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6"/>
  </p:notesMasterIdLst>
  <p:sldIdLst>
    <p:sldId id="256" r:id="rId4"/>
    <p:sldId id="257" r:id="rId5"/>
    <p:sldId id="258" r:id="rId7"/>
    <p:sldId id="259" r:id="rId8"/>
    <p:sldId id="260" r:id="rId9"/>
    <p:sldId id="261" r:id="rId10"/>
    <p:sldId id="262" r:id="rId11"/>
    <p:sldId id="263" r:id="rId12"/>
    <p:sldId id="265" r:id="rId13"/>
    <p:sldId id="266"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0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IN" sz="1800" b="0" strike="noStrike" spc="-1">
                <a:solidFill>
                  <a:srgbClr val="000000"/>
                </a:solidFill>
                <a:latin typeface="Calibri" panose="020F0502020204030204"/>
              </a:rPr>
              <a:t>Click to move the slide</a:t>
            </a:r>
            <a:endParaRPr lang="en-IN" sz="1800" b="0" strike="noStrike" spc="-1">
              <a:solidFill>
                <a:srgbClr val="000000"/>
              </a:solidFill>
              <a:latin typeface="Calibri" panose="020F0502020204030204"/>
            </a:endParaRPr>
          </a:p>
        </p:txBody>
      </p:sp>
      <p:sp>
        <p:nvSpPr>
          <p:cNvPr id="83" name="PlaceHolder 2"/>
          <p:cNvSpPr>
            <a:spLocks noGrp="1"/>
          </p:cNvSpPr>
          <p:nvPr>
            <p:ph type="body"/>
          </p:nvPr>
        </p:nvSpPr>
        <p:spPr>
          <a:xfrm>
            <a:off x="756000" y="5078520"/>
            <a:ext cx="6047640" cy="4811040"/>
          </a:xfrm>
          <a:prstGeom prst="rect">
            <a:avLst/>
          </a:prstGeom>
        </p:spPr>
        <p:txBody>
          <a:bodyPr lIns="0" tIns="0" rIns="0" bIns="0"/>
          <a:lstStyle/>
          <a:p>
            <a:r>
              <a:rPr lang="en-IN" sz="2000" b="0" strike="noStrike" spc="-1">
                <a:latin typeface="Arial" panose="020B0604020202020204"/>
              </a:rPr>
              <a:t>Click to edit the notes format</a:t>
            </a:r>
            <a:endParaRPr lang="en-IN" sz="2000" b="0" strike="noStrike" spc="-1">
              <a:latin typeface="Arial" panose="020B0604020202020204"/>
            </a:endParaRPr>
          </a:p>
        </p:txBody>
      </p:sp>
      <p:sp>
        <p:nvSpPr>
          <p:cNvPr id="84" name="PlaceHolder 3"/>
          <p:cNvSpPr>
            <a:spLocks noGrp="1"/>
          </p:cNvSpPr>
          <p:nvPr>
            <p:ph type="hdr"/>
          </p:nvPr>
        </p:nvSpPr>
        <p:spPr>
          <a:xfrm>
            <a:off x="0" y="0"/>
            <a:ext cx="3280680" cy="534240"/>
          </a:xfrm>
          <a:prstGeom prst="rect">
            <a:avLst/>
          </a:prstGeom>
        </p:spPr>
        <p:txBody>
          <a:bodyPr lIns="0" tIns="0" rIns="0" bIns="0"/>
          <a:lstStyle/>
          <a:p>
            <a:r>
              <a:rPr lang="en-IN" sz="1400" b="0" strike="noStrike" spc="-1">
                <a:latin typeface="Times New Roman" panose="02020603050405020304"/>
              </a:rPr>
              <a:t>&lt;header&gt;</a:t>
            </a:r>
            <a:endParaRPr lang="en-IN" sz="1400" b="0" strike="noStrike" spc="-1">
              <a:latin typeface="Times New Roman" panose="02020603050405020304"/>
            </a:endParaRPr>
          </a:p>
        </p:txBody>
      </p:sp>
      <p:sp>
        <p:nvSpPr>
          <p:cNvPr id="85" name="PlaceHolder 4"/>
          <p:cNvSpPr>
            <a:spLocks noGrp="1"/>
          </p:cNvSpPr>
          <p:nvPr>
            <p:ph type="dt"/>
          </p:nvPr>
        </p:nvSpPr>
        <p:spPr>
          <a:xfrm>
            <a:off x="4278960" y="0"/>
            <a:ext cx="3280680" cy="534240"/>
          </a:xfrm>
          <a:prstGeom prst="rect">
            <a:avLst/>
          </a:prstGeom>
        </p:spPr>
        <p:txBody>
          <a:bodyPr lIns="0" tIns="0" rIns="0" bIns="0"/>
          <a:lstStyle/>
          <a:p>
            <a:pPr algn="r"/>
            <a:r>
              <a:rPr lang="en-IN" sz="1400" b="0" strike="noStrike" spc="-1">
                <a:latin typeface="Times New Roman" panose="02020603050405020304"/>
              </a:rPr>
              <a:t>&lt;date/time&gt;</a:t>
            </a:r>
            <a:endParaRPr lang="en-IN" sz="1400" b="0" strike="noStrike" spc="-1">
              <a:latin typeface="Times New Roman" panose="02020603050405020304"/>
            </a:endParaRPr>
          </a:p>
        </p:txBody>
      </p:sp>
      <p:sp>
        <p:nvSpPr>
          <p:cNvPr id="86" name="PlaceHolder 5"/>
          <p:cNvSpPr>
            <a:spLocks noGrp="1"/>
          </p:cNvSpPr>
          <p:nvPr>
            <p:ph type="ftr"/>
          </p:nvPr>
        </p:nvSpPr>
        <p:spPr>
          <a:xfrm>
            <a:off x="0" y="10157400"/>
            <a:ext cx="3280680" cy="534240"/>
          </a:xfrm>
          <a:prstGeom prst="rect">
            <a:avLst/>
          </a:prstGeom>
        </p:spPr>
        <p:txBody>
          <a:bodyPr lIns="0" tIns="0" rIns="0" bIns="0" anchor="b"/>
          <a:lstStyle/>
          <a:p>
            <a:r>
              <a:rPr lang="en-IN" sz="1400" b="0" strike="noStrike" spc="-1">
                <a:latin typeface="Times New Roman" panose="02020603050405020304"/>
              </a:rPr>
              <a:t>&lt;footer&gt;</a:t>
            </a:r>
            <a:endParaRPr lang="en-IN" sz="1400" b="0" strike="noStrike" spc="-1">
              <a:latin typeface="Times New Roman" panose="02020603050405020304"/>
            </a:endParaRPr>
          </a:p>
        </p:txBody>
      </p:sp>
      <p:sp>
        <p:nvSpPr>
          <p:cNvPr id="87" name="PlaceHolder 6"/>
          <p:cNvSpPr>
            <a:spLocks noGrp="1"/>
          </p:cNvSpPr>
          <p:nvPr>
            <p:ph type="sldNum"/>
          </p:nvPr>
        </p:nvSpPr>
        <p:spPr>
          <a:xfrm>
            <a:off x="4278960" y="10157400"/>
            <a:ext cx="3280680" cy="534240"/>
          </a:xfrm>
          <a:prstGeom prst="rect">
            <a:avLst/>
          </a:prstGeom>
        </p:spPr>
        <p:txBody>
          <a:bodyPr lIns="0" tIns="0" rIns="0" bIns="0" anchor="b"/>
          <a:lstStyle/>
          <a:p>
            <a:pPr algn="r"/>
            <a:fld id="{51DC64A6-7D03-4811-A76B-3A5CFC072659}" type="slidenum">
              <a:rPr lang="en-IN" sz="1400" b="0" strike="noStrike" spc="-1">
                <a:latin typeface="Times New Roman" panose="02020603050405020304"/>
              </a:rPr>
            </a:fld>
            <a:endParaRPr lang="en-IN"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PlaceHolder 1"/>
          <p:cNvSpPr>
            <a:spLocks noGrp="1" noRot="1" noChangeAspect="1"/>
          </p:cNvSpPr>
          <p:nvPr>
            <p:ph type="sldImg"/>
          </p:nvPr>
        </p:nvSpPr>
        <p:spPr>
          <a:xfrm>
            <a:off x="1143000" y="685800"/>
            <a:ext cx="4572000" cy="3429000"/>
          </a:xfrm>
          <a:prstGeom prst="rect">
            <a:avLst/>
          </a:prstGeom>
        </p:spPr>
      </p:sp>
      <p:sp>
        <p:nvSpPr>
          <p:cNvPr id="119" name="PlaceHolder 2"/>
          <p:cNvSpPr>
            <a:spLocks noGrp="1"/>
          </p:cNvSpPr>
          <p:nvPr>
            <p:ph type="body"/>
          </p:nvPr>
        </p:nvSpPr>
        <p:spPr>
          <a:xfrm>
            <a:off x="685800" y="4343400"/>
            <a:ext cx="5486040" cy="4114440"/>
          </a:xfrm>
          <a:prstGeom prst="rect">
            <a:avLst/>
          </a:prstGeom>
        </p:spPr>
        <p:txBody>
          <a:bodyPr/>
          <a:lstStyle/>
          <a:p>
            <a:endParaRPr lang="en-IN" sz="2000" b="0" strike="noStrike" spc="-1">
              <a:latin typeface="Arial" panose="020B0604020202020204"/>
            </a:endParaRPr>
          </a:p>
        </p:txBody>
      </p:sp>
      <p:sp>
        <p:nvSpPr>
          <p:cNvPr id="120" name="CustomShape 3"/>
          <p:cNvSpPr/>
          <p:nvPr/>
        </p:nvSpPr>
        <p:spPr>
          <a:xfrm>
            <a:off x="3884760" y="8685360"/>
            <a:ext cx="2971440" cy="456840"/>
          </a:xfrm>
          <a:prstGeom prst="rect">
            <a:avLst/>
          </a:prstGeom>
          <a:noFill/>
          <a:ln>
            <a:noFill/>
          </a:ln>
        </p:spPr>
        <p:style>
          <a:lnRef idx="0">
            <a:scrgbClr r="0" g="0" b="0"/>
          </a:lnRef>
          <a:fillRef idx="0">
            <a:scrgbClr r="0" g="0" b="0"/>
          </a:fillRef>
          <a:effectRef idx="0">
            <a:scrgbClr r="0" g="0" b="0"/>
          </a:effectRef>
          <a:fontRef idx="minor"/>
        </p:style>
        <p:txBody>
          <a:bodyPr anchor="b"/>
          <a:lstStyle/>
          <a:p>
            <a:pPr algn="r">
              <a:lnSpc>
                <a:spcPct val="100000"/>
              </a:lnSpc>
            </a:pPr>
            <a:fld id="{5FFFAB08-6B9C-45C2-8ED0-6AD577C1EE61}" type="slidenum">
              <a:rPr lang="en-IN" sz="1800" b="0" strike="noStrike" spc="-1">
                <a:solidFill>
                  <a:srgbClr val="000000"/>
                </a:solidFill>
                <a:latin typeface="Calibri" panose="020F0502020204030204"/>
                <a:ea typeface="Arial" panose="020B0604020202020204"/>
              </a:rPr>
            </a:fld>
            <a:endParaRPr lang="en-IN" sz="1800" b="0" strike="noStrike" spc="-1">
              <a:latin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noRot="1" noChangeAspect="1"/>
          </p:cNvSpPr>
          <p:nvPr>
            <p:ph type="sldImg"/>
          </p:nvPr>
        </p:nvSpPr>
        <p:spPr>
          <a:xfrm>
            <a:off x="1143000" y="685800"/>
            <a:ext cx="4572000" cy="3429000"/>
          </a:xfrm>
          <a:prstGeom prst="rect">
            <a:avLst/>
          </a:prstGeom>
        </p:spPr>
      </p:sp>
      <p:sp>
        <p:nvSpPr>
          <p:cNvPr id="122" name="PlaceHolder 2"/>
          <p:cNvSpPr>
            <a:spLocks noGrp="1"/>
          </p:cNvSpPr>
          <p:nvPr>
            <p:ph type="body"/>
          </p:nvPr>
        </p:nvSpPr>
        <p:spPr>
          <a:xfrm>
            <a:off x="685800" y="4343400"/>
            <a:ext cx="5486040" cy="4114440"/>
          </a:xfrm>
          <a:prstGeom prst="rect">
            <a:avLst/>
          </a:prstGeom>
        </p:spPr>
        <p:txBody>
          <a:bodyPr/>
          <a:lstStyle/>
          <a:p>
            <a:endParaRPr lang="en-IN" sz="2000" b="0" strike="noStrike" spc="-1">
              <a:latin typeface="Arial" panose="020B0604020202020204"/>
            </a:endParaRPr>
          </a:p>
        </p:txBody>
      </p:sp>
      <p:sp>
        <p:nvSpPr>
          <p:cNvPr id="123" name="CustomShape 3"/>
          <p:cNvSpPr/>
          <p:nvPr/>
        </p:nvSpPr>
        <p:spPr>
          <a:xfrm>
            <a:off x="3884760" y="8685360"/>
            <a:ext cx="2971440" cy="456840"/>
          </a:xfrm>
          <a:prstGeom prst="rect">
            <a:avLst/>
          </a:prstGeom>
          <a:noFill/>
          <a:ln>
            <a:noFill/>
          </a:ln>
        </p:spPr>
        <p:style>
          <a:lnRef idx="0">
            <a:scrgbClr r="0" g="0" b="0"/>
          </a:lnRef>
          <a:fillRef idx="0">
            <a:scrgbClr r="0" g="0" b="0"/>
          </a:fillRef>
          <a:effectRef idx="0">
            <a:scrgbClr r="0" g="0" b="0"/>
          </a:effectRef>
          <a:fontRef idx="minor"/>
        </p:style>
        <p:txBody>
          <a:bodyPr anchor="b"/>
          <a:lstStyle/>
          <a:p>
            <a:pPr algn="r">
              <a:lnSpc>
                <a:spcPct val="100000"/>
              </a:lnSpc>
            </a:pPr>
            <a:fld id="{8BB6941B-BD2F-4AFE-9A82-FC7F53D682DD}" type="slidenum">
              <a:rPr lang="en-IN" sz="1800" b="0" strike="noStrike" spc="-1">
                <a:solidFill>
                  <a:srgbClr val="000000"/>
                </a:solidFill>
                <a:latin typeface="Calibri" panose="020F0502020204030204"/>
                <a:ea typeface="Arial" panose="020B0604020202020204"/>
              </a:rPr>
            </a:fld>
            <a:endParaRPr lang="en-IN" sz="1800" b="0" strike="noStrike" spc="-1">
              <a:latin typeface="Arial" panose="020B060402020202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noRot="1" noChangeAspect="1"/>
          </p:cNvSpPr>
          <p:nvPr>
            <p:ph type="sldImg"/>
          </p:nvPr>
        </p:nvSpPr>
        <p:spPr>
          <a:xfrm>
            <a:off x="1143000" y="685800"/>
            <a:ext cx="4572000" cy="3429000"/>
          </a:xfrm>
          <a:prstGeom prst="rect">
            <a:avLst/>
          </a:prstGeom>
        </p:spPr>
      </p:sp>
      <p:sp>
        <p:nvSpPr>
          <p:cNvPr id="125" name="PlaceHolder 2"/>
          <p:cNvSpPr>
            <a:spLocks noGrp="1"/>
          </p:cNvSpPr>
          <p:nvPr>
            <p:ph type="body"/>
          </p:nvPr>
        </p:nvSpPr>
        <p:spPr>
          <a:xfrm>
            <a:off x="685800" y="4343400"/>
            <a:ext cx="5486040" cy="4114440"/>
          </a:xfrm>
          <a:prstGeom prst="rect">
            <a:avLst/>
          </a:prstGeom>
        </p:spPr>
        <p:txBody>
          <a:bodyPr/>
          <a:lstStyle/>
          <a:p>
            <a:endParaRPr lang="en-IN" sz="2000" b="0" strike="noStrike" spc="-1">
              <a:latin typeface="Arial" panose="020B0604020202020204"/>
            </a:endParaRPr>
          </a:p>
        </p:txBody>
      </p:sp>
      <p:sp>
        <p:nvSpPr>
          <p:cNvPr id="126" name="CustomShape 3"/>
          <p:cNvSpPr/>
          <p:nvPr/>
        </p:nvSpPr>
        <p:spPr>
          <a:xfrm>
            <a:off x="3884760" y="8685360"/>
            <a:ext cx="2971440" cy="456840"/>
          </a:xfrm>
          <a:prstGeom prst="rect">
            <a:avLst/>
          </a:prstGeom>
          <a:noFill/>
          <a:ln>
            <a:noFill/>
          </a:ln>
        </p:spPr>
        <p:style>
          <a:lnRef idx="0">
            <a:scrgbClr r="0" g="0" b="0"/>
          </a:lnRef>
          <a:fillRef idx="0">
            <a:scrgbClr r="0" g="0" b="0"/>
          </a:fillRef>
          <a:effectRef idx="0">
            <a:scrgbClr r="0" g="0" b="0"/>
          </a:effectRef>
          <a:fontRef idx="minor"/>
        </p:style>
        <p:txBody>
          <a:bodyPr anchor="b"/>
          <a:lstStyle/>
          <a:p>
            <a:pPr algn="r">
              <a:lnSpc>
                <a:spcPct val="100000"/>
              </a:lnSpc>
            </a:pPr>
            <a:fld id="{99F42FDF-0BFB-479D-8D2E-8CA7C2E5D393}" type="slidenum">
              <a:rPr lang="en-IN" sz="1800" b="0" strike="noStrike" spc="-1">
                <a:solidFill>
                  <a:srgbClr val="000000"/>
                </a:solidFill>
                <a:latin typeface="Calibri" panose="020F0502020204030204"/>
                <a:ea typeface="Arial" panose="020B0604020202020204"/>
              </a:rPr>
            </a:fld>
            <a:endParaRPr lang="en-IN" sz="1800" b="0" strike="noStrike" spc="-1">
              <a:latin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800" b="0" strike="noStrike" spc="-1">
              <a:solidFill>
                <a:srgbClr val="000000"/>
              </a:solidFill>
              <a:latin typeface="Calibri" panose="020F0502020204030204"/>
            </a:endParaRPr>
          </a:p>
        </p:txBody>
      </p:sp>
      <p:sp>
        <p:nvSpPr>
          <p:cNvPr id="27"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
        <p:nvSpPr>
          <p:cNvPr id="28"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800" b="0" strike="noStrike" spc="-1">
              <a:solidFill>
                <a:srgbClr val="000000"/>
              </a:solidFill>
              <a:latin typeface="Calibri" panose="020F0502020204030204"/>
            </a:endParaRPr>
          </a:p>
        </p:txBody>
      </p:sp>
      <p:sp>
        <p:nvSpPr>
          <p:cNvPr id="30"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
        <p:nvSpPr>
          <p:cNvPr id="31"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
        <p:nvSpPr>
          <p:cNvPr id="32"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
        <p:nvSpPr>
          <p:cNvPr id="33"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800" b="0" strike="noStrike" spc="-1">
              <a:solidFill>
                <a:srgbClr val="000000"/>
              </a:solidFill>
              <a:latin typeface="Calibri" panose="020F0502020204030204"/>
            </a:endParaRPr>
          </a:p>
        </p:txBody>
      </p:sp>
      <p:sp>
        <p:nvSpPr>
          <p:cNvPr id="35"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
        <p:nvSpPr>
          <p:cNvPr id="36"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
        <p:nvSpPr>
          <p:cNvPr id="37"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
        <p:nvSpPr>
          <p:cNvPr id="38"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
        <p:nvSpPr>
          <p:cNvPr id="39"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
        <p:nvSpPr>
          <p:cNvPr id="40"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800" b="0" strike="noStrike" spc="-1">
              <a:solidFill>
                <a:srgbClr val="000000"/>
              </a:solidFill>
              <a:latin typeface="Calibri" panose="020F0502020204030204"/>
            </a:endParaRPr>
          </a:p>
        </p:txBody>
      </p:sp>
      <p:sp>
        <p:nvSpPr>
          <p:cNvPr id="47"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IN"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800" b="0" strike="noStrike" spc="-1">
              <a:solidFill>
                <a:srgbClr val="000000"/>
              </a:solidFill>
              <a:latin typeface="Calibri" panose="020F0502020204030204"/>
            </a:endParaRPr>
          </a:p>
        </p:txBody>
      </p:sp>
      <p:sp>
        <p:nvSpPr>
          <p:cNvPr id="49"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800" b="0" strike="noStrike" spc="-1">
              <a:solidFill>
                <a:srgbClr val="000000"/>
              </a:solidFill>
              <a:latin typeface="Calibri" panose="020F0502020204030204"/>
            </a:endParaRPr>
          </a:p>
        </p:txBody>
      </p:sp>
      <p:sp>
        <p:nvSpPr>
          <p:cNvPr id="51"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
        <p:nvSpPr>
          <p:cNvPr id="52"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800" b="0" strike="noStrike" spc="-1">
              <a:solidFill>
                <a:srgbClr val="000000"/>
              </a:solidFill>
              <a:latin typeface="Calibri" panose="020F050202020403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IN"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800" b="0" strike="noStrike" spc="-1">
              <a:solidFill>
                <a:srgbClr val="000000"/>
              </a:solidFill>
              <a:latin typeface="Calibri" panose="020F0502020204030204"/>
            </a:endParaRPr>
          </a:p>
        </p:txBody>
      </p:sp>
      <p:sp>
        <p:nvSpPr>
          <p:cNvPr id="56"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
        <p:nvSpPr>
          <p:cNvPr id="57"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
        <p:nvSpPr>
          <p:cNvPr id="58"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800" b="0" strike="noStrike" spc="-1">
              <a:solidFill>
                <a:srgbClr val="000000"/>
              </a:solidFill>
              <a:latin typeface="Calibri" panose="020F0502020204030204"/>
            </a:endParaRPr>
          </a:p>
        </p:txBody>
      </p:sp>
      <p:sp>
        <p:nvSpPr>
          <p:cNvPr id="6"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IN"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800" b="0" strike="noStrike" spc="-1">
              <a:solidFill>
                <a:srgbClr val="000000"/>
              </a:solidFill>
              <a:latin typeface="Calibri" panose="020F0502020204030204"/>
            </a:endParaRPr>
          </a:p>
        </p:txBody>
      </p:sp>
      <p:sp>
        <p:nvSpPr>
          <p:cNvPr id="60"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
        <p:nvSpPr>
          <p:cNvPr id="61"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
        <p:nvSpPr>
          <p:cNvPr id="62"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800" b="0" strike="noStrike" spc="-1">
              <a:solidFill>
                <a:srgbClr val="000000"/>
              </a:solidFill>
              <a:latin typeface="Calibri" panose="020F0502020204030204"/>
            </a:endParaRPr>
          </a:p>
        </p:txBody>
      </p:sp>
      <p:sp>
        <p:nvSpPr>
          <p:cNvPr id="64"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
        <p:nvSpPr>
          <p:cNvPr id="65"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
        <p:nvSpPr>
          <p:cNvPr id="66"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800" b="0" strike="noStrike" spc="-1">
              <a:solidFill>
                <a:srgbClr val="000000"/>
              </a:solidFill>
              <a:latin typeface="Calibri" panose="020F0502020204030204"/>
            </a:endParaRPr>
          </a:p>
        </p:txBody>
      </p:sp>
      <p:sp>
        <p:nvSpPr>
          <p:cNvPr id="68"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
        <p:nvSpPr>
          <p:cNvPr id="69"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800" b="0" strike="noStrike" spc="-1">
              <a:solidFill>
                <a:srgbClr val="000000"/>
              </a:solidFill>
              <a:latin typeface="Calibri" panose="020F0502020204030204"/>
            </a:endParaRPr>
          </a:p>
        </p:txBody>
      </p:sp>
      <p:sp>
        <p:nvSpPr>
          <p:cNvPr id="71"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
        <p:nvSpPr>
          <p:cNvPr id="72"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
        <p:nvSpPr>
          <p:cNvPr id="73"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
        <p:nvSpPr>
          <p:cNvPr id="74"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800" b="0" strike="noStrike" spc="-1">
              <a:solidFill>
                <a:srgbClr val="000000"/>
              </a:solidFill>
              <a:latin typeface="Calibri" panose="020F0502020204030204"/>
            </a:endParaRPr>
          </a:p>
        </p:txBody>
      </p:sp>
      <p:sp>
        <p:nvSpPr>
          <p:cNvPr id="76"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
        <p:nvSpPr>
          <p:cNvPr id="77"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
        <p:nvSpPr>
          <p:cNvPr id="78"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
        <p:nvSpPr>
          <p:cNvPr id="79"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
        <p:nvSpPr>
          <p:cNvPr id="80"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
        <p:nvSpPr>
          <p:cNvPr id="81"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800" b="0" strike="noStrike" spc="-1">
              <a:solidFill>
                <a:srgbClr val="000000"/>
              </a:solidFill>
              <a:latin typeface="Calibri" panose="020F0502020204030204"/>
            </a:endParaRPr>
          </a:p>
        </p:txBody>
      </p:sp>
      <p:sp>
        <p:nvSpPr>
          <p:cNvPr id="8"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800" b="0" strike="noStrike" spc="-1">
              <a:solidFill>
                <a:srgbClr val="000000"/>
              </a:solidFill>
              <a:latin typeface="Calibri" panose="020F0502020204030204"/>
            </a:endParaRPr>
          </a:p>
        </p:txBody>
      </p:sp>
      <p:sp>
        <p:nvSpPr>
          <p:cNvPr id="10"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
        <p:nvSpPr>
          <p:cNvPr id="11"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800" b="0" strike="noStrike" spc="-1">
              <a:solidFill>
                <a:srgbClr val="000000"/>
              </a:solidFill>
              <a:latin typeface="Calibri" panose="020F050202020403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IN"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800" b="0" strike="noStrike" spc="-1">
              <a:solidFill>
                <a:srgbClr val="000000"/>
              </a:solidFill>
              <a:latin typeface="Calibri" panose="020F0502020204030204"/>
            </a:endParaRPr>
          </a:p>
        </p:txBody>
      </p:sp>
      <p:sp>
        <p:nvSpPr>
          <p:cNvPr id="15"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
        <p:nvSpPr>
          <p:cNvPr id="16"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
        <p:nvSpPr>
          <p:cNvPr id="17"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800" b="0" strike="noStrike" spc="-1">
              <a:solidFill>
                <a:srgbClr val="000000"/>
              </a:solidFill>
              <a:latin typeface="Calibri" panose="020F0502020204030204"/>
            </a:endParaRPr>
          </a:p>
        </p:txBody>
      </p:sp>
      <p:sp>
        <p:nvSpPr>
          <p:cNvPr id="19"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
        <p:nvSpPr>
          <p:cNvPr id="20"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
        <p:nvSpPr>
          <p:cNvPr id="21"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800" b="0" strike="noStrike" spc="-1">
              <a:solidFill>
                <a:srgbClr val="000000"/>
              </a:solidFill>
              <a:latin typeface="Calibri" panose="020F0502020204030204"/>
            </a:endParaRPr>
          </a:p>
        </p:txBody>
      </p:sp>
      <p:sp>
        <p:nvSpPr>
          <p:cNvPr id="23"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
        <p:nvSpPr>
          <p:cNvPr id="24"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
        <p:nvSpPr>
          <p:cNvPr id="25"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IN" sz="3200" b="0" strike="noStrike" spc="-1">
              <a:solidFill>
                <a:srgbClr val="000000"/>
              </a:solidFill>
              <a:latin typeface="Calibri" panose="020F050202020403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IN" sz="4400" b="0" strike="noStrike" spc="-1">
                <a:solidFill>
                  <a:srgbClr val="000000"/>
                </a:solidFill>
                <a:latin typeface="Calibri Light" panose="020F0302020204030204"/>
                <a:ea typeface="SimSun" panose="02010600030101010101" pitchFamily="2" charset="-122"/>
              </a:rPr>
              <a:t>Click to edit Master title style</a:t>
            </a:r>
            <a:endParaRPr lang="en-IN" sz="4400" b="0" strike="noStrike" spc="-1">
              <a:solidFill>
                <a:srgbClr val="000000"/>
              </a:solidFill>
              <a:latin typeface="Calibri" panose="020F0502020204030204"/>
            </a:endParaRPr>
          </a:p>
        </p:txBody>
      </p:sp>
      <p:sp>
        <p:nvSpPr>
          <p:cNvPr id="6" name="PlaceHolder 2"/>
          <p:cNvSpPr>
            <a:spLocks noGrp="1"/>
          </p:cNvSpPr>
          <p:nvPr>
            <p:ph type="body"/>
          </p:nvPr>
        </p:nvSpPr>
        <p:spPr>
          <a:xfrm>
            <a:off x="457200" y="1600200"/>
            <a:ext cx="8229240" cy="4525560"/>
          </a:xfrm>
          <a:prstGeom prst="rect">
            <a:avLst/>
          </a:prstGeom>
        </p:spPr>
        <p:txBody>
          <a:bodyPr/>
          <a:lstStyle/>
          <a:p>
            <a:pPr marL="342900" indent="-342900">
              <a:lnSpc>
                <a:spcPct val="100000"/>
              </a:lnSpc>
              <a:spcBef>
                <a:spcPts val="640"/>
              </a:spcBef>
              <a:buClr>
                <a:srgbClr val="000000"/>
              </a:buClr>
              <a:buFont typeface="Arial" panose="020B0604020202020204"/>
              <a:buChar char="•"/>
            </a:pPr>
            <a:r>
              <a:rPr lang="en-IN" sz="3200" b="0" strike="noStrike" spc="-1">
                <a:solidFill>
                  <a:srgbClr val="000000"/>
                </a:solidFill>
                <a:latin typeface="Calibri" panose="020F0502020204030204"/>
                <a:ea typeface="SimSun" panose="02010600030101010101" pitchFamily="2" charset="-122"/>
              </a:rPr>
              <a:t>Click to edit Master text styles</a:t>
            </a:r>
            <a:endParaRPr lang="en-IN" sz="3200" b="0" strike="noStrike" spc="-1">
              <a:solidFill>
                <a:srgbClr val="000000"/>
              </a:solidFill>
              <a:latin typeface="Calibri" panose="020F0502020204030204"/>
            </a:endParaRPr>
          </a:p>
          <a:p>
            <a:pPr marL="742950" lvl="1" indent="-285750">
              <a:lnSpc>
                <a:spcPct val="100000"/>
              </a:lnSpc>
              <a:spcBef>
                <a:spcPts val="560"/>
              </a:spcBef>
              <a:buClr>
                <a:srgbClr val="000000"/>
              </a:buClr>
              <a:buFont typeface="Arial" panose="020B0604020202020204"/>
              <a:buChar char="–"/>
            </a:pPr>
            <a:r>
              <a:rPr lang="en-IN" sz="2800" b="0" strike="noStrike" spc="-1">
                <a:solidFill>
                  <a:srgbClr val="000000"/>
                </a:solidFill>
                <a:latin typeface="Calibri" panose="020F0502020204030204"/>
                <a:ea typeface="SimSun" panose="02010600030101010101" pitchFamily="2" charset="-122"/>
              </a:rPr>
              <a:t>Second level</a:t>
            </a:r>
            <a:endParaRPr lang="en-IN" sz="2800" b="0" strike="noStrike" spc="-1">
              <a:solidFill>
                <a:srgbClr val="000000"/>
              </a:solidFill>
              <a:latin typeface="Calibri" panose="020F0502020204030204"/>
            </a:endParaRPr>
          </a:p>
          <a:p>
            <a:pPr marL="1143000" lvl="2" indent="-227965">
              <a:lnSpc>
                <a:spcPct val="100000"/>
              </a:lnSpc>
              <a:spcBef>
                <a:spcPts val="480"/>
              </a:spcBef>
              <a:buClr>
                <a:srgbClr val="000000"/>
              </a:buClr>
              <a:buFont typeface="Arial" panose="020B0604020202020204"/>
              <a:buChar char="•"/>
            </a:pPr>
            <a:r>
              <a:rPr lang="en-IN" sz="2400" b="0" strike="noStrike" spc="-1">
                <a:solidFill>
                  <a:srgbClr val="000000"/>
                </a:solidFill>
                <a:latin typeface="Calibri" panose="020F0502020204030204"/>
                <a:ea typeface="SimSun" panose="02010600030101010101" pitchFamily="2" charset="-122"/>
              </a:rPr>
              <a:t>Third level</a:t>
            </a:r>
            <a:endParaRPr lang="en-IN" sz="2400" b="0" strike="noStrike" spc="-1">
              <a:solidFill>
                <a:srgbClr val="000000"/>
              </a:solidFill>
              <a:latin typeface="Calibri" panose="020F0502020204030204"/>
            </a:endParaRPr>
          </a:p>
          <a:p>
            <a:pPr marL="1600200" lvl="3" indent="-227965">
              <a:lnSpc>
                <a:spcPct val="100000"/>
              </a:lnSpc>
              <a:spcBef>
                <a:spcPts val="400"/>
              </a:spcBef>
              <a:buClr>
                <a:srgbClr val="000000"/>
              </a:buClr>
              <a:buFont typeface="Arial" panose="020B0604020202020204"/>
              <a:buChar char="–"/>
            </a:pPr>
            <a:r>
              <a:rPr lang="en-IN" sz="2000" b="0" strike="noStrike" spc="-1">
                <a:solidFill>
                  <a:srgbClr val="000000"/>
                </a:solidFill>
                <a:latin typeface="Calibri" panose="020F0502020204030204"/>
                <a:ea typeface="SimSun" panose="02010600030101010101" pitchFamily="2" charset="-122"/>
              </a:rPr>
              <a:t>Fourth level</a:t>
            </a:r>
            <a:endParaRPr lang="en-IN" sz="2000" b="0" strike="noStrike" spc="-1">
              <a:solidFill>
                <a:srgbClr val="000000"/>
              </a:solidFill>
              <a:latin typeface="Calibri" panose="020F0502020204030204"/>
            </a:endParaRPr>
          </a:p>
          <a:p>
            <a:pPr marL="2057400" lvl="4" indent="-227965">
              <a:lnSpc>
                <a:spcPct val="100000"/>
              </a:lnSpc>
              <a:spcBef>
                <a:spcPts val="400"/>
              </a:spcBef>
              <a:buClr>
                <a:srgbClr val="000000"/>
              </a:buClr>
              <a:buFont typeface="Arial" panose="020B0604020202020204"/>
              <a:buChar char="»"/>
            </a:pPr>
            <a:r>
              <a:rPr lang="en-IN" sz="2000" b="0" strike="noStrike" spc="-1">
                <a:solidFill>
                  <a:srgbClr val="000000"/>
                </a:solidFill>
                <a:latin typeface="Calibri" panose="020F0502020204030204"/>
                <a:ea typeface="SimSun" panose="02010600030101010101" pitchFamily="2" charset="-122"/>
              </a:rPr>
              <a:t>Fifth level</a:t>
            </a:r>
            <a:endParaRPr lang="en-IN" sz="2000" b="0" strike="noStrike" spc="-1">
              <a:solidFill>
                <a:srgbClr val="000000"/>
              </a:solidFill>
              <a:latin typeface="Calibri" panose="020F0502020204030204"/>
            </a:endParaRPr>
          </a:p>
        </p:txBody>
      </p:sp>
      <p:sp>
        <p:nvSpPr>
          <p:cNvPr id="2" name="PlaceHolder 3"/>
          <p:cNvSpPr>
            <a:spLocks noGrp="1"/>
          </p:cNvSpPr>
          <p:nvPr>
            <p:ph type="dt"/>
          </p:nvPr>
        </p:nvSpPr>
        <p:spPr>
          <a:xfrm>
            <a:off x="457200" y="6356520"/>
            <a:ext cx="2133360" cy="364680"/>
          </a:xfrm>
          <a:prstGeom prst="rect">
            <a:avLst/>
          </a:prstGeom>
        </p:spPr>
        <p:txBody>
          <a:bodyPr anchor="ctr"/>
          <a:lstStyle/>
          <a:p>
            <a:endParaRPr lang="en-IN" sz="2400" b="0" strike="noStrike" spc="-1">
              <a:latin typeface="Times New Roman" panose="02020603050405020304"/>
            </a:endParaRPr>
          </a:p>
        </p:txBody>
      </p:sp>
      <p:sp>
        <p:nvSpPr>
          <p:cNvPr id="3" name="PlaceHolder 4"/>
          <p:cNvSpPr>
            <a:spLocks noGrp="1"/>
          </p:cNvSpPr>
          <p:nvPr>
            <p:ph type="sldNum"/>
          </p:nvPr>
        </p:nvSpPr>
        <p:spPr>
          <a:xfrm>
            <a:off x="6553080" y="6356520"/>
            <a:ext cx="2133360" cy="364680"/>
          </a:xfrm>
          <a:prstGeom prst="rect">
            <a:avLst/>
          </a:prstGeom>
        </p:spPr>
        <p:txBody>
          <a:bodyPr anchor="ctr"/>
          <a:lstStyle/>
          <a:p>
            <a:endParaRPr lang="en-IN" sz="2400" b="0" strike="noStrike" spc="-1">
              <a:latin typeface="Times New Roman" panose="02020603050405020304"/>
            </a:endParaRPr>
          </a:p>
        </p:txBody>
      </p:sp>
      <p:sp>
        <p:nvSpPr>
          <p:cNvPr id="4" name="PlaceHolder 5"/>
          <p:cNvSpPr>
            <a:spLocks noGrp="1"/>
          </p:cNvSpPr>
          <p:nvPr>
            <p:ph type="ftr"/>
          </p:nvPr>
        </p:nvSpPr>
        <p:spPr>
          <a:xfrm>
            <a:off x="3124080" y="6356520"/>
            <a:ext cx="2895120" cy="364680"/>
          </a:xfrm>
          <a:prstGeom prst="rect">
            <a:avLst/>
          </a:prstGeom>
        </p:spPr>
        <p:txBody>
          <a:bodyPr anchor="ctr"/>
          <a:lstStyle/>
          <a:p>
            <a:endParaRPr lang="en-IN" sz="2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IN" sz="4400" b="0" strike="noStrike" spc="-1">
                <a:solidFill>
                  <a:srgbClr val="000000"/>
                </a:solidFill>
                <a:latin typeface="Calibri Light" panose="020F0302020204030204"/>
                <a:ea typeface="SimSun" panose="02010600030101010101" pitchFamily="2" charset="-122"/>
              </a:rPr>
              <a:t>Click to edit Master title style</a:t>
            </a:r>
            <a:endParaRPr lang="en-IN" sz="4400" b="1" strike="noStrike" spc="-1">
              <a:solidFill>
                <a:srgbClr val="94070A"/>
              </a:solidFill>
              <a:latin typeface="Calibri" panose="020F0502020204030204"/>
            </a:endParaRPr>
          </a:p>
        </p:txBody>
      </p:sp>
      <p:sp>
        <p:nvSpPr>
          <p:cNvPr id="42" name="PlaceHolder 2"/>
          <p:cNvSpPr>
            <a:spLocks noGrp="1"/>
          </p:cNvSpPr>
          <p:nvPr>
            <p:ph type="dt"/>
          </p:nvPr>
        </p:nvSpPr>
        <p:spPr>
          <a:xfrm>
            <a:off x="457200" y="6356520"/>
            <a:ext cx="2133360" cy="364680"/>
          </a:xfrm>
          <a:prstGeom prst="rect">
            <a:avLst/>
          </a:prstGeom>
        </p:spPr>
        <p:txBody>
          <a:bodyPr anchor="ctr"/>
          <a:lstStyle/>
          <a:p>
            <a:endParaRPr lang="en-IN" sz="2400" b="0" strike="noStrike" spc="-1">
              <a:latin typeface="Times New Roman" panose="02020603050405020304"/>
            </a:endParaRPr>
          </a:p>
        </p:txBody>
      </p:sp>
      <p:sp>
        <p:nvSpPr>
          <p:cNvPr id="43" name="PlaceHolder 3"/>
          <p:cNvSpPr>
            <a:spLocks noGrp="1"/>
          </p:cNvSpPr>
          <p:nvPr>
            <p:ph type="sldNum"/>
          </p:nvPr>
        </p:nvSpPr>
        <p:spPr>
          <a:xfrm>
            <a:off x="6553080" y="6356520"/>
            <a:ext cx="2133360" cy="364680"/>
          </a:xfrm>
          <a:prstGeom prst="rect">
            <a:avLst/>
          </a:prstGeom>
        </p:spPr>
        <p:txBody>
          <a:bodyPr anchor="ctr"/>
          <a:lstStyle/>
          <a:p>
            <a:endParaRPr lang="en-IN" sz="2400" b="0" strike="noStrike" spc="-1">
              <a:latin typeface="Times New Roman" panose="02020603050405020304"/>
            </a:endParaRPr>
          </a:p>
        </p:txBody>
      </p:sp>
      <p:sp>
        <p:nvSpPr>
          <p:cNvPr id="44" name="PlaceHolder 4"/>
          <p:cNvSpPr>
            <a:spLocks noGrp="1"/>
          </p:cNvSpPr>
          <p:nvPr>
            <p:ph type="ftr"/>
          </p:nvPr>
        </p:nvSpPr>
        <p:spPr>
          <a:xfrm>
            <a:off x="3124080" y="6356520"/>
            <a:ext cx="2895120" cy="364680"/>
          </a:xfrm>
          <a:prstGeom prst="rect">
            <a:avLst/>
          </a:prstGeom>
        </p:spPr>
        <p:txBody>
          <a:bodyPr anchor="ctr"/>
          <a:lstStyle/>
          <a:p>
            <a:endParaRPr lang="en-IN" sz="2400" b="0" strike="noStrike" spc="-1">
              <a:latin typeface="Times New Roman" panose="02020603050405020304"/>
            </a:endParaRPr>
          </a:p>
        </p:txBody>
      </p:sp>
      <p:sp>
        <p:nvSpPr>
          <p:cNvPr id="45" name="PlaceHolder 5"/>
          <p:cNvSpPr>
            <a:spLocks noGrp="1"/>
          </p:cNvSpPr>
          <p:nvPr>
            <p:ph type="body"/>
          </p:nvPr>
        </p:nvSpPr>
        <p:spPr>
          <a:xfrm>
            <a:off x="457200" y="1604520"/>
            <a:ext cx="8229240" cy="3977280"/>
          </a:xfrm>
          <a:prstGeom prst="rect">
            <a:avLst/>
          </a:prstGeom>
        </p:spPr>
        <p:txBody>
          <a:bodyPr lIns="0" tIns="0" rIns="0" bIns="0">
            <a:normAutofit/>
          </a:bodyPr>
          <a:lstStyle/>
          <a:p>
            <a:pPr marL="431800" indent="-323850">
              <a:spcBef>
                <a:spcPts val="1150"/>
              </a:spcBef>
              <a:buClr>
                <a:srgbClr val="000000"/>
              </a:buClr>
              <a:buSzPct val="45000"/>
              <a:buFont typeface="Wingdings" panose="05000000000000000000" pitchFamily="2" charset="2"/>
              <a:buChar char=""/>
            </a:pPr>
            <a:r>
              <a:rPr lang="en-IN" sz="2600" b="0" strike="noStrike" spc="-1">
                <a:solidFill>
                  <a:srgbClr val="182F7C"/>
                </a:solidFill>
                <a:latin typeface="Calibri" panose="020F0502020204030204"/>
              </a:rPr>
              <a:t>Click to edit the outline text format</a:t>
            </a:r>
            <a:endParaRPr lang="en-IN" sz="2600" b="0" strike="noStrike" spc="-1">
              <a:solidFill>
                <a:srgbClr val="182F7C"/>
              </a:solidFill>
              <a:latin typeface="Calibri" panose="020F0502020204030204"/>
            </a:endParaRPr>
          </a:p>
          <a:p>
            <a:pPr marL="864235" lvl="1" indent="-323850">
              <a:spcBef>
                <a:spcPts val="1135"/>
              </a:spcBef>
              <a:buClr>
                <a:srgbClr val="000000"/>
              </a:buClr>
              <a:buSzPct val="75000"/>
              <a:buFont typeface="Symbol" panose="05050102010706020507" charset="2"/>
              <a:buChar char=""/>
            </a:pPr>
            <a:r>
              <a:rPr lang="en-IN" sz="2400" b="0" strike="noStrike" spc="-1">
                <a:solidFill>
                  <a:srgbClr val="000000"/>
                </a:solidFill>
                <a:latin typeface="Calibri" panose="020F0502020204030204"/>
              </a:rPr>
              <a:t>Second Outline Level</a:t>
            </a:r>
            <a:endParaRPr lang="en-IN" sz="2400" b="0" strike="noStrike" spc="-1">
              <a:solidFill>
                <a:srgbClr val="000000"/>
              </a:solidFill>
              <a:latin typeface="Calibri" panose="020F0502020204030204"/>
            </a:endParaRPr>
          </a:p>
          <a:p>
            <a:pPr marL="1296035" lvl="2" indent="-288290">
              <a:spcBef>
                <a:spcPts val="850"/>
              </a:spcBef>
              <a:buClr>
                <a:srgbClr val="000000"/>
              </a:buClr>
              <a:buSzPct val="45000"/>
              <a:buFont typeface="Wingdings" panose="05000000000000000000" pitchFamily="2" charset="2"/>
              <a:buChar char=""/>
            </a:pPr>
            <a:r>
              <a:rPr lang="en-IN" sz="2000" b="0" strike="noStrike" spc="-1">
                <a:solidFill>
                  <a:srgbClr val="000000"/>
                </a:solidFill>
                <a:latin typeface="Calibri" panose="020F0502020204030204"/>
              </a:rPr>
              <a:t>Third Outline Level</a:t>
            </a:r>
            <a:endParaRPr lang="en-IN" sz="2000" b="0" strike="noStrike" spc="-1">
              <a:solidFill>
                <a:srgbClr val="000000"/>
              </a:solidFill>
              <a:latin typeface="Calibri" panose="020F0502020204030204"/>
            </a:endParaRPr>
          </a:p>
          <a:p>
            <a:pPr marL="1727835" lvl="3" indent="-215900">
              <a:spcBef>
                <a:spcPts val="565"/>
              </a:spcBef>
              <a:buClr>
                <a:srgbClr val="000000"/>
              </a:buClr>
              <a:buSzPct val="75000"/>
              <a:buFont typeface="Symbol" panose="05050102010706020507" charset="2"/>
              <a:buChar char=""/>
            </a:pPr>
            <a:r>
              <a:rPr lang="en-IN" sz="2000" b="0" strike="noStrike" spc="-1">
                <a:solidFill>
                  <a:srgbClr val="000000"/>
                </a:solidFill>
                <a:latin typeface="Calibri" panose="020F0502020204030204"/>
              </a:rPr>
              <a:t>Fourth Outline Level</a:t>
            </a:r>
            <a:endParaRPr lang="en-IN" sz="2000" b="0" strike="noStrike" spc="-1">
              <a:solidFill>
                <a:srgbClr val="000000"/>
              </a:solidFill>
              <a:latin typeface="Calibri" panose="020F050202020403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Calibri" panose="020F0502020204030204"/>
              </a:rPr>
              <a:t>Fifth Outline Level</a:t>
            </a:r>
            <a:endParaRPr lang="en-IN" sz="2000" b="0" strike="noStrike" spc="-1">
              <a:solidFill>
                <a:srgbClr val="000000"/>
              </a:solidFill>
              <a:latin typeface="Calibri" panose="020F050202020403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Calibri" panose="020F0502020204030204"/>
              </a:rPr>
              <a:t>Sixth Outline Level</a:t>
            </a:r>
            <a:endParaRPr lang="en-IN" sz="2000" b="0" strike="noStrike" spc="-1">
              <a:solidFill>
                <a:srgbClr val="000000"/>
              </a:solidFill>
              <a:latin typeface="Calibri" panose="020F050202020403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Calibri" panose="020F0502020204030204"/>
              </a:rPr>
              <a:t>Seventh Outline Level</a:t>
            </a:r>
            <a:endParaRPr lang="en-IN" sz="2000" b="0" strike="noStrike" spc="-1">
              <a:solidFill>
                <a:srgbClr val="000000"/>
              </a:solidFill>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395280" y="26670"/>
            <a:ext cx="8229240" cy="1142640"/>
          </a:xfrm>
          <a:prstGeom prst="rect">
            <a:avLst/>
          </a:prstGeom>
          <a:noFill/>
          <a:ln>
            <a:noFill/>
          </a:ln>
        </p:spPr>
        <p:txBody>
          <a:bodyPr anchor="ctr"/>
          <a:lstStyle/>
          <a:p>
            <a:pPr algn="ctr"/>
            <a:r>
              <a:rPr lang="en-IN" altLang="en-US" sz="3200" dirty="0"/>
              <a:t>MINOR MID EVALUATION</a:t>
            </a:r>
            <a:br>
              <a:rPr lang="en-US" sz="3200" dirty="0"/>
            </a:br>
            <a:endParaRPr lang="en-IN" sz="1800" b="0" strike="noStrike" spc="-1" dirty="0">
              <a:solidFill>
                <a:srgbClr val="000000"/>
              </a:solidFill>
              <a:latin typeface="Calibri" panose="020F0502020204030204"/>
            </a:endParaRPr>
          </a:p>
        </p:txBody>
      </p:sp>
      <p:sp>
        <p:nvSpPr>
          <p:cNvPr id="3" name="TextBox 2"/>
          <p:cNvSpPr txBox="1"/>
          <p:nvPr/>
        </p:nvSpPr>
        <p:spPr>
          <a:xfrm>
            <a:off x="304800" y="5072918"/>
            <a:ext cx="3669323" cy="1476375"/>
          </a:xfrm>
          <a:prstGeom prst="rect">
            <a:avLst/>
          </a:prstGeom>
          <a:noFill/>
        </p:spPr>
        <p:txBody>
          <a:bodyPr wrap="square" rtlCol="0">
            <a:spAutoFit/>
          </a:bodyPr>
          <a:lstStyle/>
          <a:p>
            <a:endParaRPr lang="en-US" b="1" u="sng" dirty="0" smtClean="0"/>
          </a:p>
          <a:p>
            <a:r>
              <a:rPr lang="en-IN" altLang="en-US" dirty="0" smtClean="0"/>
              <a:t>Vibhuti Narayan</a:t>
            </a:r>
            <a:r>
              <a:rPr lang="en-US" dirty="0" smtClean="0"/>
              <a:t> -17</a:t>
            </a:r>
            <a:r>
              <a:rPr lang="en-IN" altLang="en-US" dirty="0" smtClean="0"/>
              <a:t>8</a:t>
            </a:r>
            <a:r>
              <a:rPr lang="en-US" dirty="0" smtClean="0"/>
              <a:t>0</a:t>
            </a:r>
            <a:endParaRPr lang="en-US" dirty="0" smtClean="0"/>
          </a:p>
          <a:p>
            <a:r>
              <a:rPr lang="en-IN" altLang="en-US" dirty="0" smtClean="0"/>
              <a:t>Puneet Jain</a:t>
            </a:r>
            <a:r>
              <a:rPr lang="en-US" dirty="0" smtClean="0"/>
              <a:t> - 1</a:t>
            </a:r>
            <a:r>
              <a:rPr lang="en-IN" altLang="en-US" dirty="0" smtClean="0"/>
              <a:t>780</a:t>
            </a:r>
            <a:endParaRPr lang="en-IN" altLang="en-US" dirty="0" smtClean="0"/>
          </a:p>
          <a:p>
            <a:r>
              <a:rPr lang="en-US" dirty="0" err="1" smtClean="0">
                <a:sym typeface="+mn-ea"/>
              </a:rPr>
              <a:t>Shubham</a:t>
            </a:r>
            <a:r>
              <a:rPr lang="en-US" dirty="0" smtClean="0">
                <a:sym typeface="+mn-ea"/>
              </a:rPr>
              <a:t> Singh- 17103088</a:t>
            </a:r>
            <a:endParaRPr lang="en-US" dirty="0" smtClean="0"/>
          </a:p>
          <a:p>
            <a:r>
              <a:rPr lang="en-IN" altLang="en-US" dirty="0" smtClean="0"/>
              <a:t>Varun Singhai</a:t>
            </a:r>
            <a:r>
              <a:rPr lang="en-US" dirty="0" smtClean="0"/>
              <a:t> - 171030</a:t>
            </a:r>
            <a:r>
              <a:rPr lang="en-IN" altLang="en-US" dirty="0" smtClean="0"/>
              <a:t>6</a:t>
            </a:r>
            <a:r>
              <a:rPr lang="en-US" dirty="0" smtClean="0"/>
              <a:t>8</a:t>
            </a:r>
            <a:endParaRPr lang="en-IN" dirty="0"/>
          </a:p>
        </p:txBody>
      </p:sp>
      <p:sp>
        <p:nvSpPr>
          <p:cNvPr id="4" name="TextShape 1"/>
          <p:cNvSpPr txBox="1"/>
          <p:nvPr/>
        </p:nvSpPr>
        <p:spPr>
          <a:xfrm>
            <a:off x="394970" y="1788795"/>
            <a:ext cx="8228965" cy="1993265"/>
          </a:xfrm>
          <a:prstGeom prst="rect">
            <a:avLst/>
          </a:prstGeom>
          <a:noFill/>
          <a:ln>
            <a:noFill/>
          </a:ln>
        </p:spPr>
        <p:txBody>
          <a:bodyPr anchor="ctr"/>
          <a:p>
            <a:pPr algn="ctr"/>
            <a:r>
              <a:rPr lang="en-IN" sz="2800" strike="noStrike" spc="-1" dirty="0">
                <a:solidFill>
                  <a:srgbClr val="000000"/>
                </a:solidFill>
                <a:latin typeface="Times New Roman" panose="02020603050405020304" charset="0"/>
                <a:cs typeface="Times New Roman" panose="02020603050405020304" charset="0"/>
              </a:rPr>
              <a:t>CRICKET SHOT COMMENTARY</a:t>
            </a:r>
            <a:endParaRPr lang="en-IN" sz="2800" strike="noStrike" spc="-1" dirty="0">
              <a:solidFill>
                <a:srgbClr val="000000"/>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215900" y="58420"/>
            <a:ext cx="8712200" cy="787400"/>
          </a:xfrm>
          <a:prstGeom prst="rect">
            <a:avLst/>
          </a:prstGeom>
          <a:noFill/>
          <a:ln>
            <a:noFill/>
          </a:ln>
        </p:spPr>
        <p:txBody>
          <a:bodyPr/>
          <a:lstStyle/>
          <a:p>
            <a:pPr algn="ctr">
              <a:lnSpc>
                <a:spcPct val="100000"/>
              </a:lnSpc>
              <a:spcBef>
                <a:spcPts val="400"/>
              </a:spcBef>
            </a:pPr>
            <a:r>
              <a:rPr lang="en-IN" sz="3600" b="0" strike="noStrike" spc="-1">
                <a:solidFill>
                  <a:srgbClr val="000000"/>
                </a:solidFill>
                <a:latin typeface="Times New Roman" panose="02020603050405020304" charset="0"/>
                <a:cs typeface="Times New Roman" panose="02020603050405020304" charset="0"/>
              </a:rPr>
              <a:t>Support Vector Machine</a:t>
            </a:r>
            <a:endParaRPr lang="en-IN" sz="3600" b="0" strike="noStrike" spc="-1">
              <a:solidFill>
                <a:srgbClr val="000000"/>
              </a:solidFill>
              <a:latin typeface="Times New Roman" panose="02020603050405020304" charset="0"/>
              <a:cs typeface="Times New Roman" panose="02020603050405020304" charset="0"/>
            </a:endParaRPr>
          </a:p>
        </p:txBody>
      </p:sp>
      <p:pic>
        <p:nvPicPr>
          <p:cNvPr id="3" name="Picture 2" descr="svm1]"/>
          <p:cNvPicPr>
            <a:picLocks noChangeAspect="1"/>
          </p:cNvPicPr>
          <p:nvPr/>
        </p:nvPicPr>
        <p:blipFill>
          <a:blip r:embed="rId1"/>
          <a:stretch>
            <a:fillRect/>
          </a:stretch>
        </p:blipFill>
        <p:spPr>
          <a:xfrm>
            <a:off x="-19685" y="1885950"/>
            <a:ext cx="4744085" cy="3696335"/>
          </a:xfrm>
          <a:prstGeom prst="rect">
            <a:avLst/>
          </a:prstGeom>
        </p:spPr>
      </p:pic>
      <p:pic>
        <p:nvPicPr>
          <p:cNvPr id="4" name="Picture 3" descr="svm2"/>
          <p:cNvPicPr>
            <a:picLocks noChangeAspect="1"/>
          </p:cNvPicPr>
          <p:nvPr/>
        </p:nvPicPr>
        <p:blipFill>
          <a:blip r:embed="rId2"/>
          <a:stretch>
            <a:fillRect/>
          </a:stretch>
        </p:blipFill>
        <p:spPr>
          <a:xfrm>
            <a:off x="4827905" y="1885950"/>
            <a:ext cx="4311015" cy="404876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vm3"/>
          <p:cNvPicPr>
            <a:picLocks noChangeAspect="1"/>
          </p:cNvPicPr>
          <p:nvPr/>
        </p:nvPicPr>
        <p:blipFill>
          <a:blip r:embed="rId1"/>
          <a:stretch>
            <a:fillRect/>
          </a:stretch>
        </p:blipFill>
        <p:spPr>
          <a:xfrm>
            <a:off x="972820" y="1513840"/>
            <a:ext cx="6958965" cy="4254500"/>
          </a:xfrm>
          <a:prstGeom prst="rect">
            <a:avLst/>
          </a:prstGeom>
        </p:spPr>
      </p:pic>
      <p:sp>
        <p:nvSpPr>
          <p:cNvPr id="113" name="TextShape 1"/>
          <p:cNvSpPr txBox="1"/>
          <p:nvPr/>
        </p:nvSpPr>
        <p:spPr>
          <a:xfrm>
            <a:off x="215900" y="58420"/>
            <a:ext cx="8712200" cy="787400"/>
          </a:xfrm>
          <a:prstGeom prst="rect">
            <a:avLst/>
          </a:prstGeom>
          <a:noFill/>
          <a:ln>
            <a:noFill/>
          </a:ln>
        </p:spPr>
        <p:txBody>
          <a:bodyPr/>
          <a:p>
            <a:pPr algn="ctr">
              <a:lnSpc>
                <a:spcPct val="100000"/>
              </a:lnSpc>
              <a:spcBef>
                <a:spcPts val="400"/>
              </a:spcBef>
            </a:pPr>
            <a:r>
              <a:rPr lang="en-IN" sz="3600" b="0" strike="noStrike" spc="-1">
                <a:solidFill>
                  <a:srgbClr val="000000"/>
                </a:solidFill>
                <a:latin typeface="Times New Roman" panose="02020603050405020304" charset="0"/>
                <a:cs typeface="Times New Roman" panose="02020603050405020304" charset="0"/>
              </a:rPr>
              <a:t>SVM continued</a:t>
            </a:r>
            <a:endParaRPr lang="en-IN" sz="3600" b="0" strike="noStrike" spc="-1">
              <a:solidFill>
                <a:srgbClr val="000000"/>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123840" y="0"/>
            <a:ext cx="8048160" cy="1017360"/>
          </a:xfrm>
          <a:prstGeom prst="rect">
            <a:avLst/>
          </a:prstGeom>
          <a:noFill/>
          <a:ln>
            <a:noFill/>
          </a:ln>
        </p:spPr>
        <p:txBody>
          <a:bodyPr anchor="ctr"/>
          <a:lstStyle/>
          <a:p>
            <a:pPr algn="ctr">
              <a:lnSpc>
                <a:spcPct val="100000"/>
              </a:lnSpc>
            </a:pPr>
            <a:r>
              <a:rPr lang="en-IN" sz="3600" b="0" strike="noStrike" spc="-1">
                <a:solidFill>
                  <a:srgbClr val="000000"/>
                </a:solidFill>
                <a:latin typeface="Times New Roman" panose="02020603050405020304" charset="0"/>
                <a:cs typeface="Times New Roman" panose="02020603050405020304" charset="0"/>
              </a:rPr>
              <a:t>PROBLEM STATEMENT</a:t>
            </a:r>
            <a:endParaRPr lang="en-IN" sz="3600" b="0" strike="noStrike" spc="-1">
              <a:solidFill>
                <a:srgbClr val="000000"/>
              </a:solidFill>
              <a:latin typeface="Times New Roman" panose="02020603050405020304" charset="0"/>
              <a:cs typeface="Times New Roman" panose="02020603050405020304" charset="0"/>
            </a:endParaRPr>
          </a:p>
        </p:txBody>
      </p:sp>
      <p:sp>
        <p:nvSpPr>
          <p:cNvPr id="91" name="TextShape 2"/>
          <p:cNvSpPr txBox="1"/>
          <p:nvPr/>
        </p:nvSpPr>
        <p:spPr>
          <a:xfrm>
            <a:off x="349885" y="871245"/>
            <a:ext cx="8208720" cy="5660640"/>
          </a:xfrm>
          <a:prstGeom prst="rect">
            <a:avLst/>
          </a:prstGeom>
          <a:noFill/>
          <a:ln>
            <a:noFill/>
          </a:ln>
        </p:spPr>
        <p:txBody>
          <a:bodyPr/>
          <a:lstStyle/>
          <a:p>
            <a:pPr marL="292100" indent="0">
              <a:lnSpc>
                <a:spcPct val="80000"/>
              </a:lnSpc>
              <a:spcBef>
                <a:spcPts val="440"/>
              </a:spcBef>
              <a:buClr>
                <a:srgbClr val="558ED5"/>
              </a:buClr>
              <a:buFont typeface="Arial" panose="020B0604020202020204"/>
              <a:buNone/>
            </a:pPr>
            <a:endParaRPr lang="en-IN" sz="2200" spc="-1">
              <a:solidFill>
                <a:srgbClr val="000000"/>
              </a:solidFill>
              <a:latin typeface="Calibri" panose="020F0502020204030204"/>
              <a:sym typeface="+mn-ea"/>
            </a:endParaRPr>
          </a:p>
          <a:p>
            <a:pPr marL="292100" indent="0">
              <a:lnSpc>
                <a:spcPct val="80000"/>
              </a:lnSpc>
              <a:spcBef>
                <a:spcPts val="440"/>
              </a:spcBef>
              <a:buClr>
                <a:srgbClr val="558ED5"/>
              </a:buClr>
              <a:buFont typeface="Arial" panose="020B0604020202020204"/>
              <a:buNone/>
            </a:pPr>
            <a:r>
              <a:rPr lang="en-IN" sz="2200" b="1" spc="-1">
                <a:solidFill>
                  <a:srgbClr val="000000"/>
                </a:solidFill>
                <a:latin typeface="Calibri" panose="020F0502020204030204"/>
                <a:sym typeface="+mn-ea"/>
              </a:rPr>
              <a:t>How can we generate Automatic Cricket Commentary ?</a:t>
            </a:r>
            <a:endParaRPr lang="en-IN" sz="2200" b="1" spc="-1">
              <a:solidFill>
                <a:srgbClr val="000000"/>
              </a:solidFill>
              <a:latin typeface="Calibri" panose="020F0502020204030204"/>
              <a:sym typeface="+mn-ea"/>
            </a:endParaRPr>
          </a:p>
          <a:p>
            <a:pPr marL="635000" indent="-342900">
              <a:lnSpc>
                <a:spcPct val="80000"/>
              </a:lnSpc>
              <a:spcBef>
                <a:spcPts val="1500"/>
              </a:spcBef>
              <a:buClr>
                <a:srgbClr val="558ED5"/>
              </a:buClr>
              <a:buFont typeface="Arial" panose="020B0604020202020204"/>
              <a:buChar char="•"/>
            </a:pPr>
            <a:r>
              <a:rPr lang="en-IN" sz="2200" b="0" strike="noStrike" spc="-1">
                <a:solidFill>
                  <a:srgbClr val="000000"/>
                </a:solidFill>
                <a:latin typeface="Calibri" panose="020F0502020204030204"/>
              </a:rPr>
              <a:t> </a:t>
            </a:r>
            <a:r>
              <a:rPr lang="en-IN" sz="2200" spc="-1">
                <a:solidFill>
                  <a:srgbClr val="000000"/>
                </a:solidFill>
                <a:latin typeface="Calibri" panose="020F0502020204030204"/>
                <a:sym typeface="+mn-ea"/>
              </a:rPr>
              <a:t>Our objective is to try and build a dynamic model wherein it provides commentary of the cricket shots played in match.</a:t>
            </a:r>
            <a:endParaRPr lang="en-IN" sz="2200" spc="-1">
              <a:solidFill>
                <a:srgbClr val="000000"/>
              </a:solidFill>
              <a:latin typeface="Calibri" panose="020F0502020204030204"/>
              <a:sym typeface="+mn-ea"/>
            </a:endParaRPr>
          </a:p>
          <a:p>
            <a:pPr marL="635000" indent="-342900">
              <a:lnSpc>
                <a:spcPct val="80000"/>
              </a:lnSpc>
              <a:spcBef>
                <a:spcPts val="1500"/>
              </a:spcBef>
              <a:buClr>
                <a:srgbClr val="558ED5"/>
              </a:buClr>
              <a:buFont typeface="Arial" panose="020B0604020202020204"/>
              <a:buChar char="•"/>
            </a:pPr>
            <a:r>
              <a:rPr lang="en-IN" sz="2200" b="0" strike="noStrike" spc="-1">
                <a:solidFill>
                  <a:srgbClr val="000000"/>
                </a:solidFill>
                <a:latin typeface="Calibri" panose="020F0502020204030204"/>
              </a:rPr>
              <a:t>Automating the commentary system </a:t>
            </a:r>
            <a:endParaRPr lang="en-IN" sz="2200" b="0" strike="noStrike" spc="-1">
              <a:solidFill>
                <a:srgbClr val="000000"/>
              </a:solidFill>
              <a:latin typeface="Calibri" panose="020F0502020204030204"/>
            </a:endParaRPr>
          </a:p>
          <a:p>
            <a:pPr marL="635000" indent="-342900">
              <a:lnSpc>
                <a:spcPct val="80000"/>
              </a:lnSpc>
              <a:spcBef>
                <a:spcPts val="1500"/>
              </a:spcBef>
              <a:buClr>
                <a:srgbClr val="558ED5"/>
              </a:buClr>
              <a:buFont typeface="Arial" panose="020B0604020202020204"/>
              <a:buChar char="•"/>
            </a:pPr>
            <a:r>
              <a:rPr lang="en-IN" sz="2200" b="0" strike="noStrike" spc="-1">
                <a:solidFill>
                  <a:srgbClr val="000000"/>
                </a:solidFill>
                <a:latin typeface="Calibri" panose="020F0502020204030204"/>
              </a:rPr>
              <a:t>Providing commentary on real time basis </a:t>
            </a:r>
            <a:endParaRPr lang="en-IN" sz="2200" b="0" strike="noStrike" spc="-1">
              <a:solidFill>
                <a:srgbClr val="000000"/>
              </a:solidFill>
              <a:latin typeface="Calibri" panose="020F0502020204030204"/>
            </a:endParaRPr>
          </a:p>
          <a:p>
            <a:pPr marL="635000" indent="-342900">
              <a:lnSpc>
                <a:spcPct val="80000"/>
              </a:lnSpc>
              <a:spcBef>
                <a:spcPts val="1500"/>
              </a:spcBef>
              <a:buClr>
                <a:srgbClr val="558ED5"/>
              </a:buClr>
              <a:buFont typeface="Arial" panose="020B0604020202020204"/>
              <a:buChar char="•"/>
            </a:pPr>
            <a:r>
              <a:rPr lang="en-IN" sz="2200" b="0" strike="noStrike" spc="-1">
                <a:solidFill>
                  <a:srgbClr val="000000"/>
                </a:solidFill>
                <a:latin typeface="Calibri" panose="020F0502020204030204"/>
              </a:rPr>
              <a:t>Issues </a:t>
            </a:r>
            <a:endParaRPr lang="en-IN" sz="2200" b="0" strike="noStrike" spc="-1">
              <a:solidFill>
                <a:srgbClr val="000000"/>
              </a:solidFill>
              <a:latin typeface="Calibri" panose="020F0502020204030204"/>
            </a:endParaRPr>
          </a:p>
          <a:p>
            <a:pPr marL="1004570" lvl="1" indent="-342265">
              <a:lnSpc>
                <a:spcPct val="80000"/>
              </a:lnSpc>
              <a:spcBef>
                <a:spcPts val="1500"/>
              </a:spcBef>
              <a:buClr>
                <a:srgbClr val="558ED5"/>
              </a:buClr>
              <a:buFont typeface="Arial" panose="020B0604020202020204"/>
              <a:buChar char="–"/>
            </a:pPr>
            <a:r>
              <a:rPr lang="en-IN" sz="2200" b="0" strike="noStrike" spc="-1">
                <a:solidFill>
                  <a:srgbClr val="000000"/>
                </a:solidFill>
                <a:latin typeface="Calibri" panose="020F0502020204030204"/>
              </a:rPr>
              <a:t>This is a hard problem to tackle, because of visual feature extraction. </a:t>
            </a:r>
            <a:endParaRPr lang="en-IN" sz="2200" b="0" strike="noStrike" spc="-1">
              <a:solidFill>
                <a:srgbClr val="000000"/>
              </a:solidFill>
              <a:latin typeface="Calibri" panose="020F0502020204030204"/>
            </a:endParaRPr>
          </a:p>
          <a:p>
            <a:pPr marL="1004570" lvl="1" indent="-342265">
              <a:lnSpc>
                <a:spcPct val="80000"/>
              </a:lnSpc>
              <a:spcBef>
                <a:spcPts val="1500"/>
              </a:spcBef>
              <a:buClr>
                <a:srgbClr val="558ED5"/>
              </a:buClr>
              <a:buFont typeface="Arial" panose="020B0604020202020204"/>
              <a:buChar char="–"/>
            </a:pPr>
            <a:r>
              <a:rPr lang="en-IN" sz="2200" spc="-1">
                <a:solidFill>
                  <a:srgbClr val="000000"/>
                </a:solidFill>
                <a:latin typeface="Calibri" panose="020F0502020204030204"/>
                <a:sym typeface="+mn-ea"/>
              </a:rPr>
              <a:t>It involves very complex temporal dynamics and handling of long term dependencies</a:t>
            </a:r>
            <a:endParaRPr lang="en-IN" sz="2200" spc="-1">
              <a:solidFill>
                <a:srgbClr val="000000"/>
              </a:solidFill>
              <a:latin typeface="Calibri" panose="020F0502020204030204"/>
              <a:sym typeface="+mn-ea"/>
            </a:endParaRPr>
          </a:p>
          <a:p>
            <a:pPr marL="1004570" lvl="1" indent="-342265">
              <a:lnSpc>
                <a:spcPct val="80000"/>
              </a:lnSpc>
              <a:spcBef>
                <a:spcPts val="1500"/>
              </a:spcBef>
              <a:buClr>
                <a:srgbClr val="558ED5"/>
              </a:buClr>
              <a:buFont typeface="Arial" panose="020B0604020202020204"/>
              <a:buChar char="–"/>
            </a:pPr>
            <a:r>
              <a:rPr lang="en-IN" sz="2200" spc="-1">
                <a:solidFill>
                  <a:srgbClr val="000000"/>
                </a:solidFill>
                <a:latin typeface="Calibri" panose="020F0502020204030204"/>
                <a:sym typeface="+mn-ea"/>
              </a:rPr>
              <a:t>Commentary is generally highly contextualized by the development of current game</a:t>
            </a:r>
            <a:endParaRPr lang="en-IN" sz="2200" b="0" strike="noStrike" spc="-1">
              <a:solidFill>
                <a:srgbClr val="000000"/>
              </a:solidFill>
              <a:latin typeface="Calibri" panose="020F0502020204030204"/>
            </a:endParaRPr>
          </a:p>
          <a:p>
            <a:pPr marL="292100" indent="0">
              <a:lnSpc>
                <a:spcPct val="80000"/>
              </a:lnSpc>
              <a:spcBef>
                <a:spcPts val="1500"/>
              </a:spcBef>
              <a:buClr>
                <a:srgbClr val="558ED5"/>
              </a:buClr>
              <a:buFont typeface="Arial" panose="020B0604020202020204"/>
              <a:buNone/>
            </a:pPr>
            <a:endParaRPr lang="en-IN" sz="2200" b="0" strike="noStrike" spc="-1">
              <a:solidFill>
                <a:srgbClr val="000000"/>
              </a:solidFill>
              <a:latin typeface="Calibri" panose="020F0502020204030204"/>
            </a:endParaRPr>
          </a:p>
          <a:p>
            <a:pPr marL="292100" indent="0">
              <a:lnSpc>
                <a:spcPct val="80000"/>
              </a:lnSpc>
              <a:spcBef>
                <a:spcPts val="1500"/>
              </a:spcBef>
              <a:buClr>
                <a:srgbClr val="558ED5"/>
              </a:buClr>
              <a:buFont typeface="Arial" panose="020B0604020202020204"/>
              <a:buNone/>
            </a:pPr>
            <a:endParaRPr lang="en-IN" sz="2200" b="0" strike="noStrike" spc="-1">
              <a:solidFill>
                <a:srgbClr val="000000"/>
              </a:solidFill>
              <a:latin typeface="Calibri" panose="020F0502020204030204"/>
            </a:endParaRPr>
          </a:p>
          <a:p>
            <a:pPr marL="635000" indent="-342900">
              <a:lnSpc>
                <a:spcPct val="80000"/>
              </a:lnSpc>
              <a:spcBef>
                <a:spcPts val="1500"/>
              </a:spcBef>
            </a:pPr>
            <a:r>
              <a:rPr lang="en-IN" sz="2200" b="0" strike="noStrike" spc="-1">
                <a:solidFill>
                  <a:srgbClr val="000000"/>
                </a:solidFill>
                <a:latin typeface="Calibri" panose="020F0502020204030204"/>
                <a:ea typeface="SimSun" panose="02010600030101010101" pitchFamily="2" charset="-122"/>
              </a:rPr>
              <a:t>      </a:t>
            </a:r>
            <a:endParaRPr lang="en-IN" sz="2200" b="0" strike="noStrike" spc="-1">
              <a:solidFill>
                <a:srgbClr val="000000"/>
              </a:solidFill>
              <a:latin typeface="Calibri" panose="020F0502020204030204"/>
              <a:ea typeface="SimSun" panose="02010600030101010101" pitchFamily="2" charset="-122"/>
            </a:endParaRPr>
          </a:p>
          <a:p>
            <a:pPr marL="635000" indent="-342900">
              <a:lnSpc>
                <a:spcPct val="80000"/>
              </a:lnSpc>
              <a:spcBef>
                <a:spcPts val="1500"/>
              </a:spcBef>
            </a:pPr>
            <a:endParaRPr lang="en-IN" sz="2200" b="0" strike="noStrike" spc="-1">
              <a:solidFill>
                <a:srgbClr val="000000"/>
              </a:solidFill>
              <a:latin typeface="Calibri" panose="020F0502020204030204"/>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6480" y="-168120"/>
            <a:ext cx="8970480" cy="933120"/>
          </a:xfrm>
          <a:prstGeom prst="rect">
            <a:avLst/>
          </a:prstGeom>
          <a:no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en-IN" sz="3600" b="0" strike="noStrike" spc="-1">
                <a:latin typeface="Times New Roman" panose="02020603050405020304" charset="0"/>
                <a:cs typeface="Times New Roman" panose="02020603050405020304" charset="0"/>
              </a:rPr>
              <a:t>STRATEGIES</a:t>
            </a:r>
            <a:endParaRPr lang="en-IN" sz="3600" b="0" strike="noStrike" spc="-1">
              <a:latin typeface="Times New Roman" panose="02020603050405020304" charset="0"/>
              <a:cs typeface="Times New Roman" panose="02020603050405020304" charset="0"/>
            </a:endParaRPr>
          </a:p>
        </p:txBody>
      </p:sp>
      <p:sp>
        <p:nvSpPr>
          <p:cNvPr id="94" name="CustomShape 2"/>
          <p:cNvSpPr/>
          <p:nvPr/>
        </p:nvSpPr>
        <p:spPr>
          <a:xfrm>
            <a:off x="179070" y="625475"/>
            <a:ext cx="8785860" cy="649859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endParaRPr lang="en-IN" sz="1900" b="0" strike="noStrike" spc="-1">
              <a:latin typeface="Arial" panose="020B0604020202020204"/>
            </a:endParaRPr>
          </a:p>
          <a:p>
            <a:pPr>
              <a:lnSpc>
                <a:spcPct val="100000"/>
              </a:lnSpc>
            </a:pPr>
            <a:r>
              <a:rPr lang="en-IN" sz="1900" b="0" strike="noStrike" spc="-1">
                <a:latin typeface="Arial" panose="020B0604020202020204"/>
              </a:rPr>
              <a:t>At first we implemented CNN on small data sets(of images only) to try and    figure out the accuracy we can achieve through it.</a:t>
            </a:r>
            <a:endParaRPr lang="en-IN" sz="1900" b="0" strike="noStrike" spc="-1">
              <a:latin typeface="Arial" panose="020B0604020202020204"/>
            </a:endParaRPr>
          </a:p>
          <a:p>
            <a:pPr>
              <a:lnSpc>
                <a:spcPct val="100000"/>
              </a:lnSpc>
            </a:pPr>
            <a:endParaRPr lang="en-IN" sz="1900" b="0" strike="noStrike" spc="-1">
              <a:latin typeface="Arial" panose="020B0604020202020204"/>
            </a:endParaRPr>
          </a:p>
          <a:p>
            <a:pPr>
              <a:lnSpc>
                <a:spcPct val="100000"/>
              </a:lnSpc>
            </a:pPr>
            <a:r>
              <a:rPr lang="en-IN" sz="1900" b="0" strike="noStrike" spc="-1">
                <a:latin typeface="Arial" panose="020B0604020202020204"/>
              </a:rPr>
              <a:t>It took a lot of time in trying to train datasets(even small of 200 sets)</a:t>
            </a:r>
            <a:endParaRPr lang="en-IN" sz="1900" b="0" strike="noStrike" spc="-1">
              <a:latin typeface="Arial" panose="020B0604020202020204"/>
            </a:endParaRPr>
          </a:p>
          <a:p>
            <a:pPr>
              <a:lnSpc>
                <a:spcPct val="100000"/>
              </a:lnSpc>
            </a:pPr>
            <a:endParaRPr lang="en-IN" sz="1900" b="0" strike="noStrike" spc="-1">
              <a:latin typeface="Arial" panose="020B0604020202020204"/>
            </a:endParaRPr>
          </a:p>
          <a:p>
            <a:pPr>
              <a:lnSpc>
                <a:spcPct val="100000"/>
              </a:lnSpc>
            </a:pPr>
            <a:r>
              <a:rPr lang="en-IN" sz="1900" b="0" strike="noStrike" spc="-1">
                <a:latin typeface="Arial" panose="020B0604020202020204"/>
              </a:rPr>
              <a:t>And the accuracy was around 15-20%</a:t>
            </a:r>
            <a:endParaRPr lang="en-IN" sz="1900" b="0" strike="noStrike" spc="-1">
              <a:latin typeface="Arial" panose="020B0604020202020204"/>
            </a:endParaRPr>
          </a:p>
          <a:p>
            <a:pPr>
              <a:lnSpc>
                <a:spcPct val="100000"/>
              </a:lnSpc>
            </a:pPr>
            <a:endParaRPr lang="en-IN" sz="1900" b="0" strike="noStrike" spc="-1">
              <a:latin typeface="Arial" panose="020B0604020202020204"/>
            </a:endParaRPr>
          </a:p>
          <a:p>
            <a:pPr>
              <a:lnSpc>
                <a:spcPct val="100000"/>
              </a:lnSpc>
            </a:pPr>
            <a:r>
              <a:rPr lang="en-IN" sz="1900" b="0" strike="noStrike" spc="-1">
                <a:latin typeface="Arial" panose="020B0604020202020204"/>
              </a:rPr>
              <a:t>As the results were unconvincing  and we wanted a more dynamic based  implementation we switched to classification implementation of it in ML.</a:t>
            </a:r>
            <a:endParaRPr lang="en-IN" sz="1900" b="0" strike="noStrike" spc="-1">
              <a:latin typeface="Arial" panose="020B0604020202020204"/>
            </a:endParaRPr>
          </a:p>
          <a:p>
            <a:pPr>
              <a:lnSpc>
                <a:spcPct val="100000"/>
              </a:lnSpc>
            </a:pPr>
            <a:endParaRPr lang="en-IN" sz="1900" b="0" strike="noStrike" spc="-1">
              <a:latin typeface="Arial" panose="020B0604020202020204"/>
            </a:endParaRPr>
          </a:p>
          <a:p>
            <a:pPr>
              <a:lnSpc>
                <a:spcPct val="100000"/>
              </a:lnSpc>
            </a:pPr>
            <a:r>
              <a:rPr lang="en-IN" sz="1900" b="0" strike="noStrike" spc="-1">
                <a:latin typeface="Arial" panose="020B0604020202020204"/>
              </a:rPr>
              <a:t>Have 6 classes of shots -&gt;  </a:t>
            </a:r>
            <a:r>
              <a:rPr lang="en-IN" sz="2000" b="1" strike="noStrike" spc="-1">
                <a:latin typeface="Arial" panose="020B0604020202020204"/>
              </a:rPr>
              <a:t>cover,cut,leg,pull,scoop,straight</a:t>
            </a:r>
            <a:endParaRPr lang="en-IN" sz="1900" b="0" strike="noStrike" spc="-1">
              <a:latin typeface="Arial" panose="020B0604020202020204"/>
            </a:endParaRPr>
          </a:p>
          <a:p>
            <a:pPr>
              <a:lnSpc>
                <a:spcPct val="100000"/>
              </a:lnSpc>
            </a:pPr>
            <a:endParaRPr lang="en-IN" sz="1900" b="0" strike="noStrike" spc="-1">
              <a:latin typeface="Arial" panose="020B0604020202020204"/>
            </a:endParaRPr>
          </a:p>
          <a:p>
            <a:pPr>
              <a:lnSpc>
                <a:spcPct val="100000"/>
              </a:lnSpc>
            </a:pPr>
            <a:r>
              <a:rPr lang="en-IN" sz="1900" b="0" strike="noStrike" spc="-1">
                <a:latin typeface="Arial" panose="020B0604020202020204"/>
              </a:rPr>
              <a:t>As it was more feasible than Deep Learning.</a:t>
            </a:r>
            <a:endParaRPr lang="en-IN" sz="1900" b="0" strike="noStrike" spc="-1">
              <a:latin typeface="Arial" panose="020B0604020202020204"/>
            </a:endParaRPr>
          </a:p>
          <a:p>
            <a:pPr>
              <a:lnSpc>
                <a:spcPct val="100000"/>
              </a:lnSpc>
            </a:pPr>
            <a:endParaRPr lang="en-IN" sz="1900" b="0" strike="noStrike" spc="-1">
              <a:latin typeface="Arial" panose="020B0604020202020204"/>
            </a:endParaRPr>
          </a:p>
          <a:p>
            <a:pPr>
              <a:lnSpc>
                <a:spcPct val="100000"/>
              </a:lnSpc>
            </a:pPr>
            <a:r>
              <a:rPr lang="en-IN" sz="1900" b="0" strike="noStrike" spc="-1">
                <a:latin typeface="Arial" panose="020B0604020202020204"/>
              </a:rPr>
              <a:t>And so far thus we have been trying to build a suitable model to get us more</a:t>
            </a:r>
            <a:endParaRPr lang="en-IN" sz="1900" b="0" strike="noStrike" spc="-1">
              <a:latin typeface="Arial" panose="020B0604020202020204"/>
            </a:endParaRPr>
          </a:p>
          <a:p>
            <a:pPr>
              <a:lnSpc>
                <a:spcPct val="100000"/>
              </a:lnSpc>
            </a:pPr>
            <a:r>
              <a:rPr lang="en-IN" sz="1900" b="0" strike="noStrike" spc="-1">
                <a:latin typeface="Arial" panose="020B0604020202020204"/>
              </a:rPr>
              <a:t> accuracy.</a:t>
            </a:r>
            <a:endParaRPr lang="en-IN" sz="1900" b="0" strike="noStrike" spc="-1">
              <a:latin typeface="Arial" panose="020B060402020202020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2"/>
          <p:cNvSpPr/>
          <p:nvPr/>
        </p:nvSpPr>
        <p:spPr>
          <a:xfrm>
            <a:off x="323850" y="40640"/>
            <a:ext cx="8496300" cy="75565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3600" b="0" strike="noStrike" spc="-1">
                <a:latin typeface="Times New Roman" panose="02020603050405020304" charset="0"/>
                <a:cs typeface="Times New Roman" panose="02020603050405020304" charset="0"/>
              </a:rPr>
              <a:t>RESEARCH PAPERS REFERRED</a:t>
            </a:r>
            <a:endParaRPr lang="en-IN" sz="3600" b="0" strike="noStrike" spc="-1">
              <a:latin typeface="Times New Roman" panose="02020603050405020304" charset="0"/>
              <a:cs typeface="Times New Roman" panose="02020603050405020304" charset="0"/>
            </a:endParaRPr>
          </a:p>
        </p:txBody>
      </p:sp>
      <p:sp>
        <p:nvSpPr>
          <p:cNvPr id="2" name="CustomShape 2"/>
          <p:cNvSpPr/>
          <p:nvPr/>
        </p:nvSpPr>
        <p:spPr>
          <a:xfrm>
            <a:off x="323850" y="1271270"/>
            <a:ext cx="8496300" cy="5259705"/>
          </a:xfrm>
          <a:prstGeom prst="rect">
            <a:avLst/>
          </a:prstGeom>
          <a:noFill/>
          <a:ln>
            <a:noFill/>
          </a:ln>
        </p:spPr>
        <p:style>
          <a:lnRef idx="0">
            <a:scrgbClr r="0" g="0" b="0"/>
          </a:lnRef>
          <a:fillRef idx="0">
            <a:scrgbClr r="0" g="0" b="0"/>
          </a:fillRef>
          <a:effectRef idx="0">
            <a:scrgbClr r="0" g="0" b="0"/>
          </a:effectRef>
          <a:fontRef idx="minor"/>
        </p:style>
        <p:txBody>
          <a:bodyPr/>
          <a:p>
            <a:pPr algn="ctr">
              <a:lnSpc>
                <a:spcPct val="100000"/>
              </a:lnSpc>
            </a:pPr>
            <a:endParaRPr lang="en-IN" sz="3600" b="0" strike="noStrike" spc="-1">
              <a:latin typeface="Times New Roman" panose="02020603050405020304" charset="0"/>
              <a:cs typeface="Times New Roman" panose="02020603050405020304" charset="0"/>
            </a:endParaRPr>
          </a:p>
        </p:txBody>
      </p:sp>
      <p:sp>
        <p:nvSpPr>
          <p:cNvPr id="94" name="CustomShape 2"/>
          <p:cNvSpPr/>
          <p:nvPr/>
        </p:nvSpPr>
        <p:spPr>
          <a:xfrm>
            <a:off x="179070" y="796290"/>
            <a:ext cx="8785860" cy="5914390"/>
          </a:xfrm>
          <a:prstGeom prst="rect">
            <a:avLst/>
          </a:prstGeom>
          <a:noFill/>
          <a:ln>
            <a:noFill/>
          </a:ln>
        </p:spPr>
        <p:style>
          <a:lnRef idx="0">
            <a:scrgbClr r="0" g="0" b="0"/>
          </a:lnRef>
          <a:fillRef idx="0">
            <a:scrgbClr r="0" g="0" b="0"/>
          </a:fillRef>
          <a:effectRef idx="0">
            <a:scrgbClr r="0" g="0" b="0"/>
          </a:effectRef>
          <a:fontRef idx="minor"/>
        </p:style>
        <p:txBody>
          <a:bodyPr/>
          <a:p>
            <a:pPr>
              <a:lnSpc>
                <a:spcPct val="100000"/>
              </a:lnSpc>
            </a:pPr>
            <a:endParaRPr lang="en-IN" sz="1900" b="0" strike="noStrike" spc="-1">
              <a:latin typeface="Arial" panose="020B0604020202020204"/>
            </a:endParaRPr>
          </a:p>
          <a:p>
            <a:pPr marL="342900" indent="-342900">
              <a:lnSpc>
                <a:spcPct val="100000"/>
              </a:lnSpc>
              <a:buFont typeface="Arial" panose="020B0604020202020204" pitchFamily="34" charset="0"/>
              <a:buChar char="•"/>
            </a:pPr>
            <a:r>
              <a:rPr lang="en-IN" sz="1900" b="0" strike="noStrike" spc="-1">
                <a:latin typeface="Arial" panose="020B0604020202020204"/>
              </a:rPr>
              <a:t>Shot-Net: A Convolutional Neural Network for Classifying Different Cricket Shots.</a:t>
            </a:r>
            <a:endParaRPr lang="en-IN" sz="1900" b="0" strike="noStrike" spc="-1">
              <a:latin typeface="Arial" panose="020B0604020202020204"/>
            </a:endParaRPr>
          </a:p>
          <a:p>
            <a:pPr indent="0">
              <a:lnSpc>
                <a:spcPct val="100000"/>
              </a:lnSpc>
              <a:buFont typeface="Arial" panose="020B0604020202020204" pitchFamily="34" charset="0"/>
              <a:buNone/>
            </a:pPr>
            <a:r>
              <a:rPr lang="en-IN" sz="1900" b="0" strike="noStrike" spc="-1">
                <a:latin typeface="Arial" panose="020B0604020202020204"/>
              </a:rPr>
              <a:t>   </a:t>
            </a:r>
            <a:endParaRPr lang="en-IN" sz="1900" b="0" strike="noStrike" spc="-1">
              <a:latin typeface="Arial" panose="020B0604020202020204"/>
            </a:endParaRPr>
          </a:p>
          <a:p>
            <a:pPr indent="0">
              <a:lnSpc>
                <a:spcPct val="100000"/>
              </a:lnSpc>
              <a:buFont typeface="Arial" panose="020B0604020202020204" pitchFamily="34" charset="0"/>
              <a:buNone/>
            </a:pPr>
            <a:r>
              <a:rPr lang="en-IN" sz="1900" b="0" strike="noStrike" spc="-1">
                <a:latin typeface="Arial" panose="020B0604020202020204"/>
              </a:rPr>
              <a:t> cricket shot classification approach by  CNNmodel having 13 layers</a:t>
            </a:r>
            <a:endParaRPr lang="en-IN" sz="1900" b="0" strike="noStrike" spc="-1">
              <a:latin typeface="Arial" panose="020B0604020202020204"/>
            </a:endParaRPr>
          </a:p>
          <a:p>
            <a:pPr indent="0">
              <a:lnSpc>
                <a:spcPct val="100000"/>
              </a:lnSpc>
              <a:buFont typeface="Arial" panose="020B0604020202020204" pitchFamily="34" charset="0"/>
              <a:buNone/>
            </a:pPr>
            <a:endParaRPr lang="en-IN" sz="1900" b="0" strike="noStrike" spc="-1">
              <a:latin typeface="Arial" panose="020B0604020202020204"/>
            </a:endParaRPr>
          </a:p>
          <a:p>
            <a:pPr indent="0">
              <a:lnSpc>
                <a:spcPct val="100000"/>
              </a:lnSpc>
              <a:buFont typeface="Arial" panose="020B0604020202020204" pitchFamily="34" charset="0"/>
              <a:buNone/>
            </a:pPr>
            <a:r>
              <a:rPr lang="en-IN" sz="1900" b="0" strike="noStrike" spc="-1">
                <a:latin typeface="Arial" panose="020B0604020202020204"/>
              </a:rPr>
              <a:t> https://github.com/shakirul15-311/Shot-Net</a:t>
            </a:r>
            <a:endParaRPr lang="en-IN" sz="1900" b="0" strike="noStrike" spc="-1">
              <a:latin typeface="Arial" panose="020B0604020202020204"/>
            </a:endParaRPr>
          </a:p>
          <a:p>
            <a:pPr indent="0">
              <a:lnSpc>
                <a:spcPct val="100000"/>
              </a:lnSpc>
              <a:buFont typeface="Arial" panose="020B0604020202020204" pitchFamily="34" charset="0"/>
              <a:buNone/>
            </a:pPr>
            <a:endParaRPr lang="en-IN" sz="1900" b="0" strike="noStrike" spc="-1">
              <a:latin typeface="Arial" panose="020B0604020202020204"/>
            </a:endParaRPr>
          </a:p>
          <a:p>
            <a:pPr marL="342900" indent="-342900">
              <a:lnSpc>
                <a:spcPct val="100000"/>
              </a:lnSpc>
              <a:buFont typeface="Arial" panose="020B0604020202020204" pitchFamily="34" charset="0"/>
              <a:buChar char="•"/>
            </a:pPr>
            <a:r>
              <a:rPr lang="en-IN" sz="1900" b="0" strike="noStrike" spc="-1">
                <a:latin typeface="Arial" panose="020B0604020202020204"/>
              </a:rPr>
              <a:t>Cricket shot detection from videos</a:t>
            </a:r>
            <a:endParaRPr lang="en-IN" sz="1900" b="0" strike="noStrike" spc="-1">
              <a:latin typeface="Arial" panose="020B0604020202020204"/>
            </a:endParaRPr>
          </a:p>
          <a:p>
            <a:pPr>
              <a:lnSpc>
                <a:spcPct val="100000"/>
              </a:lnSpc>
            </a:pPr>
            <a:endParaRPr lang="en-IN" sz="1900" b="0" strike="noStrike" spc="-1">
              <a:latin typeface="Arial" panose="020B0604020202020204"/>
            </a:endParaRPr>
          </a:p>
          <a:p>
            <a:pPr>
              <a:lnSpc>
                <a:spcPct val="100000"/>
              </a:lnSpc>
            </a:pPr>
            <a:r>
              <a:rPr lang="en-IN" sz="1900" b="0" strike="noStrike" spc="-1">
                <a:latin typeface="Arial" panose="020B0604020202020204"/>
              </a:rPr>
              <a:t>The model relies on optical flow to bring out static</a:t>
            </a:r>
            <a:endParaRPr lang="en-IN" sz="1900" b="0" strike="noStrike" spc="-1">
              <a:latin typeface="Arial" panose="020B0604020202020204"/>
            </a:endParaRPr>
          </a:p>
          <a:p>
            <a:pPr>
              <a:lnSpc>
                <a:spcPct val="100000"/>
              </a:lnSpc>
            </a:pPr>
            <a:r>
              <a:rPr lang="en-IN" sz="1900" b="0" strike="noStrike" spc="-1">
                <a:latin typeface="Arial" panose="020B0604020202020204"/>
              </a:rPr>
              <a:t>and dynamic cues and on Deep Convolutional Neural Networks</a:t>
            </a:r>
            <a:endParaRPr lang="en-IN" sz="1900" b="0" strike="noStrike" spc="-1">
              <a:latin typeface="Arial" panose="020B0604020202020204"/>
            </a:endParaRPr>
          </a:p>
          <a:p>
            <a:pPr>
              <a:lnSpc>
                <a:spcPct val="100000"/>
              </a:lnSpc>
            </a:pPr>
            <a:r>
              <a:rPr lang="en-IN" sz="1900" b="0" strike="noStrike" spc="-1">
                <a:latin typeface="Arial" panose="020B0604020202020204"/>
              </a:rPr>
              <a:t>(DCNN) for extracting representations.</a:t>
            </a:r>
            <a:endParaRPr lang="en-IN" sz="1900" b="0" strike="noStrike" spc="-1">
              <a:latin typeface="Arial" panose="020B0604020202020204"/>
            </a:endParaRPr>
          </a:p>
          <a:p>
            <a:pPr>
              <a:lnSpc>
                <a:spcPct val="100000"/>
              </a:lnSpc>
            </a:pPr>
            <a:endParaRPr lang="en-IN" sz="1900" b="0" strike="noStrike" spc="-1">
              <a:latin typeface="Arial" panose="020B0604020202020204"/>
            </a:endParaRPr>
          </a:p>
          <a:p>
            <a:pPr>
              <a:lnSpc>
                <a:spcPct val="100000"/>
              </a:lnSpc>
            </a:pPr>
            <a:r>
              <a:rPr lang="en-IN" sz="1900" b="0" strike="noStrike" spc="-1">
                <a:latin typeface="Arial" panose="020B0604020202020204"/>
              </a:rPr>
              <a:t> https://ieeexplore.ieee.org/document/8494081</a:t>
            </a:r>
            <a:endParaRPr lang="en-IN" sz="1900" b="0" strike="noStrike" spc="-1">
              <a:latin typeface="Arial" panose="020B0604020202020204"/>
            </a:endParaRPr>
          </a:p>
          <a:p>
            <a:pPr>
              <a:lnSpc>
                <a:spcPct val="100000"/>
              </a:lnSpc>
            </a:pPr>
            <a:endParaRPr lang="en-IN" sz="1900" b="0" strike="noStrike" spc="-1">
              <a:latin typeface="Arial" panose="020B0604020202020204"/>
            </a:endParaRPr>
          </a:p>
          <a:p>
            <a:pPr>
              <a:lnSpc>
                <a:spcPct val="100000"/>
              </a:lnSpc>
            </a:pPr>
            <a:r>
              <a:rPr lang="en-IN" sz="1900" b="0" strike="noStrike" spc="-1">
                <a:latin typeface="Arial" panose="020B0604020202020204"/>
              </a:rPr>
              <a:t>   </a:t>
            </a:r>
            <a:endParaRPr lang="en-IN" sz="1900" b="0" strike="noStrike" spc="-1">
              <a:latin typeface="Arial" panose="020B0604020202020204"/>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60000" y="186480"/>
            <a:ext cx="7772040" cy="749520"/>
          </a:xfrm>
          <a:prstGeom prst="rect">
            <a:avLst/>
          </a:prstGeom>
          <a:noFill/>
          <a:ln>
            <a:noFill/>
          </a:ln>
        </p:spPr>
        <p:txBody>
          <a:bodyPr lIns="0" tIns="0" rIns="0" bIns="0" anchor="ctr">
            <a:scene3d>
              <a:camera prst="orthographicFront"/>
              <a:lightRig rig="soft" dir="t">
                <a:rot lat="0" lon="0" rev="15600000"/>
              </a:lightRig>
            </a:scene3d>
            <a:sp3d extrusionH="57150" prstMaterial="softEdge">
              <a:bevelT w="25400" h="38100"/>
            </a:sp3d>
          </a:bodyPr>
          <a:lstStyle/>
          <a:p>
            <a:pPr algn="ctr"/>
            <a:r>
              <a:rPr lang="en-IN" sz="3600" strike="noStrike" spc="-1">
                <a:solidFill>
                  <a:schemeClr val="accent4"/>
                </a:solidFill>
                <a:effectLst/>
                <a:latin typeface="Times New Roman" panose="02020603050405020304" charset="0"/>
                <a:cs typeface="Times New Roman" panose="02020603050405020304" charset="0"/>
              </a:rPr>
              <a:t>Data Sets</a:t>
            </a:r>
            <a:endParaRPr lang="en-IN" sz="3600" strike="noStrike" spc="-1">
              <a:solidFill>
                <a:schemeClr val="accent4"/>
              </a:solidFill>
              <a:effectLst/>
              <a:latin typeface="Times New Roman" panose="02020603050405020304" charset="0"/>
              <a:cs typeface="Times New Roman" panose="02020603050405020304" charset="0"/>
            </a:endParaRPr>
          </a:p>
        </p:txBody>
      </p:sp>
      <p:sp>
        <p:nvSpPr>
          <p:cNvPr id="99" name="TextShape 2"/>
          <p:cNvSpPr txBox="1"/>
          <p:nvPr/>
        </p:nvSpPr>
        <p:spPr>
          <a:xfrm>
            <a:off x="194760" y="1008000"/>
            <a:ext cx="8229240" cy="5688000"/>
          </a:xfrm>
          <a:prstGeom prst="rect">
            <a:avLst/>
          </a:prstGeom>
          <a:noFill/>
          <a:ln>
            <a:noFill/>
          </a:ln>
        </p:spPr>
        <p:txBody>
          <a:bodyPr lIns="0" tIns="0" rIns="0" bIns="0">
            <a:normAutofit lnSpcReduction="10000"/>
          </a:bodyPr>
          <a:lstStyle/>
          <a:p>
            <a:pPr marL="431800" indent="-323850">
              <a:spcBef>
                <a:spcPts val="1150"/>
              </a:spcBef>
              <a:buClr>
                <a:srgbClr val="000000"/>
              </a:buClr>
              <a:buSzPct val="45000"/>
              <a:buFont typeface="Wingdings" panose="05000000000000000000" pitchFamily="2" charset="2"/>
              <a:buChar char=""/>
            </a:pPr>
            <a:r>
              <a:rPr lang="en-IN" sz="2000" b="0" strike="noStrike" spc="-1" dirty="0">
                <a:solidFill>
                  <a:srgbClr val="182F7C"/>
                </a:solidFill>
                <a:latin typeface="Calibri" panose="020F0502020204030204"/>
              </a:rPr>
              <a:t>We have gathered images from one of the research papers approx 2500  </a:t>
            </a:r>
            <a:endParaRPr lang="en-IN" sz="2000" b="0" strike="noStrike" spc="-1" dirty="0">
              <a:solidFill>
                <a:srgbClr val="182F7C"/>
              </a:solidFill>
              <a:latin typeface="Calibri" panose="020F0502020204030204"/>
            </a:endParaRPr>
          </a:p>
          <a:p>
            <a:pPr marL="431800" indent="-323850">
              <a:spcBef>
                <a:spcPts val="1150"/>
              </a:spcBef>
              <a:buClr>
                <a:srgbClr val="000000"/>
              </a:buClr>
              <a:buSzPct val="45000"/>
              <a:buFont typeface="Wingdings" panose="05000000000000000000" pitchFamily="2" charset="2"/>
              <a:buChar char=""/>
            </a:pPr>
            <a:r>
              <a:rPr lang="en-IN" sz="2000" b="0" strike="noStrike" spc="-1" dirty="0">
                <a:solidFill>
                  <a:srgbClr val="182F7C"/>
                </a:solidFill>
                <a:latin typeface="Calibri" panose="020F0502020204030204"/>
              </a:rPr>
              <a:t>After gathering , images ere fed on posenet to get 17 features from it</a:t>
            </a:r>
            <a:endParaRPr lang="en-IN" sz="2000" b="0" strike="noStrike" spc="-1" dirty="0">
              <a:solidFill>
                <a:srgbClr val="182F7C"/>
              </a:solidFill>
              <a:latin typeface="Calibri" panose="020F0502020204030204"/>
            </a:endParaRPr>
          </a:p>
          <a:p>
            <a:pPr marL="431800" indent="-323850">
              <a:spcBef>
                <a:spcPts val="1150"/>
              </a:spcBef>
              <a:buClr>
                <a:srgbClr val="000000"/>
              </a:buClr>
              <a:buSzPct val="45000"/>
              <a:buFont typeface="Wingdings" panose="05000000000000000000" pitchFamily="2" charset="2"/>
              <a:buChar char=""/>
            </a:pPr>
            <a:r>
              <a:rPr lang="en-IN" sz="2000" b="1" strike="noStrike" spc="-1" dirty="0">
                <a:solidFill>
                  <a:srgbClr val="182F7C"/>
                </a:solidFill>
                <a:latin typeface="Calibri" panose="020F0502020204030204"/>
              </a:rPr>
              <a:t> PoseNet,</a:t>
            </a:r>
            <a:r>
              <a:rPr lang="en-IN" sz="2000" b="0" strike="noStrike" spc="-1" dirty="0">
                <a:solidFill>
                  <a:srgbClr val="182F7C"/>
                </a:solidFill>
                <a:latin typeface="Calibri" panose="020F0502020204030204"/>
              </a:rPr>
              <a:t> an open source human pose estimation model, provides the building blocks necessary for real time human pose detection. PoseNet provides confidence scores for detection of key human body parts such as joints and facial features within an image</a:t>
            </a:r>
            <a:endParaRPr lang="en-IN" sz="2000" b="0" strike="noStrike" spc="-1" dirty="0">
              <a:solidFill>
                <a:srgbClr val="182F7C"/>
              </a:solidFill>
              <a:latin typeface="Calibri" panose="020F0502020204030204"/>
            </a:endParaRPr>
          </a:p>
          <a:p>
            <a:pPr marL="431800" indent="-323850">
              <a:spcBef>
                <a:spcPts val="1150"/>
              </a:spcBef>
              <a:buClr>
                <a:srgbClr val="000000"/>
              </a:buClr>
              <a:buSzPct val="45000"/>
              <a:buFont typeface="Wingdings" panose="05000000000000000000" pitchFamily="2" charset="2"/>
              <a:buChar char=""/>
            </a:pPr>
            <a:r>
              <a:rPr lang="en-IN" sz="2000" b="0" strike="noStrike" spc="-1" dirty="0">
                <a:solidFill>
                  <a:srgbClr val="182F7C"/>
                </a:solidFill>
                <a:latin typeface="Calibri" panose="020F0502020204030204"/>
              </a:rPr>
              <a:t>Discrepancies in data as for  example negative score for some parts were corrected , missing data cases were evaluated before training .</a:t>
            </a:r>
            <a:endParaRPr lang="en-IN" sz="2000" b="0" strike="noStrike" spc="-1" dirty="0">
              <a:solidFill>
                <a:srgbClr val="182F7C"/>
              </a:solidFill>
              <a:latin typeface="Calibri" panose="020F0502020204030204"/>
            </a:endParaRPr>
          </a:p>
          <a:p>
            <a:pPr marL="431800" indent="-323850">
              <a:spcBef>
                <a:spcPts val="1150"/>
              </a:spcBef>
              <a:buClr>
                <a:srgbClr val="000000"/>
              </a:buClr>
              <a:buSzPct val="45000"/>
              <a:buFont typeface="Wingdings" panose="05000000000000000000" pitchFamily="2" charset="2"/>
              <a:buChar char=""/>
            </a:pPr>
            <a:r>
              <a:rPr lang="en-IN" sz="2000" b="0" strike="noStrike" spc="-1" dirty="0">
                <a:solidFill>
                  <a:srgbClr val="182F7C"/>
                </a:solidFill>
                <a:latin typeface="Calibri" panose="020F0502020204030204"/>
              </a:rPr>
              <a:t>Data splicing was done in a ratio of 8:2 ,80% for training and 20 for testing </a:t>
            </a:r>
            <a:endParaRPr lang="en-IN" sz="2000" b="0" strike="noStrike" spc="-1" dirty="0">
              <a:solidFill>
                <a:srgbClr val="182F7C"/>
              </a:solidFill>
              <a:latin typeface="Calibri" panose="020F0502020204030204"/>
            </a:endParaRPr>
          </a:p>
          <a:p>
            <a:pPr marL="431800" indent="-323850">
              <a:spcBef>
                <a:spcPts val="1150"/>
              </a:spcBef>
              <a:buClr>
                <a:srgbClr val="000000"/>
              </a:buClr>
              <a:buSzPct val="45000"/>
              <a:buFont typeface="Wingdings" panose="05000000000000000000" pitchFamily="2" charset="2"/>
              <a:buChar char=""/>
            </a:pPr>
            <a:endParaRPr lang="en-IN" sz="2000" b="0" strike="noStrike" spc="-1" dirty="0">
              <a:solidFill>
                <a:srgbClr val="182F7C"/>
              </a:solidFill>
              <a:latin typeface="Calibri" panose="020F0502020204030204"/>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60000" y="186480"/>
            <a:ext cx="7772040" cy="749520"/>
          </a:xfrm>
          <a:prstGeom prst="rect">
            <a:avLst/>
          </a:prstGeom>
          <a:noFill/>
          <a:ln>
            <a:noFill/>
          </a:ln>
        </p:spPr>
        <p:txBody>
          <a:bodyPr lIns="0" tIns="0" rIns="0" bIns="0" anchor="ctr">
            <a:scene3d>
              <a:camera prst="orthographicFront"/>
              <a:lightRig rig="soft" dir="t">
                <a:rot lat="0" lon="0" rev="15600000"/>
              </a:lightRig>
            </a:scene3d>
            <a:sp3d extrusionH="57150" prstMaterial="softEdge">
              <a:bevelT w="25400" h="38100"/>
            </a:sp3d>
          </a:bodyPr>
          <a:p>
            <a:pPr algn="ctr"/>
            <a:r>
              <a:rPr lang="en-IN" sz="3600" strike="noStrike" spc="-1">
                <a:solidFill>
                  <a:schemeClr val="accent4"/>
                </a:solidFill>
                <a:effectLst/>
                <a:latin typeface="Times New Roman" panose="02020603050405020304" charset="0"/>
                <a:cs typeface="Times New Roman" panose="02020603050405020304" charset="0"/>
              </a:rPr>
              <a:t>Logistic Regression</a:t>
            </a:r>
            <a:endParaRPr lang="en-IN" sz="3600" strike="noStrike" spc="-1">
              <a:solidFill>
                <a:schemeClr val="accent4"/>
              </a:solidFill>
              <a:effectLst/>
              <a:latin typeface="Times New Roman" panose="02020603050405020304" charset="0"/>
              <a:cs typeface="Times New Roman" panose="02020603050405020304" charset="0"/>
            </a:endParaRPr>
          </a:p>
        </p:txBody>
      </p:sp>
      <p:pic>
        <p:nvPicPr>
          <p:cNvPr id="2" name="Picture 1" descr="logistic_basic"/>
          <p:cNvPicPr>
            <a:picLocks noChangeAspect="1"/>
          </p:cNvPicPr>
          <p:nvPr/>
        </p:nvPicPr>
        <p:blipFill>
          <a:blip r:embed="rId1"/>
          <a:stretch>
            <a:fillRect/>
          </a:stretch>
        </p:blipFill>
        <p:spPr>
          <a:xfrm>
            <a:off x="40005" y="1261745"/>
            <a:ext cx="4172585" cy="4972685"/>
          </a:xfrm>
          <a:prstGeom prst="rect">
            <a:avLst/>
          </a:prstGeom>
        </p:spPr>
      </p:pic>
      <p:pic>
        <p:nvPicPr>
          <p:cNvPr id="3" name="Picture 2" descr="los_bas2"/>
          <p:cNvPicPr>
            <a:picLocks noChangeAspect="1"/>
          </p:cNvPicPr>
          <p:nvPr/>
        </p:nvPicPr>
        <p:blipFill>
          <a:blip r:embed="rId2"/>
          <a:stretch>
            <a:fillRect/>
          </a:stretch>
        </p:blipFill>
        <p:spPr>
          <a:xfrm>
            <a:off x="4115435" y="1081405"/>
            <a:ext cx="4953635" cy="557276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60000" y="93770"/>
            <a:ext cx="7772040" cy="749520"/>
          </a:xfrm>
          <a:prstGeom prst="rect">
            <a:avLst/>
          </a:prstGeom>
          <a:noFill/>
          <a:ln>
            <a:noFill/>
          </a:ln>
        </p:spPr>
        <p:txBody>
          <a:bodyPr lIns="0" tIns="0" rIns="0" bIns="0" anchor="ctr">
            <a:scene3d>
              <a:camera prst="orthographicFront"/>
              <a:lightRig rig="soft" dir="t">
                <a:rot lat="0" lon="0" rev="15600000"/>
              </a:lightRig>
            </a:scene3d>
            <a:sp3d extrusionH="57150" prstMaterial="softEdge">
              <a:bevelT w="25400" h="38100"/>
            </a:sp3d>
          </a:bodyPr>
          <a:p>
            <a:pPr algn="ctr"/>
            <a:endParaRPr lang="en-IN" sz="3600" spc="-1">
              <a:solidFill>
                <a:schemeClr val="accent4"/>
              </a:solidFill>
              <a:effectLst/>
              <a:latin typeface="Times New Roman" panose="02020603050405020304" charset="0"/>
              <a:cs typeface="Times New Roman" panose="02020603050405020304" charset="0"/>
              <a:sym typeface="+mn-ea"/>
            </a:endParaRPr>
          </a:p>
          <a:p>
            <a:pPr algn="ctr"/>
            <a:r>
              <a:rPr lang="en-IN" sz="3600" spc="-1">
                <a:solidFill>
                  <a:schemeClr val="accent4"/>
                </a:solidFill>
                <a:effectLst/>
                <a:latin typeface="Times New Roman" panose="02020603050405020304" charset="0"/>
                <a:cs typeface="Times New Roman" panose="02020603050405020304" charset="0"/>
                <a:sym typeface="+mn-ea"/>
              </a:rPr>
              <a:t>Logistic Regression</a:t>
            </a:r>
            <a:endParaRPr lang="en-IN" sz="3600" strike="noStrike" spc="-1">
              <a:solidFill>
                <a:schemeClr val="accent4"/>
              </a:solidFill>
              <a:effectLst/>
              <a:latin typeface="Times New Roman" panose="02020603050405020304" charset="0"/>
              <a:cs typeface="Times New Roman" panose="02020603050405020304" charset="0"/>
            </a:endParaRPr>
          </a:p>
          <a:p>
            <a:pPr algn="ctr"/>
            <a:endParaRPr lang="en-IN" sz="3600" strike="noStrike" spc="-1">
              <a:solidFill>
                <a:schemeClr val="accent4"/>
              </a:solidFill>
              <a:effectLst/>
              <a:latin typeface="Times New Roman" panose="02020603050405020304" charset="0"/>
              <a:cs typeface="Times New Roman" panose="02020603050405020304" charset="0"/>
            </a:endParaRPr>
          </a:p>
        </p:txBody>
      </p:sp>
      <p:sp>
        <p:nvSpPr>
          <p:cNvPr id="4" name="TextShape 1"/>
          <p:cNvSpPr txBox="1"/>
          <p:nvPr/>
        </p:nvSpPr>
        <p:spPr>
          <a:xfrm>
            <a:off x="360045" y="6399530"/>
            <a:ext cx="7771765" cy="351155"/>
          </a:xfrm>
          <a:prstGeom prst="rect">
            <a:avLst/>
          </a:prstGeom>
          <a:noFill/>
          <a:ln>
            <a:noFill/>
          </a:ln>
        </p:spPr>
        <p:txBody>
          <a:bodyPr lIns="0" tIns="0" rIns="0" bIns="0" anchor="ctr">
            <a:scene3d>
              <a:camera prst="orthographicFront"/>
              <a:lightRig rig="soft" dir="t">
                <a:rot lat="0" lon="0" rev="15600000"/>
              </a:lightRig>
            </a:scene3d>
            <a:sp3d extrusionH="57150" prstMaterial="softEdge">
              <a:bevelT w="25400" h="38100"/>
            </a:sp3d>
          </a:bodyPr>
          <a:p>
            <a:pPr algn="ctr"/>
            <a:r>
              <a:rPr lang="en-IN" sz="2000" strike="noStrike" spc="-1">
                <a:solidFill>
                  <a:schemeClr val="accent4"/>
                </a:solidFill>
                <a:effectLst/>
                <a:latin typeface="Times New Roman" panose="02020603050405020304" charset="0"/>
                <a:cs typeface="Times New Roman" panose="02020603050405020304" charset="0"/>
              </a:rPr>
              <a:t>removing negative and updating features</a:t>
            </a:r>
            <a:endParaRPr lang="en-IN" sz="2000" strike="noStrike" spc="-1">
              <a:solidFill>
                <a:schemeClr val="accent4"/>
              </a:solidFill>
              <a:effectLst/>
              <a:latin typeface="Times New Roman" panose="02020603050405020304" charset="0"/>
              <a:cs typeface="Times New Roman" panose="02020603050405020304" charset="0"/>
            </a:endParaRPr>
          </a:p>
        </p:txBody>
      </p:sp>
      <p:pic>
        <p:nvPicPr>
          <p:cNvPr id="5" name="Picture 4" descr="log2_remov_neg"/>
          <p:cNvPicPr>
            <a:picLocks noChangeAspect="1"/>
          </p:cNvPicPr>
          <p:nvPr/>
        </p:nvPicPr>
        <p:blipFill>
          <a:blip r:embed="rId1"/>
          <a:stretch>
            <a:fillRect/>
          </a:stretch>
        </p:blipFill>
        <p:spPr>
          <a:xfrm>
            <a:off x="-8890" y="1364615"/>
            <a:ext cx="3420110" cy="4420235"/>
          </a:xfrm>
          <a:prstGeom prst="rect">
            <a:avLst/>
          </a:prstGeom>
        </p:spPr>
      </p:pic>
      <p:pic>
        <p:nvPicPr>
          <p:cNvPr id="6" name="Picture 5" descr="log2_rem_neg"/>
          <p:cNvPicPr>
            <a:picLocks noChangeAspect="1"/>
          </p:cNvPicPr>
          <p:nvPr/>
        </p:nvPicPr>
        <p:blipFill>
          <a:blip r:embed="rId2"/>
          <a:stretch>
            <a:fillRect/>
          </a:stretch>
        </p:blipFill>
        <p:spPr>
          <a:xfrm>
            <a:off x="3234055" y="1545590"/>
            <a:ext cx="6210935" cy="423926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457200" y="-17780"/>
            <a:ext cx="8228965" cy="770890"/>
          </a:xfrm>
          <a:prstGeom prst="rect">
            <a:avLst/>
          </a:prstGeom>
          <a:noFill/>
          <a:ln>
            <a:noFill/>
          </a:ln>
        </p:spPr>
        <p:txBody>
          <a:bodyPr anchor="ctr"/>
          <a:lstStyle/>
          <a:p>
            <a:pPr algn="ctr">
              <a:lnSpc>
                <a:spcPct val="100000"/>
              </a:lnSpc>
            </a:pPr>
            <a:r>
              <a:rPr lang="en-IN" sz="3600" b="0" strike="noStrike" spc="-1">
                <a:solidFill>
                  <a:srgbClr val="000000"/>
                </a:solidFill>
                <a:latin typeface="Times New Roman" panose="02020603050405020304" charset="0"/>
                <a:cs typeface="Times New Roman" panose="02020603050405020304" charset="0"/>
              </a:rPr>
              <a:t>Gradient Boosting</a:t>
            </a:r>
            <a:endParaRPr lang="en-IN" sz="3600" b="0" strike="noStrike" spc="-1">
              <a:solidFill>
                <a:srgbClr val="000000"/>
              </a:solidFill>
              <a:latin typeface="Times New Roman" panose="02020603050405020304" charset="0"/>
              <a:cs typeface="Times New Roman" panose="02020603050405020304" charset="0"/>
            </a:endParaRPr>
          </a:p>
        </p:txBody>
      </p:sp>
      <p:pic>
        <p:nvPicPr>
          <p:cNvPr id="6" name="Picture 5" descr="GBM1"/>
          <p:cNvPicPr>
            <a:picLocks noChangeAspect="1"/>
          </p:cNvPicPr>
          <p:nvPr/>
        </p:nvPicPr>
        <p:blipFill>
          <a:blip r:embed="rId1"/>
          <a:stretch>
            <a:fillRect/>
          </a:stretch>
        </p:blipFill>
        <p:spPr>
          <a:xfrm>
            <a:off x="89535" y="1846580"/>
            <a:ext cx="2981960" cy="4096385"/>
          </a:xfrm>
          <a:prstGeom prst="rect">
            <a:avLst/>
          </a:prstGeom>
        </p:spPr>
      </p:pic>
      <p:pic>
        <p:nvPicPr>
          <p:cNvPr id="7" name="Picture 6" descr="GBM2"/>
          <p:cNvPicPr>
            <a:picLocks noChangeAspect="1"/>
          </p:cNvPicPr>
          <p:nvPr/>
        </p:nvPicPr>
        <p:blipFill>
          <a:blip r:embed="rId2"/>
          <a:stretch>
            <a:fillRect/>
          </a:stretch>
        </p:blipFill>
        <p:spPr>
          <a:xfrm>
            <a:off x="2896870" y="3866515"/>
            <a:ext cx="6201410" cy="207645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395280" y="42950"/>
            <a:ext cx="7918200" cy="650520"/>
          </a:xfrm>
          <a:prstGeom prst="rect">
            <a:avLst/>
          </a:prstGeom>
          <a:noFill/>
          <a:ln>
            <a:noFill/>
          </a:ln>
        </p:spPr>
        <p:txBody>
          <a:bodyPr anchor="ctr">
            <a:scene3d>
              <a:camera prst="orthographicFront"/>
              <a:lightRig rig="soft" dir="t">
                <a:rot lat="0" lon="0" rev="15600000"/>
              </a:lightRig>
            </a:scene3d>
            <a:sp3d extrusionH="57150" prstMaterial="softEdge">
              <a:bevelT w="25400" h="38100"/>
            </a:sp3d>
          </a:bodyPr>
          <a:lstStyle/>
          <a:p>
            <a:pPr algn="ctr">
              <a:lnSpc>
                <a:spcPct val="100000"/>
              </a:lnSpc>
            </a:pPr>
            <a:r>
              <a:rPr lang="en-IN" sz="3600" strike="noStrike" spc="-1">
                <a:solidFill>
                  <a:schemeClr val="accent4"/>
                </a:solidFill>
                <a:effectLst/>
                <a:latin typeface="Times New Roman" panose="02020603050405020304" charset="0"/>
                <a:cs typeface="Times New Roman" panose="02020603050405020304" charset="0"/>
              </a:rPr>
              <a:t>Random Forest</a:t>
            </a:r>
            <a:endParaRPr lang="en-IN" sz="3600" strike="noStrike" spc="-1">
              <a:solidFill>
                <a:schemeClr val="accent4"/>
              </a:solidFill>
              <a:effectLst/>
              <a:latin typeface="Times New Roman" panose="02020603050405020304" charset="0"/>
              <a:cs typeface="Times New Roman" panose="02020603050405020304" charset="0"/>
            </a:endParaRPr>
          </a:p>
        </p:txBody>
      </p:sp>
      <p:pic>
        <p:nvPicPr>
          <p:cNvPr id="4" name="Picture 3" descr="forest1"/>
          <p:cNvPicPr>
            <a:picLocks noChangeAspect="1"/>
          </p:cNvPicPr>
          <p:nvPr/>
        </p:nvPicPr>
        <p:blipFill>
          <a:blip r:embed="rId1"/>
          <a:stretch>
            <a:fillRect/>
          </a:stretch>
        </p:blipFill>
        <p:spPr>
          <a:xfrm>
            <a:off x="43815" y="1812290"/>
            <a:ext cx="2915285" cy="4563110"/>
          </a:xfrm>
          <a:prstGeom prst="rect">
            <a:avLst/>
          </a:prstGeom>
        </p:spPr>
      </p:pic>
      <p:pic>
        <p:nvPicPr>
          <p:cNvPr id="5" name="Picture 4" descr="forest2"/>
          <p:cNvPicPr>
            <a:picLocks noChangeAspect="1"/>
          </p:cNvPicPr>
          <p:nvPr/>
        </p:nvPicPr>
        <p:blipFill>
          <a:blip r:embed="rId2"/>
          <a:stretch>
            <a:fillRect/>
          </a:stretch>
        </p:blipFill>
        <p:spPr>
          <a:xfrm>
            <a:off x="2959100" y="2879090"/>
            <a:ext cx="6201410" cy="20574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2420</Words>
  <Application>WPS Presentation</Application>
  <PresentationFormat>On-screen Show (4:3)</PresentationFormat>
  <Paragraphs>83</Paragraphs>
  <Slides>11</Slides>
  <Notes>3</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11</vt:i4>
      </vt:variant>
    </vt:vector>
  </HeadingPairs>
  <TitlesOfParts>
    <vt:vector size="24" baseType="lpstr">
      <vt:lpstr>Arial</vt:lpstr>
      <vt:lpstr>SimSun</vt:lpstr>
      <vt:lpstr>Wingdings</vt:lpstr>
      <vt:lpstr>Calibri Light</vt:lpstr>
      <vt:lpstr>Calibri</vt:lpstr>
      <vt:lpstr>Arial</vt:lpstr>
      <vt:lpstr>Times New Roman</vt:lpstr>
      <vt:lpstr>Symbol</vt:lpstr>
      <vt:lpstr>Times New Roman</vt:lpstr>
      <vt:lpstr>Microsoft YaHei</vt:lpstr>
      <vt:lpstr>Arial Unicode MS</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Mukesh Sharma</dc:creator>
  <cp:lastModifiedBy>Sukhendu</cp:lastModifiedBy>
  <cp:revision>8</cp:revision>
  <dcterms:created xsi:type="dcterms:W3CDTF">2014-10-14T00:52:00Z</dcterms:created>
  <dcterms:modified xsi:type="dcterms:W3CDTF">2019-09-29T11:56:31Z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nksUpToDate">
    <vt:bool>false</vt:bool>
  </property>
  <property fmtid="{D5CDD505-2E9C-101B-9397-08002B2CF9AE}" pid="3" name="ScaleCrop">
    <vt:bool>false</vt:bool>
  </property>
  <property fmtid="{D5CDD505-2E9C-101B-9397-08002B2CF9AE}" pid="4" name="KSOProductBuildVer">
    <vt:lpwstr>2057-10.2.0.7636</vt:lpwstr>
  </property>
</Properties>
</file>