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9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9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3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7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4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4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3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0661-1342-4450-8C03-05CD608745EA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6E13-8E14-4211-AA99-1D02CA9F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66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BASICS OF DATA ANALYTICS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USER_INTERFACE</a:t>
            </a:r>
            <a:endParaRPr lang="en-IN" dirty="0"/>
          </a:p>
          <a:p>
            <a:r>
              <a:rPr lang="en-IN" dirty="0" smtClean="0"/>
              <a:t>by</a:t>
            </a:r>
          </a:p>
          <a:p>
            <a:r>
              <a:rPr lang="en-IN" dirty="0" smtClean="0"/>
              <a:t>Sreelekha.N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6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CALCULATE_Y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Enter appropriate values and select the </a:t>
            </a:r>
            <a:r>
              <a:rPr lang="en-IN" dirty="0" err="1" smtClean="0"/>
              <a:t>args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93" y="2812338"/>
            <a:ext cx="39528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Non_linear</a:t>
            </a:r>
            <a:r>
              <a:rPr lang="en-IN" dirty="0" smtClean="0"/>
              <a:t>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Like Linear model , similarly generate non linear model </a:t>
            </a:r>
          </a:p>
          <a:p>
            <a:r>
              <a:rPr lang="en-IN" dirty="0" smtClean="0"/>
              <a:t>Calculate Y for parabolic function &amp; Exponential function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17" y="3003494"/>
            <a:ext cx="3905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1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packages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PysimpleGUI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For graphical Interface</a:t>
            </a:r>
          </a:p>
          <a:p>
            <a:r>
              <a:rPr lang="en-IN" dirty="0" smtClean="0"/>
              <a:t>TABULATE</a:t>
            </a:r>
          </a:p>
          <a:p>
            <a:pPr marL="0" indent="0">
              <a:buNone/>
            </a:pPr>
            <a:r>
              <a:rPr lang="en-IN" dirty="0" smtClean="0"/>
              <a:t>           To create table for </a:t>
            </a:r>
            <a:r>
              <a:rPr lang="en-IN" dirty="0" err="1" smtClean="0"/>
              <a:t>Anova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MATPLOTLIB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 graphs</a:t>
            </a:r>
          </a:p>
          <a:p>
            <a:pPr marL="0" indent="0">
              <a:buNone/>
            </a:pPr>
            <a:r>
              <a:rPr lang="en-IN" dirty="0" smtClean="0"/>
              <a:t>PYTHON VERSION:3.7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THE 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30" y="1469570"/>
            <a:ext cx="6638828" cy="1631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58" y="2285515"/>
            <a:ext cx="4239306" cy="411563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602" y="4504723"/>
            <a:ext cx="3733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SMOOTHENING DATA is an option for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665" y="2012375"/>
            <a:ext cx="20574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65" y="3200837"/>
            <a:ext cx="5048250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566" y="3200837"/>
            <a:ext cx="2000578" cy="1392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220" y="4990114"/>
            <a:ext cx="36576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986" y="1825625"/>
            <a:ext cx="26920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cleansed/smoothened CSV FILE in </a:t>
            </a:r>
            <a:r>
              <a:rPr lang="en-IN" dirty="0" err="1" smtClean="0"/>
              <a:t>DropDown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15" y="1899225"/>
            <a:ext cx="4400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Generating plots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generate scatter plot you need to select the </a:t>
            </a:r>
            <a:r>
              <a:rPr lang="en-IN" dirty="0" err="1" smtClean="0"/>
              <a:t>args</a:t>
            </a:r>
            <a:r>
              <a:rPr lang="en-IN" dirty="0" smtClean="0"/>
              <a:t>, If you don’t error is </a:t>
            </a:r>
            <a:r>
              <a:rPr lang="en-IN" dirty="0" err="1" smtClean="0"/>
              <a:t>poped</a:t>
            </a:r>
            <a:r>
              <a:rPr lang="en-IN" smtClean="0"/>
              <a:t> up </a:t>
            </a:r>
            <a:r>
              <a:rPr lang="en-IN" dirty="0" smtClean="0"/>
              <a:t>&amp; prompts for continuing 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5" y="2606675"/>
            <a:ext cx="438150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3" y="5460891"/>
            <a:ext cx="3352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Cont’d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Scatter plot created for the appropriate </a:t>
            </a:r>
            <a:r>
              <a:rPr lang="en-IN" dirty="0" err="1" smtClean="0"/>
              <a:t>arg</a:t>
            </a:r>
            <a:r>
              <a:rPr lang="en-IN" dirty="0" smtClean="0"/>
              <a:t> selected and save as you wish to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07" y="3208590"/>
            <a:ext cx="3864851" cy="32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 linear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584"/>
            <a:ext cx="10515600" cy="4351338"/>
          </a:xfrm>
        </p:spPr>
        <p:txBody>
          <a:bodyPr/>
          <a:lstStyle/>
          <a:p>
            <a:r>
              <a:rPr lang="en-IN" dirty="0" smtClean="0"/>
              <a:t>ANOVA table returned &amp; line plot is generated within the scatter plot</a:t>
            </a:r>
          </a:p>
          <a:p>
            <a:r>
              <a:rPr lang="en-IN" dirty="0" smtClean="0"/>
              <a:t>&amp; do not forget the </a:t>
            </a:r>
            <a:r>
              <a:rPr lang="en-IN" dirty="0" err="1" smtClean="0"/>
              <a:t>args</a:t>
            </a:r>
            <a:r>
              <a:rPr lang="en-IN" dirty="0" smtClean="0"/>
              <a:t>  y-&gt;x1 or x2 or x3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68922"/>
            <a:ext cx="1923393" cy="2830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28" y="2868923"/>
            <a:ext cx="3288917" cy="2830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81" y="2991505"/>
            <a:ext cx="564701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BASICS OF DATA ANALYTICS</vt:lpstr>
      <vt:lpstr>Python packages used</vt:lpstr>
      <vt:lpstr>INPUT THE FILE</vt:lpstr>
      <vt:lpstr>SMOOTHENING DATA is an option for user</vt:lpstr>
      <vt:lpstr>COMPUTATION</vt:lpstr>
      <vt:lpstr>Select cleansed/smoothened CSV FILE in DropDown</vt:lpstr>
      <vt:lpstr>Generating plots</vt:lpstr>
      <vt:lpstr>Cont’d</vt:lpstr>
      <vt:lpstr>Generate linear model </vt:lpstr>
      <vt:lpstr>CALCULATE_Y</vt:lpstr>
      <vt:lpstr>Non_linear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DATA ANALYTICS</dc:title>
  <dc:creator>Sreelekha Neelananda Babu</dc:creator>
  <cp:lastModifiedBy>Sreelekha Neelananda Babu</cp:lastModifiedBy>
  <cp:revision>8</cp:revision>
  <dcterms:created xsi:type="dcterms:W3CDTF">2019-05-01T08:12:22Z</dcterms:created>
  <dcterms:modified xsi:type="dcterms:W3CDTF">2019-05-01T08:46:15Z</dcterms:modified>
</cp:coreProperties>
</file>