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Garamond" panose="02020404030301010803" pitchFamily="18" charset="0"/>
      <p:regular r:id="rId16"/>
      <p:bold r:id="rId17"/>
      <p:italic r:id="rId18"/>
      <p:boldItalic r:id="rId19"/>
    </p:embeddedFont>
    <p:embeddedFont>
      <p:font typeface="Helvetica Neue" panose="02000503000000020004" pitchFamily="2" charset="0"/>
      <p:regular r:id="rId20"/>
      <p:bold r:id="rId21"/>
      <p:italic r:id="rId22"/>
      <p:boldItalic r:id="rId23"/>
    </p:embeddedFont>
    <p:embeddedFont>
      <p:font typeface="Impact" panose="020B0806030902050204" pitchFamily="34" charset="0"/>
      <p:regular r:id="rId24"/>
    </p:embeddedFont>
    <p:embeddedFont>
      <p:font typeface="Lato" panose="020F0502020204030203" pitchFamily="34" charset="0"/>
      <p:regular r:id="rId25"/>
      <p:bold r:id="rId26"/>
      <p:italic r:id="rId27"/>
      <p:boldItalic r:id="rId28"/>
    </p:embeddedFont>
    <p:embeddedFont>
      <p:font typeface="Lato Hairline" panose="020F0502020204030203" pitchFamily="34" charset="77"/>
      <p:regular r:id="rId29"/>
      <p:bold r:id="rId30"/>
      <p:italic r:id="rId31"/>
      <p:boldItalic r:id="rId32"/>
    </p:embeddedFont>
    <p:embeddedFont>
      <p:font typeface="Lato Light" panose="020F0302020204030204" pitchFamily="34" charset="0"/>
      <p:regular r:id="rId33"/>
      <p:bold r:id="rId34"/>
      <p:italic r:id="rId35"/>
      <p:boldItalic r:id="rId36"/>
    </p:embeddedFont>
    <p:embeddedFont>
      <p:font typeface="Rockwell" panose="02060603020205020403" pitchFamily="18" charset="77"/>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p:cViewPr varScale="1">
        <p:scale>
          <a:sx n="148" d="100"/>
          <a:sy n="148"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1" name="Google Shape;11;p2"/>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685800" y="2878750"/>
            <a:ext cx="39147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685800" y="4135454"/>
            <a:ext cx="39147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sz="1400">
                <a:solidFill>
                  <a:schemeClr val="dk2"/>
                </a:solidFill>
              </a:defRPr>
            </a:lvl2pPr>
            <a:lvl3pPr lvl="2" algn="l">
              <a:lnSpc>
                <a:spcPct val="100000"/>
              </a:lnSpc>
              <a:spcBef>
                <a:spcPts val="0"/>
              </a:spcBef>
              <a:spcAft>
                <a:spcPts val="0"/>
              </a:spcAft>
              <a:buClr>
                <a:schemeClr val="dk2"/>
              </a:buClr>
              <a:buSzPts val="1400"/>
              <a:buNone/>
              <a:defRPr sz="1400">
                <a:solidFill>
                  <a:schemeClr val="dk2"/>
                </a:solidFill>
              </a:defRPr>
            </a:lvl3pPr>
            <a:lvl4pPr lvl="3" algn="l">
              <a:lnSpc>
                <a:spcPct val="100000"/>
              </a:lnSpc>
              <a:spcBef>
                <a:spcPts val="0"/>
              </a:spcBef>
              <a:spcAft>
                <a:spcPts val="0"/>
              </a:spcAft>
              <a:buClr>
                <a:schemeClr val="dk2"/>
              </a:buClr>
              <a:buSzPts val="1400"/>
              <a:buNone/>
              <a:defRPr sz="1400">
                <a:solidFill>
                  <a:schemeClr val="dk2"/>
                </a:solidFill>
              </a:defRPr>
            </a:lvl4pPr>
            <a:lvl5pPr lvl="4" algn="l">
              <a:lnSpc>
                <a:spcPct val="100000"/>
              </a:lnSpc>
              <a:spcBef>
                <a:spcPts val="0"/>
              </a:spcBef>
              <a:spcAft>
                <a:spcPts val="0"/>
              </a:spcAft>
              <a:buClr>
                <a:schemeClr val="dk2"/>
              </a:buClr>
              <a:buSzPts val="1400"/>
              <a:buNone/>
              <a:defRPr sz="1400">
                <a:solidFill>
                  <a:schemeClr val="dk2"/>
                </a:solidFill>
              </a:defRPr>
            </a:lvl5pPr>
            <a:lvl6pPr lvl="5" algn="l">
              <a:lnSpc>
                <a:spcPct val="100000"/>
              </a:lnSpc>
              <a:spcBef>
                <a:spcPts val="0"/>
              </a:spcBef>
              <a:spcAft>
                <a:spcPts val="0"/>
              </a:spcAft>
              <a:buClr>
                <a:schemeClr val="dk2"/>
              </a:buClr>
              <a:buSzPts val="1400"/>
              <a:buNone/>
              <a:defRPr sz="1400">
                <a:solidFill>
                  <a:schemeClr val="dk2"/>
                </a:solidFill>
              </a:defRPr>
            </a:lvl6pPr>
            <a:lvl7pPr lvl="6" algn="l">
              <a:lnSpc>
                <a:spcPct val="100000"/>
              </a:lnSpc>
              <a:spcBef>
                <a:spcPts val="0"/>
              </a:spcBef>
              <a:spcAft>
                <a:spcPts val="0"/>
              </a:spcAft>
              <a:buClr>
                <a:schemeClr val="dk2"/>
              </a:buClr>
              <a:buSzPts val="1400"/>
              <a:buNone/>
              <a:defRPr sz="1400">
                <a:solidFill>
                  <a:schemeClr val="dk2"/>
                </a:solidFill>
              </a:defRPr>
            </a:lvl7pPr>
            <a:lvl8pPr lvl="7" algn="l">
              <a:lnSpc>
                <a:spcPct val="100000"/>
              </a:lnSpc>
              <a:spcBef>
                <a:spcPts val="0"/>
              </a:spcBef>
              <a:spcAft>
                <a:spcPts val="0"/>
              </a:spcAft>
              <a:buClr>
                <a:schemeClr val="dk2"/>
              </a:buClr>
              <a:buSzPts val="1400"/>
              <a:buNone/>
              <a:defRPr sz="1400">
                <a:solidFill>
                  <a:schemeClr val="dk2"/>
                </a:solidFill>
              </a:defRPr>
            </a:lvl8pPr>
            <a:lvl9pPr lvl="8" algn="l">
              <a:lnSpc>
                <a:spcPct val="100000"/>
              </a:lnSpc>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9"/>
        <p:cNvGrpSpPr/>
        <p:nvPr/>
      </p:nvGrpSpPr>
      <p:grpSpPr>
        <a:xfrm>
          <a:off x="0" y="0"/>
          <a:ext cx="0" cy="0"/>
          <a:chOff x="0" y="0"/>
          <a:chExt cx="0" cy="0"/>
        </a:xfrm>
      </p:grpSpPr>
      <p:pic>
        <p:nvPicPr>
          <p:cNvPr id="50" name="Google Shape;50;p11"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51" name="Google Shape;51;p11"/>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360"/>
              </a:spcBef>
              <a:spcAft>
                <a:spcPts val="0"/>
              </a:spcAft>
              <a:buSzPts val="1400"/>
              <a:buNone/>
              <a:defRPr sz="1400"/>
            </a:lvl1pPr>
          </a:lstStyle>
          <a:p>
            <a:endParaRPr/>
          </a:p>
        </p:txBody>
      </p:sp>
      <p:sp>
        <p:nvSpPr>
          <p:cNvPr id="52" name="Google Shape;52;p1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14"/>
        <p:cNvGrpSpPr/>
        <p:nvPr/>
      </p:nvGrpSpPr>
      <p:grpSpPr>
        <a:xfrm>
          <a:off x="0" y="0"/>
          <a:ext cx="0" cy="0"/>
          <a:chOff x="0" y="0"/>
          <a:chExt cx="0" cy="0"/>
        </a:xfrm>
      </p:grpSpPr>
      <p:pic>
        <p:nvPicPr>
          <p:cNvPr id="15" name="Google Shape;15;p3"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 name="Google Shape;16;p3"/>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17" name="Google Shape;17;p3"/>
          <p:cNvSpPr txBox="1">
            <a:spLocks noGrp="1"/>
          </p:cNvSpPr>
          <p:nvPr>
            <p:ph type="body" idx="1"/>
          </p:nvPr>
        </p:nvSpPr>
        <p:spPr>
          <a:xfrm>
            <a:off x="457200" y="2211825"/>
            <a:ext cx="2675100" cy="263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8" name="Google Shape;18;p3"/>
          <p:cNvSpPr txBox="1">
            <a:spLocks noGrp="1"/>
          </p:cNvSpPr>
          <p:nvPr>
            <p:ph type="body" idx="2"/>
          </p:nvPr>
        </p:nvSpPr>
        <p:spPr>
          <a:xfrm>
            <a:off x="3293406" y="2211825"/>
            <a:ext cx="2675100" cy="263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9" name="Google Shape;19;p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half">
  <p:cSld name="BLANK_1_1">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descr="paint_transparent1.png"/>
          <p:cNvPicPr preferRelativeResize="0"/>
          <p:nvPr/>
        </p:nvPicPr>
        <p:blipFill rotWithShape="1">
          <a:blip r:embed="rId3">
            <a:alphaModFix/>
          </a:blip>
          <a:srcRect l="27161"/>
          <a:stretch/>
        </p:blipFill>
        <p:spPr>
          <a:xfrm>
            <a:off x="0" y="0"/>
            <a:ext cx="6660552"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3"/>
        <p:cNvGrpSpPr/>
        <p:nvPr/>
      </p:nvGrpSpPr>
      <p:grpSpPr>
        <a:xfrm>
          <a:off x="0" y="0"/>
          <a:ext cx="0" cy="0"/>
          <a:chOff x="0" y="0"/>
          <a:chExt cx="0" cy="0"/>
        </a:xfrm>
      </p:grpSpPr>
      <p:pic>
        <p:nvPicPr>
          <p:cNvPr id="24" name="Google Shape;24;p5"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5" name="Google Shape;25;p5"/>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26" name="Google Shape;26;p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27"/>
        <p:cNvGrpSpPr/>
        <p:nvPr/>
      </p:nvGrpSpPr>
      <p:grpSpPr>
        <a:xfrm>
          <a:off x="0" y="0"/>
          <a:ext cx="0" cy="0"/>
          <a:chOff x="0" y="0"/>
          <a:chExt cx="0" cy="0"/>
        </a:xfrm>
      </p:grpSpPr>
      <p:pic>
        <p:nvPicPr>
          <p:cNvPr id="28" name="Google Shape;28;p6"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30" name="Google Shape;30;p6"/>
          <p:cNvSpPr txBox="1">
            <a:spLocks noGrp="1"/>
          </p:cNvSpPr>
          <p:nvPr>
            <p:ph type="body" idx="1"/>
          </p:nvPr>
        </p:nvSpPr>
        <p:spPr>
          <a:xfrm>
            <a:off x="489775"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2415136"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2" name="Google Shape;32;p6"/>
          <p:cNvSpPr txBox="1">
            <a:spLocks noGrp="1"/>
          </p:cNvSpPr>
          <p:nvPr>
            <p:ph type="body" idx="3"/>
          </p:nvPr>
        </p:nvSpPr>
        <p:spPr>
          <a:xfrm>
            <a:off x="4340497"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3" name="Google Shape;33;p6"/>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34"/>
        <p:cNvGrpSpPr/>
        <p:nvPr/>
      </p:nvGrpSpPr>
      <p:grpSpPr>
        <a:xfrm>
          <a:off x="0" y="0"/>
          <a:ext cx="0" cy="0"/>
          <a:chOff x="0" y="0"/>
          <a:chExt cx="0" cy="0"/>
        </a:xfrm>
      </p:grpSpPr>
      <p:pic>
        <p:nvPicPr>
          <p:cNvPr id="35" name="Google Shape;35;p7" descr="paint_transparent3.png"/>
          <p:cNvPicPr preferRelativeResize="0"/>
          <p:nvPr/>
        </p:nvPicPr>
        <p:blipFill rotWithShape="1">
          <a:blip r:embed="rId3">
            <a:alphaModFix/>
          </a:blip>
          <a:srcRect/>
          <a:stretch/>
        </p:blipFill>
        <p:spPr>
          <a:xfrm>
            <a:off x="0" y="0"/>
            <a:ext cx="9144000" cy="5143503"/>
          </a:xfrm>
          <a:prstGeom prst="rect">
            <a:avLst/>
          </a:prstGeom>
          <a:noFill/>
          <a:ln>
            <a:noFill/>
          </a:ln>
        </p:spPr>
      </p:pic>
      <p:sp>
        <p:nvSpPr>
          <p:cNvPr id="36" name="Google Shape;36;p7"/>
          <p:cNvSpPr txBox="1">
            <a:spLocks noGrp="1"/>
          </p:cNvSpPr>
          <p:nvPr>
            <p:ph type="sldNum" idx="12"/>
          </p:nvPr>
        </p:nvSpPr>
        <p:spPr>
          <a:xfrm>
            <a:off x="4297650" y="4447973"/>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37"/>
        <p:cNvGrpSpPr/>
        <p:nvPr/>
      </p:nvGrpSpPr>
      <p:grpSpPr>
        <a:xfrm>
          <a:off x="0" y="0"/>
          <a:ext cx="0" cy="0"/>
          <a:chOff x="0" y="0"/>
          <a:chExt cx="0" cy="0"/>
        </a:xfrm>
      </p:grpSpPr>
      <p:pic>
        <p:nvPicPr>
          <p:cNvPr id="38" name="Google Shape;38;p8" descr="paint_transparent4.png"/>
          <p:cNvPicPr preferRelativeResize="0"/>
          <p:nvPr/>
        </p:nvPicPr>
        <p:blipFill rotWithShape="1">
          <a:blip r:embed="rId3">
            <a:alphaModFix/>
          </a:blip>
          <a:srcRect/>
          <a:stretch/>
        </p:blipFill>
        <p:spPr>
          <a:xfrm>
            <a:off x="0" y="0"/>
            <a:ext cx="9144000" cy="5143513"/>
          </a:xfrm>
          <a:prstGeom prst="rect">
            <a:avLst/>
          </a:prstGeom>
          <a:noFill/>
          <a:ln>
            <a:noFill/>
          </a:ln>
        </p:spPr>
      </p:pic>
      <p:sp>
        <p:nvSpPr>
          <p:cNvPr id="39" name="Google Shape;39;p8"/>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40"/>
        <p:cNvGrpSpPr/>
        <p:nvPr/>
      </p:nvGrpSpPr>
      <p:grpSpPr>
        <a:xfrm>
          <a:off x="0" y="0"/>
          <a:ext cx="0" cy="0"/>
          <a:chOff x="0" y="0"/>
          <a:chExt cx="0" cy="0"/>
        </a:xfrm>
      </p:grpSpPr>
      <p:pic>
        <p:nvPicPr>
          <p:cNvPr id="41" name="Google Shape;41;p9" descr="paint_transparent4.png"/>
          <p:cNvPicPr preferRelativeResize="0"/>
          <p:nvPr/>
        </p:nvPicPr>
        <p:blipFill rotWithShape="1">
          <a:blip r:embed="rId3">
            <a:alphaModFix/>
          </a:blip>
          <a:srcRect/>
          <a:stretch/>
        </p:blipFill>
        <p:spPr>
          <a:xfrm>
            <a:off x="0" y="-12"/>
            <a:ext cx="9144000" cy="5143513"/>
          </a:xfrm>
          <a:prstGeom prst="rect">
            <a:avLst/>
          </a:prstGeom>
          <a:noFill/>
          <a:ln>
            <a:noFill/>
          </a:ln>
        </p:spPr>
      </p:pic>
      <p:sp>
        <p:nvSpPr>
          <p:cNvPr id="42" name="Google Shape;42;p9"/>
          <p:cNvSpPr txBox="1">
            <a:spLocks noGrp="1"/>
          </p:cNvSpPr>
          <p:nvPr>
            <p:ph type="body" idx="1"/>
          </p:nvPr>
        </p:nvSpPr>
        <p:spPr>
          <a:xfrm>
            <a:off x="2483350" y="836125"/>
            <a:ext cx="4177200" cy="3471300"/>
          </a:xfrm>
          <a:prstGeom prst="rect">
            <a:avLst/>
          </a:prstGeom>
          <a:noFill/>
          <a:ln>
            <a:noFill/>
          </a:ln>
        </p:spPr>
        <p:txBody>
          <a:bodyPr spcFirstLastPara="1" wrap="square" lIns="91425" tIns="91425" rIns="91425" bIns="91425" anchor="ctr" anchorCtr="0">
            <a:noAutofit/>
          </a:bodyPr>
          <a:lstStyle>
            <a:lvl1pPr marL="457200" lvl="0" indent="-381000" algn="ctr">
              <a:lnSpc>
                <a:spcPct val="100000"/>
              </a:lnSpc>
              <a:spcBef>
                <a:spcPts val="600"/>
              </a:spcBef>
              <a:spcAft>
                <a:spcPts val="0"/>
              </a:spcAft>
              <a:buClr>
                <a:srgbClr val="FFFFFF"/>
              </a:buClr>
              <a:buSzPts val="2400"/>
              <a:buChar char="×"/>
              <a:defRPr sz="2400" i="1">
                <a:solidFill>
                  <a:srgbClr val="FFFFFF"/>
                </a:solidFill>
              </a:defRPr>
            </a:lvl1pPr>
            <a:lvl2pPr marL="914400" lvl="1" indent="-381000" algn="ctr">
              <a:lnSpc>
                <a:spcPct val="100000"/>
              </a:lnSpc>
              <a:spcBef>
                <a:spcPts val="0"/>
              </a:spcBef>
              <a:spcAft>
                <a:spcPts val="0"/>
              </a:spcAft>
              <a:buClr>
                <a:srgbClr val="FFFFFF"/>
              </a:buClr>
              <a:buSzPts val="2400"/>
              <a:buChar char="×"/>
              <a:defRPr sz="2400" i="1">
                <a:solidFill>
                  <a:srgbClr val="FFFFFF"/>
                </a:solidFill>
              </a:defRPr>
            </a:lvl2pPr>
            <a:lvl3pPr marL="1371600" lvl="2" indent="-381000" algn="ctr">
              <a:lnSpc>
                <a:spcPct val="100000"/>
              </a:lnSpc>
              <a:spcBef>
                <a:spcPts val="0"/>
              </a:spcBef>
              <a:spcAft>
                <a:spcPts val="0"/>
              </a:spcAft>
              <a:buClr>
                <a:srgbClr val="FFFFFF"/>
              </a:buClr>
              <a:buSzPts val="2400"/>
              <a:buChar char="×"/>
              <a:defRPr sz="2400" i="1">
                <a:solidFill>
                  <a:srgbClr val="FFFFFF"/>
                </a:solidFill>
              </a:defRPr>
            </a:lvl3pPr>
            <a:lvl4pPr marL="1828800" lvl="3" indent="-381000" algn="ctr">
              <a:lnSpc>
                <a:spcPct val="100000"/>
              </a:lnSpc>
              <a:spcBef>
                <a:spcPts val="0"/>
              </a:spcBef>
              <a:spcAft>
                <a:spcPts val="0"/>
              </a:spcAft>
              <a:buClr>
                <a:srgbClr val="FFFFFF"/>
              </a:buClr>
              <a:buSzPts val="2400"/>
              <a:buChar char="×"/>
              <a:defRPr sz="2400" i="1">
                <a:solidFill>
                  <a:srgbClr val="FFFFFF"/>
                </a:solidFill>
              </a:defRPr>
            </a:lvl4pPr>
            <a:lvl5pPr marL="2286000" lvl="4" indent="-381000" algn="ctr">
              <a:lnSpc>
                <a:spcPct val="100000"/>
              </a:lnSpc>
              <a:spcBef>
                <a:spcPts val="0"/>
              </a:spcBef>
              <a:spcAft>
                <a:spcPts val="0"/>
              </a:spcAft>
              <a:buClr>
                <a:srgbClr val="FFFFFF"/>
              </a:buClr>
              <a:buSzPts val="2400"/>
              <a:buChar char="○"/>
              <a:defRPr sz="2400" i="1">
                <a:solidFill>
                  <a:srgbClr val="FFFFFF"/>
                </a:solidFill>
              </a:defRPr>
            </a:lvl5pPr>
            <a:lvl6pPr marL="2743200" lvl="5" indent="-381000" algn="ctr">
              <a:lnSpc>
                <a:spcPct val="100000"/>
              </a:lnSpc>
              <a:spcBef>
                <a:spcPts val="0"/>
              </a:spcBef>
              <a:spcAft>
                <a:spcPts val="0"/>
              </a:spcAft>
              <a:buClr>
                <a:srgbClr val="FFFFFF"/>
              </a:buClr>
              <a:buSzPts val="2400"/>
              <a:buChar char="■"/>
              <a:defRPr sz="2400" i="1">
                <a:solidFill>
                  <a:srgbClr val="FFFFFF"/>
                </a:solidFill>
              </a:defRPr>
            </a:lvl6pPr>
            <a:lvl7pPr marL="3200400" lvl="6" indent="-381000" algn="ctr">
              <a:lnSpc>
                <a:spcPct val="100000"/>
              </a:lnSpc>
              <a:spcBef>
                <a:spcPts val="0"/>
              </a:spcBef>
              <a:spcAft>
                <a:spcPts val="0"/>
              </a:spcAft>
              <a:buClr>
                <a:srgbClr val="FFFFFF"/>
              </a:buClr>
              <a:buSzPts val="2400"/>
              <a:buChar char="●"/>
              <a:defRPr sz="2400" i="1">
                <a:solidFill>
                  <a:srgbClr val="FFFFFF"/>
                </a:solidFill>
              </a:defRPr>
            </a:lvl7pPr>
            <a:lvl8pPr marL="3657600" lvl="7" indent="-381000" algn="ctr">
              <a:lnSpc>
                <a:spcPct val="100000"/>
              </a:lnSpc>
              <a:spcBef>
                <a:spcPts val="0"/>
              </a:spcBef>
              <a:spcAft>
                <a:spcPts val="0"/>
              </a:spcAft>
              <a:buClr>
                <a:srgbClr val="FFFFFF"/>
              </a:buClr>
              <a:buSzPts val="2400"/>
              <a:buChar char="○"/>
              <a:defRPr sz="2400" i="1">
                <a:solidFill>
                  <a:srgbClr val="FFFFFF"/>
                </a:solidFill>
              </a:defRPr>
            </a:lvl8pPr>
            <a:lvl9pPr marL="4114800" lvl="8" indent="-381000" algn="ctr">
              <a:lnSpc>
                <a:spcPct val="100000"/>
              </a:lnSpc>
              <a:spcBef>
                <a:spcPts val="0"/>
              </a:spcBef>
              <a:spcAft>
                <a:spcPts val="0"/>
              </a:spcAft>
              <a:buClr>
                <a:srgbClr val="FFFFFF"/>
              </a:buClr>
              <a:buSzPts val="2400"/>
              <a:buChar char="■"/>
              <a:defRPr sz="2400" i="1">
                <a:solidFill>
                  <a:srgbClr val="FFFFFF"/>
                </a:solidFill>
              </a:defRPr>
            </a:lvl9pPr>
          </a:lstStyle>
          <a:p>
            <a:endParaRPr/>
          </a:p>
        </p:txBody>
      </p:sp>
      <p:sp>
        <p:nvSpPr>
          <p:cNvPr id="43" name="Google Shape;43;p9"/>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44"/>
        <p:cNvGrpSpPr/>
        <p:nvPr/>
      </p:nvGrpSpPr>
      <p:grpSpPr>
        <a:xfrm>
          <a:off x="0" y="0"/>
          <a:ext cx="0" cy="0"/>
          <a:chOff x="0" y="0"/>
          <a:chExt cx="0" cy="0"/>
        </a:xfrm>
      </p:grpSpPr>
      <p:pic>
        <p:nvPicPr>
          <p:cNvPr id="45" name="Google Shape;45;p10"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46" name="Google Shape;46;p10"/>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1pPr>
            <a:lvl2pPr lvl="1"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2pPr>
            <a:lvl3pPr lvl="2"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3pPr>
            <a:lvl4pPr lvl="3"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4pPr>
            <a:lvl5pPr lvl="4"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5pPr>
            <a:lvl6pPr lvl="5"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6pPr>
            <a:lvl7pPr lvl="6"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7pPr>
            <a:lvl8pPr lvl="7"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8pPr>
            <a:lvl9pPr lvl="8"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47" name="Google Shape;47;p10"/>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8" name="Google Shape;48;p10"/>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1pPr>
            <a:lvl2pPr marR="0" lvl="1"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2pPr>
            <a:lvl3pPr marR="0" lvl="2"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3pPr>
            <a:lvl4pPr marR="0" lvl="3"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4pPr>
            <a:lvl5pPr marR="0" lvl="4"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5pPr>
            <a:lvl6pPr marR="0" lvl="5"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6pPr>
            <a:lvl7pPr marR="0" lvl="6"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7pPr>
            <a:lvl8pPr marR="0" lvl="7"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8pPr>
            <a:lvl9pPr marR="0" lvl="8"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1pPr>
            <a:lvl2pPr marL="914400" marR="0" lvl="1"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104225" y="49200"/>
            <a:ext cx="8515800" cy="221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6400">
                <a:solidFill>
                  <a:srgbClr val="000000"/>
                </a:solidFill>
                <a:latin typeface="Impact"/>
                <a:ea typeface="Impact"/>
                <a:cs typeface="Impact"/>
                <a:sym typeface="Impact"/>
              </a:rPr>
              <a:t>Heart Disease Prediction Using Machine Learning</a:t>
            </a:r>
            <a:endParaRPr sz="6400">
              <a:solidFill>
                <a:srgbClr val="000000"/>
              </a:solidFill>
              <a:latin typeface="Impact"/>
              <a:ea typeface="Impact"/>
              <a:cs typeface="Impact"/>
              <a:sym typeface="Impact"/>
            </a:endParaRPr>
          </a:p>
        </p:txBody>
      </p:sp>
      <p:sp>
        <p:nvSpPr>
          <p:cNvPr id="58" name="Google Shape;58;p12"/>
          <p:cNvSpPr txBox="1">
            <a:spLocks noGrp="1"/>
          </p:cNvSpPr>
          <p:nvPr>
            <p:ph type="subTitle" idx="1"/>
          </p:nvPr>
        </p:nvSpPr>
        <p:spPr>
          <a:xfrm>
            <a:off x="1378775" y="2655736"/>
            <a:ext cx="5029500" cy="241136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rgbClr val="000000"/>
                </a:solidFill>
                <a:latin typeface="Lato"/>
                <a:ea typeface="Lato"/>
                <a:cs typeface="Lato"/>
                <a:sym typeface="Lato"/>
              </a:rPr>
              <a:t>By</a:t>
            </a:r>
            <a:endParaRPr b="1" dirty="0">
              <a:latin typeface="Lato"/>
              <a:ea typeface="Lato"/>
              <a:cs typeface="Lato"/>
              <a:sym typeface="Lato"/>
            </a:endParaRPr>
          </a:p>
          <a:p>
            <a:pPr marL="0" lvl="0" indent="0" algn="l" rtl="0">
              <a:lnSpc>
                <a:spcPct val="100000"/>
              </a:lnSpc>
              <a:spcBef>
                <a:spcPts val="0"/>
              </a:spcBef>
              <a:spcAft>
                <a:spcPts val="0"/>
              </a:spcAft>
              <a:buSzPts val="1400"/>
              <a:buNone/>
            </a:pPr>
            <a:r>
              <a:rPr lang="en-US" sz="2400" dirty="0">
                <a:solidFill>
                  <a:srgbClr val="000000"/>
                </a:solidFill>
              </a:rPr>
              <a:t>Tadisetti Puneet Sai</a:t>
            </a:r>
            <a:br>
              <a:rPr lang="en-US" sz="2400" dirty="0">
                <a:solidFill>
                  <a:srgbClr val="000000"/>
                </a:solidFill>
              </a:rPr>
            </a:br>
            <a:r>
              <a:rPr lang="en-US" sz="2400" dirty="0">
                <a:solidFill>
                  <a:srgbClr val="000000"/>
                </a:solidFill>
              </a:rPr>
              <a:t>Gunde Soumic Muktha</a:t>
            </a:r>
            <a:br>
              <a:rPr lang="en-US" sz="2400" dirty="0">
                <a:solidFill>
                  <a:srgbClr val="000000"/>
                </a:solidFill>
              </a:rPr>
            </a:br>
            <a:r>
              <a:rPr lang="en-US" sz="2400" dirty="0">
                <a:solidFill>
                  <a:srgbClr val="000000"/>
                </a:solidFill>
              </a:rPr>
              <a:t>Ramidi Varshith Reddy</a:t>
            </a:r>
            <a:br>
              <a:rPr lang="en-US" sz="2400" dirty="0">
                <a:solidFill>
                  <a:srgbClr val="000000"/>
                </a:solidFill>
              </a:rPr>
            </a:br>
            <a:r>
              <a:rPr lang="en-US" sz="2400" dirty="0">
                <a:solidFill>
                  <a:srgbClr val="000000"/>
                </a:solidFill>
              </a:rPr>
              <a:t>Ahmed Dayani</a:t>
            </a:r>
            <a:endParaRPr sz="2400" dirty="0">
              <a:solidFill>
                <a:srgbClr val="000000"/>
              </a:solidFill>
            </a:endParaRPr>
          </a:p>
        </p:txBody>
      </p:sp>
      <p:sp>
        <p:nvSpPr>
          <p:cNvPr id="59" name="Google Shape;59;p12"/>
          <p:cNvSpPr txBox="1">
            <a:spLocks noGrp="1"/>
          </p:cNvSpPr>
          <p:nvPr>
            <p:ph type="sldNum" idx="4294967295"/>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10</a:t>
            </a:fld>
            <a:endParaRPr/>
          </a:p>
        </p:txBody>
      </p:sp>
      <p:sp>
        <p:nvSpPr>
          <p:cNvPr id="123" name="Google Shape;123;p21"/>
          <p:cNvSpPr txBox="1">
            <a:spLocks noGrp="1"/>
          </p:cNvSpPr>
          <p:nvPr>
            <p:ph type="title"/>
          </p:nvPr>
        </p:nvSpPr>
        <p:spPr>
          <a:xfrm>
            <a:off x="457200" y="66125"/>
            <a:ext cx="5511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Random Forest</a:t>
            </a:r>
            <a:endParaRPr/>
          </a:p>
        </p:txBody>
      </p:sp>
      <p:pic>
        <p:nvPicPr>
          <p:cNvPr id="124" name="Google Shape;124;p21"/>
          <p:cNvPicPr preferRelativeResize="0"/>
          <p:nvPr/>
        </p:nvPicPr>
        <p:blipFill>
          <a:blip r:embed="rId3">
            <a:alphaModFix/>
          </a:blip>
          <a:stretch>
            <a:fillRect/>
          </a:stretch>
        </p:blipFill>
        <p:spPr>
          <a:xfrm>
            <a:off x="421400" y="1581325"/>
            <a:ext cx="8464449" cy="203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45075" y="54025"/>
            <a:ext cx="5511300" cy="1920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Decision Tree Classifier</a:t>
            </a:r>
            <a:endParaRPr/>
          </a:p>
        </p:txBody>
      </p:sp>
      <p:sp>
        <p:nvSpPr>
          <p:cNvPr id="130" name="Google Shape;130;p22"/>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11</a:t>
            </a:fld>
            <a:endParaRPr/>
          </a:p>
        </p:txBody>
      </p:sp>
      <p:pic>
        <p:nvPicPr>
          <p:cNvPr id="131" name="Google Shape;131;p22"/>
          <p:cNvPicPr preferRelativeResize="0"/>
          <p:nvPr/>
        </p:nvPicPr>
        <p:blipFill>
          <a:blip r:embed="rId3">
            <a:alphaModFix/>
          </a:blip>
          <a:stretch>
            <a:fillRect/>
          </a:stretch>
        </p:blipFill>
        <p:spPr>
          <a:xfrm>
            <a:off x="633350" y="2151175"/>
            <a:ext cx="7762875" cy="186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sldNum" idx="12"/>
          </p:nvPr>
        </p:nvSpPr>
        <p:spPr>
          <a:xfrm>
            <a:off x="4297650" y="4447973"/>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fld id="{00000000-1234-1234-1234-123412341234}" type="slidenum">
              <a:rPr lang="en"/>
              <a:t>12</a:t>
            </a:fld>
            <a:endParaRPr/>
          </a:p>
        </p:txBody>
      </p:sp>
      <p:sp>
        <p:nvSpPr>
          <p:cNvPr id="137" name="Google Shape;137;p23"/>
          <p:cNvSpPr txBox="1">
            <a:spLocks noGrp="1"/>
          </p:cNvSpPr>
          <p:nvPr>
            <p:ph type="ctrTitle" idx="4294967295"/>
          </p:nvPr>
        </p:nvSpPr>
        <p:spPr>
          <a:xfrm>
            <a:off x="885925" y="762325"/>
            <a:ext cx="8115900" cy="3436800"/>
          </a:xfrm>
          <a:prstGeom prst="rect">
            <a:avLst/>
          </a:prstGeom>
          <a:noFill/>
          <a:ln>
            <a:noFill/>
          </a:ln>
        </p:spPr>
        <p:txBody>
          <a:bodyPr spcFirstLastPara="1" wrap="square" lIns="91425" tIns="91425" rIns="91425" bIns="91425" anchor="b" anchorCtr="0">
            <a:noAutofit/>
          </a:bodyPr>
          <a:lstStyle/>
          <a:p>
            <a:pPr marL="457200" marR="0" lvl="0" indent="-177800" algn="just" rtl="0">
              <a:lnSpc>
                <a:spcPct val="100000"/>
              </a:lnSpc>
              <a:spcBef>
                <a:spcPts val="0"/>
              </a:spcBef>
              <a:spcAft>
                <a:spcPts val="0"/>
              </a:spcAft>
              <a:buClr>
                <a:srgbClr val="000000"/>
              </a:buClr>
              <a:buSzPts val="3600"/>
              <a:buFont typeface="Helvetica Neue"/>
              <a:buChar char="●"/>
            </a:pPr>
            <a:r>
              <a:rPr lang="en" sz="3600" b="1" i="0" u="none" strike="noStrike" cap="none">
                <a:solidFill>
                  <a:srgbClr val="000000"/>
                </a:solidFill>
                <a:latin typeface="Helvetica Neue"/>
                <a:ea typeface="Helvetica Neue"/>
                <a:cs typeface="Helvetica Neue"/>
                <a:sym typeface="Helvetica Neue"/>
              </a:rPr>
              <a:t>Conclusion</a:t>
            </a:r>
            <a:endParaRPr sz="3600" b="1" i="0" u="none" strike="noStrike" cap="none">
              <a:solidFill>
                <a:srgbClr val="000000"/>
              </a:solidFill>
              <a:latin typeface="Helvetica Neue"/>
              <a:ea typeface="Helvetica Neue"/>
              <a:cs typeface="Helvetica Neue"/>
              <a:sym typeface="Helvetica Neue"/>
            </a:endParaRPr>
          </a:p>
          <a:p>
            <a:pPr marL="0" marR="0" lvl="0" indent="0" algn="just" rtl="0">
              <a:lnSpc>
                <a:spcPct val="100000"/>
              </a:lnSpc>
              <a:spcBef>
                <a:spcPts val="0"/>
              </a:spcBef>
              <a:spcAft>
                <a:spcPts val="0"/>
              </a:spcAft>
              <a:buNone/>
            </a:pPr>
            <a:r>
              <a:rPr lang="en" sz="2800" b="1">
                <a:solidFill>
                  <a:srgbClr val="000000"/>
                </a:solidFill>
                <a:latin typeface="Helvetica Neue"/>
                <a:ea typeface="Helvetica Neue"/>
                <a:cs typeface="Helvetica Neue"/>
                <a:sym typeface="Helvetica Neue"/>
              </a:rPr>
              <a:t>We have best three algorithms for predicting the heart disease through given datasets. We are also getting best accuracy. It is one of the new system that use three famous algorithm for prediction of diseases especially heart. </a:t>
            </a:r>
            <a:endParaRPr sz="2800" b="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4"/>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289225" y="361000"/>
            <a:ext cx="8046300" cy="4312800"/>
          </a:xfrm>
          <a:prstGeom prst="rect">
            <a:avLst/>
          </a:prstGeom>
          <a:noFill/>
          <a:ln>
            <a:noFill/>
          </a:ln>
        </p:spPr>
        <p:txBody>
          <a:bodyPr spcFirstLastPara="1" wrap="square" lIns="91425" tIns="91425" rIns="91425" bIns="91425" anchor="b" anchorCtr="0">
            <a:noAutofit/>
          </a:bodyPr>
          <a:lstStyle/>
          <a:p>
            <a:pPr marL="457200" lvl="0" indent="0" algn="l" rtl="0">
              <a:lnSpc>
                <a:spcPct val="100000"/>
              </a:lnSpc>
              <a:spcBef>
                <a:spcPts val="0"/>
              </a:spcBef>
              <a:spcAft>
                <a:spcPts val="0"/>
              </a:spcAft>
              <a:buSzPts val="4800"/>
              <a:buNone/>
            </a:pPr>
            <a:endParaRPr sz="4000" b="1">
              <a:latin typeface="Lato"/>
              <a:ea typeface="Lato"/>
              <a:cs typeface="Lato"/>
              <a:sym typeface="Lato"/>
            </a:endParaRPr>
          </a:p>
          <a:p>
            <a:pPr marL="457200" lvl="0" indent="0" algn="l" rtl="0">
              <a:lnSpc>
                <a:spcPct val="100000"/>
              </a:lnSpc>
              <a:spcBef>
                <a:spcPts val="0"/>
              </a:spcBef>
              <a:spcAft>
                <a:spcPts val="0"/>
              </a:spcAft>
              <a:buSzPts val="4800"/>
              <a:buNone/>
            </a:pPr>
            <a:endParaRPr sz="4000" b="1">
              <a:latin typeface="Lato"/>
              <a:ea typeface="Lato"/>
              <a:cs typeface="Lato"/>
              <a:sym typeface="Lato"/>
            </a:endParaRPr>
          </a:p>
          <a:p>
            <a:pPr marL="457200" lvl="0" indent="0" algn="l" rtl="0">
              <a:lnSpc>
                <a:spcPct val="100000"/>
              </a:lnSpc>
              <a:spcBef>
                <a:spcPts val="0"/>
              </a:spcBef>
              <a:spcAft>
                <a:spcPts val="0"/>
              </a:spcAft>
              <a:buSzPts val="4800"/>
              <a:buNone/>
            </a:pPr>
            <a:r>
              <a:rPr lang="en" b="1">
                <a:solidFill>
                  <a:srgbClr val="000000"/>
                </a:solidFill>
                <a:latin typeface="Rockwell"/>
                <a:ea typeface="Rockwell"/>
                <a:cs typeface="Rockwell"/>
                <a:sym typeface="Rockwell"/>
              </a:rPr>
              <a:t>INTRODUCTION</a:t>
            </a:r>
            <a:endParaRPr b="1">
              <a:solidFill>
                <a:srgbClr val="000000"/>
              </a:solidFill>
              <a:latin typeface="Rockwell"/>
              <a:ea typeface="Rockwell"/>
              <a:cs typeface="Rockwell"/>
              <a:sym typeface="Rockwell"/>
            </a:endParaRPr>
          </a:p>
          <a:p>
            <a:pPr marL="457200" lvl="0" indent="0" algn="l" rtl="0">
              <a:lnSpc>
                <a:spcPct val="100000"/>
              </a:lnSpc>
              <a:spcBef>
                <a:spcPts val="0"/>
              </a:spcBef>
              <a:spcAft>
                <a:spcPts val="0"/>
              </a:spcAft>
              <a:buSzPts val="4800"/>
              <a:buNone/>
            </a:pPr>
            <a:endParaRPr sz="4000" b="1">
              <a:solidFill>
                <a:srgbClr val="000000"/>
              </a:solidFill>
              <a:latin typeface="Lato"/>
              <a:ea typeface="Lato"/>
              <a:cs typeface="Lato"/>
              <a:sym typeface="Lato"/>
            </a:endParaRPr>
          </a:p>
          <a:p>
            <a:pPr marL="457200" lvl="0" indent="-457200" algn="l" rtl="0">
              <a:lnSpc>
                <a:spcPct val="100000"/>
              </a:lnSpc>
              <a:spcBef>
                <a:spcPts val="0"/>
              </a:spcBef>
              <a:spcAft>
                <a:spcPts val="0"/>
              </a:spcAft>
              <a:buClr>
                <a:srgbClr val="000000"/>
              </a:buClr>
              <a:buSzPts val="4800"/>
              <a:buFont typeface="Garamond"/>
              <a:buChar char="●"/>
            </a:pPr>
            <a:r>
              <a:rPr lang="en" b="1">
                <a:solidFill>
                  <a:srgbClr val="000000"/>
                </a:solidFill>
                <a:latin typeface="Garamond"/>
                <a:ea typeface="Garamond"/>
                <a:cs typeface="Garamond"/>
                <a:sym typeface="Garamond"/>
              </a:rPr>
              <a:t>What is Machine Learning ?</a:t>
            </a:r>
            <a:endParaRPr b="1">
              <a:solidFill>
                <a:srgbClr val="000000"/>
              </a:solidFill>
              <a:latin typeface="Garamond"/>
              <a:ea typeface="Garamond"/>
              <a:cs typeface="Garamond"/>
              <a:sym typeface="Garamond"/>
            </a:endParaRPr>
          </a:p>
          <a:p>
            <a:pPr marL="457200" lvl="0" indent="-457200" algn="l" rtl="0">
              <a:lnSpc>
                <a:spcPct val="100000"/>
              </a:lnSpc>
              <a:spcBef>
                <a:spcPts val="0"/>
              </a:spcBef>
              <a:spcAft>
                <a:spcPts val="0"/>
              </a:spcAft>
              <a:buClr>
                <a:srgbClr val="000000"/>
              </a:buClr>
              <a:buSzPts val="4800"/>
              <a:buFont typeface="Garamond"/>
              <a:buChar char="●"/>
            </a:pPr>
            <a:r>
              <a:rPr lang="en" b="1">
                <a:solidFill>
                  <a:srgbClr val="000000"/>
                </a:solidFill>
                <a:latin typeface="Garamond"/>
                <a:ea typeface="Garamond"/>
                <a:cs typeface="Garamond"/>
                <a:sym typeface="Garamond"/>
              </a:rPr>
              <a:t>Goal of the Project</a:t>
            </a:r>
            <a:endParaRPr b="1">
              <a:solidFill>
                <a:srgbClr val="000000"/>
              </a:solidFill>
              <a:latin typeface="Garamond"/>
              <a:ea typeface="Garamond"/>
              <a:cs typeface="Garamond"/>
              <a:sym typeface="Garamond"/>
            </a:endParaRPr>
          </a:p>
          <a:p>
            <a:pPr marL="457200" lvl="0" indent="-457200" algn="l" rtl="0">
              <a:lnSpc>
                <a:spcPct val="100000"/>
              </a:lnSpc>
              <a:spcBef>
                <a:spcPts val="0"/>
              </a:spcBef>
              <a:spcAft>
                <a:spcPts val="0"/>
              </a:spcAft>
              <a:buClr>
                <a:srgbClr val="000000"/>
              </a:buClr>
              <a:buSzPts val="4800"/>
              <a:buFont typeface="Garamond"/>
              <a:buChar char="●"/>
            </a:pPr>
            <a:r>
              <a:rPr lang="en" b="1">
                <a:solidFill>
                  <a:srgbClr val="000000"/>
                </a:solidFill>
                <a:latin typeface="Garamond"/>
                <a:ea typeface="Garamond"/>
                <a:cs typeface="Garamond"/>
                <a:sym typeface="Garamond"/>
              </a:rPr>
              <a:t>What is Supervised Learning ?</a:t>
            </a:r>
            <a:endParaRPr b="1">
              <a:solidFill>
                <a:srgbClr val="000000"/>
              </a:solidFill>
              <a:latin typeface="Garamond"/>
              <a:ea typeface="Garamond"/>
              <a:cs typeface="Garamond"/>
              <a:sym typeface="Garamond"/>
            </a:endParaRPr>
          </a:p>
        </p:txBody>
      </p:sp>
      <p:sp>
        <p:nvSpPr>
          <p:cNvPr id="65" name="Google Shape;65;p1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3</a:t>
            </a:fld>
            <a:endParaRPr/>
          </a:p>
        </p:txBody>
      </p:sp>
      <p:pic>
        <p:nvPicPr>
          <p:cNvPr id="71" name="Google Shape;71;p14"/>
          <p:cNvPicPr preferRelativeResize="0"/>
          <p:nvPr/>
        </p:nvPicPr>
        <p:blipFill rotWithShape="1">
          <a:blip r:embed="rId3">
            <a:alphaModFix/>
          </a:blip>
          <a:srcRect/>
          <a:stretch/>
        </p:blipFill>
        <p:spPr>
          <a:xfrm>
            <a:off x="336725" y="101400"/>
            <a:ext cx="5451925" cy="494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idx="4294967295"/>
          </p:nvPr>
        </p:nvSpPr>
        <p:spPr>
          <a:xfrm>
            <a:off x="331875" y="2453425"/>
            <a:ext cx="3766500" cy="196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6000" b="1">
                <a:solidFill>
                  <a:srgbClr val="000000"/>
                </a:solidFill>
                <a:latin typeface="Rockwell"/>
                <a:ea typeface="Rockwell"/>
                <a:cs typeface="Rockwell"/>
                <a:sym typeface="Rockwell"/>
              </a:rPr>
              <a:t>The Working of the Project</a:t>
            </a:r>
            <a:endParaRPr sz="6000" b="1">
              <a:solidFill>
                <a:srgbClr val="000000"/>
              </a:solidFill>
              <a:latin typeface="Rockwell"/>
              <a:ea typeface="Rockwell"/>
              <a:cs typeface="Rockwell"/>
              <a:sym typeface="Rockwell"/>
            </a:endParaRPr>
          </a:p>
        </p:txBody>
      </p:sp>
      <p:sp>
        <p:nvSpPr>
          <p:cNvPr id="77" name="Google Shape;77;p1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4625" y="236925"/>
            <a:ext cx="3505200" cy="779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b="1">
                <a:solidFill>
                  <a:srgbClr val="000000"/>
                </a:solidFill>
                <a:latin typeface="Rockwell"/>
                <a:ea typeface="Rockwell"/>
                <a:cs typeface="Rockwell"/>
                <a:sym typeface="Rockwell"/>
              </a:rPr>
              <a:t>Dataset</a:t>
            </a:r>
            <a:r>
              <a:rPr lang="en">
                <a:latin typeface="Rockwell"/>
                <a:ea typeface="Rockwell"/>
                <a:cs typeface="Rockwell"/>
                <a:sym typeface="Rockwell"/>
              </a:rPr>
              <a:t> </a:t>
            </a:r>
            <a:endParaRPr>
              <a:latin typeface="Rockwell"/>
              <a:ea typeface="Rockwell"/>
              <a:cs typeface="Rockwell"/>
              <a:sym typeface="Rockwell"/>
            </a:endParaRPr>
          </a:p>
        </p:txBody>
      </p:sp>
      <p:sp>
        <p:nvSpPr>
          <p:cNvPr id="83" name="Google Shape;83;p16"/>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5</a:t>
            </a:fld>
            <a:endParaRPr/>
          </a:p>
        </p:txBody>
      </p:sp>
      <p:pic>
        <p:nvPicPr>
          <p:cNvPr id="84" name="Google Shape;84;p16"/>
          <p:cNvPicPr preferRelativeResize="0"/>
          <p:nvPr/>
        </p:nvPicPr>
        <p:blipFill>
          <a:blip r:embed="rId4">
            <a:alphaModFix/>
          </a:blip>
          <a:stretch>
            <a:fillRect/>
          </a:stretch>
        </p:blipFill>
        <p:spPr>
          <a:xfrm>
            <a:off x="641475" y="1511375"/>
            <a:ext cx="6048375" cy="283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1042074" y="829430"/>
            <a:ext cx="5511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3 step process</a:t>
            </a:r>
            <a:endParaRPr/>
          </a:p>
        </p:txBody>
      </p:sp>
      <p:sp>
        <p:nvSpPr>
          <p:cNvPr id="90" name="Google Shape;90;p17"/>
          <p:cNvSpPr/>
          <p:nvPr/>
        </p:nvSpPr>
        <p:spPr>
          <a:xfrm>
            <a:off x="1037506" y="2233021"/>
            <a:ext cx="1816800" cy="1495800"/>
          </a:xfrm>
          <a:prstGeom prst="homePlate">
            <a:avLst>
              <a:gd name="adj" fmla="val 30129"/>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Lato Light"/>
                <a:ea typeface="Lato Light"/>
                <a:cs typeface="Lato Light"/>
                <a:sym typeface="Lato Light"/>
              </a:rPr>
              <a:t>Split the dataset</a:t>
            </a:r>
            <a:endParaRPr sz="1400" b="0" i="0" u="none" strike="noStrike" cap="none">
              <a:solidFill>
                <a:srgbClr val="666666"/>
              </a:solidFill>
              <a:latin typeface="Lato Light"/>
              <a:ea typeface="Lato Light"/>
              <a:cs typeface="Lato Light"/>
              <a:sym typeface="Lato Light"/>
            </a:endParaRPr>
          </a:p>
        </p:txBody>
      </p:sp>
      <p:sp>
        <p:nvSpPr>
          <p:cNvPr id="91" name="Google Shape;91;p17"/>
          <p:cNvSpPr/>
          <p:nvPr/>
        </p:nvSpPr>
        <p:spPr>
          <a:xfrm>
            <a:off x="2613160" y="2233021"/>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Lato Light"/>
                <a:ea typeface="Lato Light"/>
                <a:cs typeface="Lato Light"/>
                <a:sym typeface="Lato Light"/>
              </a:rPr>
              <a:t>Train the dataset</a:t>
            </a:r>
            <a:endParaRPr sz="1400" b="0" i="0" u="none" strike="noStrike" cap="none">
              <a:solidFill>
                <a:srgbClr val="666666"/>
              </a:solidFill>
              <a:latin typeface="Lato Light"/>
              <a:ea typeface="Lato Light"/>
              <a:cs typeface="Lato Light"/>
              <a:sym typeface="Lato Light"/>
            </a:endParaRPr>
          </a:p>
        </p:txBody>
      </p:sp>
      <p:sp>
        <p:nvSpPr>
          <p:cNvPr id="92" name="Google Shape;92;p17"/>
          <p:cNvSpPr/>
          <p:nvPr/>
        </p:nvSpPr>
        <p:spPr>
          <a:xfrm>
            <a:off x="4223755" y="2233021"/>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666666"/>
                </a:solidFill>
                <a:latin typeface="Lato Light"/>
                <a:ea typeface="Lato Light"/>
                <a:cs typeface="Lato Light"/>
                <a:sym typeface="Lato Light"/>
              </a:rPr>
              <a:t>Compare the Algorithm</a:t>
            </a:r>
            <a:endParaRPr sz="1400" b="0" i="0" u="none" strike="noStrike" cap="none" dirty="0">
              <a:solidFill>
                <a:srgbClr val="666666"/>
              </a:solidFill>
              <a:latin typeface="Lato Light"/>
              <a:ea typeface="Lato Light"/>
              <a:cs typeface="Lato Light"/>
              <a:sym typeface="Lato Light"/>
            </a:endParaRPr>
          </a:p>
        </p:txBody>
      </p:sp>
      <p:sp>
        <p:nvSpPr>
          <p:cNvPr id="93" name="Google Shape;93;p17"/>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7</a:t>
            </a:fld>
            <a:endParaRPr/>
          </a:p>
        </p:txBody>
      </p:sp>
      <p:pic>
        <p:nvPicPr>
          <p:cNvPr id="99" name="Google Shape;99;p18" descr="Image result for numpy"/>
          <p:cNvPicPr preferRelativeResize="0"/>
          <p:nvPr/>
        </p:nvPicPr>
        <p:blipFill rotWithShape="1">
          <a:blip r:embed="rId3">
            <a:alphaModFix/>
          </a:blip>
          <a:srcRect/>
          <a:stretch/>
        </p:blipFill>
        <p:spPr>
          <a:xfrm>
            <a:off x="246225" y="1326950"/>
            <a:ext cx="4176173" cy="1655200"/>
          </a:xfrm>
          <a:prstGeom prst="rect">
            <a:avLst/>
          </a:prstGeom>
          <a:noFill/>
          <a:ln>
            <a:noFill/>
          </a:ln>
        </p:spPr>
      </p:pic>
      <p:pic>
        <p:nvPicPr>
          <p:cNvPr id="100" name="Google Shape;100;p18" descr="Image result for pandas python"/>
          <p:cNvPicPr preferRelativeResize="0"/>
          <p:nvPr/>
        </p:nvPicPr>
        <p:blipFill rotWithShape="1">
          <a:blip r:embed="rId4">
            <a:alphaModFix/>
          </a:blip>
          <a:srcRect/>
          <a:stretch/>
        </p:blipFill>
        <p:spPr>
          <a:xfrm>
            <a:off x="4687060" y="2022825"/>
            <a:ext cx="4077840" cy="849550"/>
          </a:xfrm>
          <a:prstGeom prst="rect">
            <a:avLst/>
          </a:prstGeom>
          <a:noFill/>
          <a:ln>
            <a:noFill/>
          </a:ln>
        </p:spPr>
      </p:pic>
      <p:pic>
        <p:nvPicPr>
          <p:cNvPr id="101" name="Google Shape;101;p18" descr="Related image"/>
          <p:cNvPicPr preferRelativeResize="0"/>
          <p:nvPr/>
        </p:nvPicPr>
        <p:blipFill rotWithShape="1">
          <a:blip r:embed="rId5">
            <a:alphaModFix/>
          </a:blip>
          <a:srcRect/>
          <a:stretch/>
        </p:blipFill>
        <p:spPr>
          <a:xfrm>
            <a:off x="4122550" y="3528075"/>
            <a:ext cx="4959824" cy="1255775"/>
          </a:xfrm>
          <a:prstGeom prst="rect">
            <a:avLst/>
          </a:prstGeom>
          <a:noFill/>
          <a:ln>
            <a:noFill/>
          </a:ln>
        </p:spPr>
      </p:pic>
      <p:pic>
        <p:nvPicPr>
          <p:cNvPr id="102" name="Google Shape;102;p18" descr="Image result for seaborn python logo"/>
          <p:cNvPicPr preferRelativeResize="0"/>
          <p:nvPr/>
        </p:nvPicPr>
        <p:blipFill rotWithShape="1">
          <a:blip r:embed="rId6">
            <a:alphaModFix/>
          </a:blip>
          <a:srcRect/>
          <a:stretch/>
        </p:blipFill>
        <p:spPr>
          <a:xfrm>
            <a:off x="653053" y="3207401"/>
            <a:ext cx="3469500" cy="1785400"/>
          </a:xfrm>
          <a:prstGeom prst="rect">
            <a:avLst/>
          </a:prstGeom>
          <a:noFill/>
          <a:ln>
            <a:noFill/>
          </a:ln>
        </p:spPr>
      </p:pic>
      <p:pic>
        <p:nvPicPr>
          <p:cNvPr id="103" name="Google Shape;103;p18" descr="Image result for scikit-learn logo"/>
          <p:cNvPicPr preferRelativeResize="0"/>
          <p:nvPr/>
        </p:nvPicPr>
        <p:blipFill rotWithShape="1">
          <a:blip r:embed="rId7">
            <a:alphaModFix/>
          </a:blip>
          <a:srcRect/>
          <a:stretch/>
        </p:blipFill>
        <p:spPr>
          <a:xfrm>
            <a:off x="2546150" y="0"/>
            <a:ext cx="3216850" cy="173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8</a:t>
            </a:fld>
            <a:endParaRPr/>
          </a:p>
        </p:txBody>
      </p:sp>
      <p:sp>
        <p:nvSpPr>
          <p:cNvPr id="109" name="Google Shape;109;p19"/>
          <p:cNvSpPr/>
          <p:nvPr/>
        </p:nvSpPr>
        <p:spPr>
          <a:xfrm>
            <a:off x="208202" y="227111"/>
            <a:ext cx="2202489"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800">
                <a:latin typeface="Rockwell"/>
                <a:ea typeface="Rockwell"/>
                <a:cs typeface="Rockwell"/>
                <a:sym typeface="Rockwell"/>
              </a:rPr>
              <a:t>Data visualization</a:t>
            </a:r>
            <a:endParaRPr/>
          </a:p>
        </p:txBody>
      </p:sp>
      <p:pic>
        <p:nvPicPr>
          <p:cNvPr id="110" name="Google Shape;110;p19"/>
          <p:cNvPicPr preferRelativeResize="0"/>
          <p:nvPr/>
        </p:nvPicPr>
        <p:blipFill>
          <a:blip r:embed="rId3">
            <a:alphaModFix/>
          </a:blip>
          <a:stretch>
            <a:fillRect/>
          </a:stretch>
        </p:blipFill>
        <p:spPr>
          <a:xfrm>
            <a:off x="2595724" y="572750"/>
            <a:ext cx="4423800" cy="410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457199" y="215152"/>
            <a:ext cx="5359613" cy="125249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dirty="0"/>
              <a:t>K Neighbours classifier</a:t>
            </a:r>
            <a:endParaRPr dirty="0"/>
          </a:p>
        </p:txBody>
      </p:sp>
      <p:sp>
        <p:nvSpPr>
          <p:cNvPr id="116" name="Google Shape;116;p20"/>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9</a:t>
            </a:fld>
            <a:endParaRPr/>
          </a:p>
        </p:txBody>
      </p:sp>
      <p:pic>
        <p:nvPicPr>
          <p:cNvPr id="117" name="Google Shape;117;p20"/>
          <p:cNvPicPr preferRelativeResize="0"/>
          <p:nvPr/>
        </p:nvPicPr>
        <p:blipFill>
          <a:blip r:embed="rId3">
            <a:alphaModFix/>
          </a:blip>
          <a:stretch>
            <a:fillRect/>
          </a:stretch>
        </p:blipFill>
        <p:spPr>
          <a:xfrm>
            <a:off x="641475" y="1552175"/>
            <a:ext cx="7762875" cy="2561950"/>
          </a:xfrm>
          <a:prstGeom prst="rect">
            <a:avLst/>
          </a:prstGeom>
          <a:noFill/>
          <a:ln>
            <a:noFill/>
          </a:ln>
        </p:spPr>
      </p:pic>
    </p:spTree>
  </p:cSld>
  <p:clrMapOvr>
    <a:masterClrMapping/>
  </p:clrMapOvr>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118</Words>
  <Application>Microsoft Macintosh PowerPoint</Application>
  <PresentationFormat>On-screen Show (16:9)</PresentationFormat>
  <Paragraphs>35</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Lato Light</vt:lpstr>
      <vt:lpstr>Helvetica Neue</vt:lpstr>
      <vt:lpstr>Lato</vt:lpstr>
      <vt:lpstr>Lato Hairline</vt:lpstr>
      <vt:lpstr>Rockwell</vt:lpstr>
      <vt:lpstr>Garamond</vt:lpstr>
      <vt:lpstr>Impact</vt:lpstr>
      <vt:lpstr>Arial</vt:lpstr>
      <vt:lpstr>Eglamour template</vt:lpstr>
      <vt:lpstr>Heart Disease Prediction Using Machine Learning</vt:lpstr>
      <vt:lpstr>  INTRODUCTION  What is Machine Learning ? Goal of the Project What is Supervised Learning ?</vt:lpstr>
      <vt:lpstr>PowerPoint Presentation</vt:lpstr>
      <vt:lpstr>The Working of the Project</vt:lpstr>
      <vt:lpstr>Dataset </vt:lpstr>
      <vt:lpstr>3 step process</vt:lpstr>
      <vt:lpstr>PowerPoint Presentation</vt:lpstr>
      <vt:lpstr>PowerPoint Presentation</vt:lpstr>
      <vt:lpstr>K Neighbours classifier</vt:lpstr>
      <vt:lpstr>Random Forest</vt:lpstr>
      <vt:lpstr>Decision Tree Classifier</vt:lpstr>
      <vt:lpstr>Conclusion We have best three algorithms for predicting the heart disease through given datasets. We are also getting best accuracy. It is one of the new system that use three famous algorithm for prediction of diseases especially heart.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Puneet Sai Tadisetti</cp:lastModifiedBy>
  <cp:revision>3</cp:revision>
  <dcterms:modified xsi:type="dcterms:W3CDTF">2024-09-21T05:04:29Z</dcterms:modified>
</cp:coreProperties>
</file>