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586A-74F7-469C-93F6-70412F82DCA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80-C576-48F9-A501-C9C2AA5575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586A-74F7-469C-93F6-70412F82DCA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80-C576-48F9-A501-C9C2AA557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586A-74F7-469C-93F6-70412F82DCA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80-C576-48F9-A501-C9C2AA557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586A-74F7-469C-93F6-70412F82DCA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80-C576-48F9-A501-C9C2AA557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586A-74F7-469C-93F6-70412F82DCA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80-C576-48F9-A501-C9C2AA5575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586A-74F7-469C-93F6-70412F82DCA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80-C576-48F9-A501-C9C2AA557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586A-74F7-469C-93F6-70412F82DCA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80-C576-48F9-A501-C9C2AA557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586A-74F7-469C-93F6-70412F82DCA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80-C576-48F9-A501-C9C2AA557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586A-74F7-469C-93F6-70412F82DCA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80-C576-48F9-A501-C9C2AA557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586A-74F7-469C-93F6-70412F82DCA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80-C576-48F9-A501-C9C2AA557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586A-74F7-469C-93F6-70412F82DCA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A5E8280-C576-48F9-A501-C9C2AA5575E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C3586A-74F7-469C-93F6-70412F82DCA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5E8280-C576-48F9-A501-C9C2AA5575E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1429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itchFamily="18" charset="0"/>
              </a:rPr>
              <a:t>Second Hand Car Dealer Analysis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43182"/>
            <a:ext cx="9144000" cy="3857652"/>
          </a:xfrm>
        </p:spPr>
        <p:txBody>
          <a:bodyPr>
            <a:normAutofit fontScale="925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latin typeface="Bookman Old Style" pitchFamily="18" charset="0"/>
              </a:rPr>
              <a:t>Read all dataset.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latin typeface="Bookman Old Style" pitchFamily="18" charset="0"/>
              </a:rPr>
              <a:t>Total number of cars.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latin typeface="Bookman Old Style" pitchFamily="18" charset="0"/>
              </a:rPr>
              <a:t>Cars available in </a:t>
            </a:r>
            <a:r>
              <a:rPr lang="en-US" sz="2800" dirty="0" smtClean="0">
                <a:latin typeface="Bookman Old Style" pitchFamily="18" charset="0"/>
              </a:rPr>
              <a:t>2023,2022,2021,2020.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latin typeface="Bookman Old Style" pitchFamily="18" charset="0"/>
              </a:rPr>
              <a:t>All </a:t>
            </a:r>
            <a:r>
              <a:rPr lang="en-US" sz="2800" dirty="0" smtClean="0">
                <a:latin typeface="Bookman Old Style" pitchFamily="18" charset="0"/>
              </a:rPr>
              <a:t>count of cars by </a:t>
            </a:r>
            <a:r>
              <a:rPr lang="en-US" sz="2800" dirty="0" smtClean="0">
                <a:latin typeface="Bookman Old Style" pitchFamily="18" charset="0"/>
              </a:rPr>
              <a:t>year.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latin typeface="Bookman Old Style" pitchFamily="18" charset="0"/>
              </a:rPr>
              <a:t>Number of diesel and petrol cars available in </a:t>
            </a:r>
            <a:r>
              <a:rPr lang="en-US" sz="2800" dirty="0" smtClean="0">
                <a:latin typeface="Bookman Old Style" pitchFamily="18" charset="0"/>
              </a:rPr>
              <a:t>2020.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latin typeface="Bookman Old Style" pitchFamily="18" charset="0"/>
              </a:rPr>
              <a:t>Total no of cars between year 2015 and </a:t>
            </a:r>
            <a:r>
              <a:rPr lang="en-US" sz="2800" dirty="0" smtClean="0">
                <a:latin typeface="Bookman Old Style" pitchFamily="18" charset="0"/>
              </a:rPr>
              <a:t>2023.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latin typeface="Bookman Old Style" pitchFamily="18" charset="0"/>
              </a:rPr>
              <a:t>Full details of total no of car between 2015 </a:t>
            </a:r>
            <a:r>
              <a:rPr lang="en-US" sz="2800" dirty="0" smtClean="0">
                <a:latin typeface="Bookman Old Style" pitchFamily="18" charset="0"/>
              </a:rPr>
              <a:t>and 2023.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>
              <a:latin typeface="Bookman Old Style" pitchFamily="18" charset="0"/>
            </a:endParaRPr>
          </a:p>
          <a:p>
            <a:pPr algn="l"/>
            <a:endParaRPr lang="en-US" dirty="0" smtClean="0">
              <a:latin typeface="Bookman Old Style" pitchFamily="18" charset="0"/>
            </a:endParaRPr>
          </a:p>
          <a:p>
            <a:pPr algn="l"/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58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Second Hand Car Dealer Analysis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Hand Car Dealer Analysis</dc:title>
  <dc:creator>user</dc:creator>
  <cp:lastModifiedBy>user</cp:lastModifiedBy>
  <cp:revision>9</cp:revision>
  <dcterms:created xsi:type="dcterms:W3CDTF">2023-10-23T13:27:11Z</dcterms:created>
  <dcterms:modified xsi:type="dcterms:W3CDTF">2023-10-23T15:10:40Z</dcterms:modified>
</cp:coreProperties>
</file>