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getting-started/introduction/" TargetMode="Externa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 product showcase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9103" y="3730958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Jajula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Puneeth Kumar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AVN Institute of Engineering Technology -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Cyber Security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W3Schools – https://www.w3schools.com (HTML, CSS, JavaScript tutorials)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MDN Web Docs – https://developer.mozilla.org (Web standards and best practices)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Documentation – https://getbootstrap.com (For responsive design inspiration)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GitHub Pages Documentation – https://pages.github.com (For project hosting)</a:t>
            </a:r>
          </a:p>
          <a:p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FreeCodeCamp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– https://www.freecodecamp.org (Frontend development resources)</a:t>
            </a:r>
          </a:p>
          <a:p>
            <a:pPr marL="305435" indent="-305435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Get started with Bootstrap · Bootstrap v5.3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8E818-C0E0-91E1-8B7E-36A21FA17088}"/>
              </a:ext>
            </a:extLst>
          </p:cNvPr>
          <p:cNvSpPr txBox="1"/>
          <p:nvPr/>
        </p:nvSpPr>
        <p:spPr>
          <a:xfrm>
            <a:off x="875071" y="1592826"/>
            <a:ext cx="97339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 businesses often struggle to showcase their products online due to:</a:t>
            </a: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complexity and cost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setting up full-scale e-commerce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technical expertise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manage backends, databases, and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Lack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simple, visually appealing tools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display products in a clear and engaging way.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a result, many businesses fail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highlight their offerings effectively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miss opportunities to attract customers in the digital space.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07527"/>
            <a:ext cx="931989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Frontend Technologies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HTML5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Structure of the webpage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CSS3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Styling and responsive layouts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JavaScript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Dynamic interactivity (cart, filtering, total calculation)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Design Approach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Clean and user-friendly interface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Mobile-responsive design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Modular separation of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HTML, CSS,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JS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76530"/>
            <a:ext cx="710002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Catalog Creation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product categories and details (image, price, description).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 &amp; cards).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Add-to-Cart, Remove-from-Cart functions in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total price calculation.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filtering by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Modal views for product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compatibility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Test filtering and model interactions for smooth performance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Pages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for free, reliable, and easy public access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3" name="Content Placeholder 12" descr="A screenshot of a website&#10;&#10;AI-generated content may be incorrect.">
            <a:extLst>
              <a:ext uri="{FF2B5EF4-FFF2-40B4-BE49-F238E27FC236}">
                <a16:creationId xmlns:a16="http://schemas.microsoft.com/office/drawing/2014/main" id="{6F77DDC7-460B-7B0A-C6D5-8A1DF0566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355" y="1232452"/>
            <a:ext cx="5338484" cy="2868356"/>
          </a:xfrm>
        </p:spPr>
      </p:pic>
      <p:pic>
        <p:nvPicPr>
          <p:cNvPr id="15" name="Picture 14" descr="A screenshot of a website&#10;&#10;AI-generated content may be incorrect.">
            <a:extLst>
              <a:ext uri="{FF2B5EF4-FFF2-40B4-BE49-F238E27FC236}">
                <a16:creationId xmlns:a16="http://schemas.microsoft.com/office/drawing/2014/main" id="{5AAFBCDB-3F1D-5FAE-31DE-9114A99CA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2788"/>
            <a:ext cx="5614218" cy="2792361"/>
          </a:xfrm>
          <a:prstGeom prst="rect">
            <a:avLst/>
          </a:prstGeom>
        </p:spPr>
      </p:pic>
      <p:pic>
        <p:nvPicPr>
          <p:cNvPr id="17" name="Picture 16" descr="A screenshot of a website&#10;&#10;AI-generated content may be incorrect.">
            <a:extLst>
              <a:ext uri="{FF2B5EF4-FFF2-40B4-BE49-F238E27FC236}">
                <a16:creationId xmlns:a16="http://schemas.microsoft.com/office/drawing/2014/main" id="{3A6C5862-E23E-17FB-98B2-CF9A43613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55" y="4178710"/>
            <a:ext cx="5269329" cy="2541557"/>
          </a:xfrm>
          <a:prstGeom prst="rect">
            <a:avLst/>
          </a:prstGeom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1744F5-6EB3-F110-936C-E23DAE9AD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318" y="4100808"/>
            <a:ext cx="5456900" cy="22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A3E7-E5FE-C3B9-A7E6-7E27F39D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27722"/>
            <a:ext cx="11029616" cy="530296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&amp; deployment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58F40-4BD3-F821-4294-B6331A81F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Attach your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Link : https://github.com/Puneeth-255/MenW</a:t>
            </a:r>
          </a:p>
          <a:p>
            <a:pPr marL="305435" indent="-305435"/>
            <a:r>
              <a:rPr lang="en-US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Deployment link: https: https://puneeth-255.github.io/MenW/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36175"/>
            <a:ext cx="976234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project provides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simple, cost-effective, and attractive online product display system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tailored for small businesses. By eliminating the need for complex backends, it empowers business owners to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showcase their products clearly, engage customers effectively, and establish an online presence with ease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The lightweight design, filtering options, and modal views ensure both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usability and visual appeal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making it a practical solution for modern small-scale enterprises.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70594"/>
            <a:ext cx="10278455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Search &amp; Sorting: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Add advanced search and sorting options for faster product discovery.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User Accounts: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Enable login for customers and admins to personalize experiences.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Cart &amp; Checkout: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Extend into a lightweight e-commerce system with cart and payment options.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Analytics Integration: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Track product views and customer interactions.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Multi-language Support: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Expand reach by supporting regional languages.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Mobile App Version: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Develop a companion app for wider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67</TotalTime>
  <Words>541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E-commerce product showcase</vt:lpstr>
      <vt:lpstr>OUTLINE</vt:lpstr>
      <vt:lpstr>Problem Statement</vt:lpstr>
      <vt:lpstr>System  Approach</vt:lpstr>
      <vt:lpstr>Algorithm &amp; Deployment</vt:lpstr>
      <vt:lpstr>Result</vt:lpstr>
      <vt:lpstr>Github &amp; deployment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puneethkumar740@gmail.com</cp:lastModifiedBy>
  <cp:revision>47</cp:revision>
  <dcterms:created xsi:type="dcterms:W3CDTF">2021-05-26T16:50:10Z</dcterms:created>
  <dcterms:modified xsi:type="dcterms:W3CDTF">2025-09-29T08:22:50Z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