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DM Sans" pitchFamily="2" charset="0"/>
      <p:regular r:id="rId8"/>
    </p:embeddedFont>
    <p:embeddedFont>
      <p:font typeface="Kollektif" panose="020B0604020202020204" charset="0"/>
      <p:regular r:id="rId9"/>
    </p:embeddedFont>
    <p:embeddedFont>
      <p:font typeface="Kollektif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80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3487444" y="4538826"/>
            <a:ext cx="11315247" cy="133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BARD</a:t>
            </a:r>
            <a:endParaRPr lang="en-US" sz="9999" b="1" dirty="0">
              <a:solidFill>
                <a:srgbClr val="227C9D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90435" y="5907250"/>
            <a:ext cx="7197206" cy="534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3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Team Name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 flipV="1">
            <a:off x="15470622" y="326451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5400000" flipH="1" flipV="1">
            <a:off x="16554431" y="326451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5489368" y="9622060"/>
            <a:ext cx="7197206" cy="502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0"/>
              </a:lnSpc>
            </a:pPr>
            <a:r>
              <a:rPr lang="en-US" sz="3000" dirty="0" err="1"/>
              <a:t>VaultGuard</a:t>
            </a:r>
            <a:r>
              <a:rPr lang="en-US" sz="3000" dirty="0"/>
              <a:t>: Password Safety Made Simple</a:t>
            </a:r>
            <a:endParaRPr lang="en-US" sz="3000" dirty="0">
              <a:solidFill>
                <a:srgbClr val="545454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44" name="Freeform 44"/>
          <p:cNvSpPr/>
          <p:nvPr/>
        </p:nvSpPr>
        <p:spPr>
          <a:xfrm>
            <a:off x="6802247" y="214127"/>
            <a:ext cx="4862133" cy="3906982"/>
          </a:xfrm>
          <a:custGeom>
            <a:avLst/>
            <a:gdLst/>
            <a:ahLst/>
            <a:cxnLst/>
            <a:rect l="l" t="t" r="r" b="b"/>
            <a:pathLst>
              <a:path w="4862133" h="3906982">
                <a:moveTo>
                  <a:pt x="0" y="0"/>
                </a:moveTo>
                <a:lnTo>
                  <a:pt x="4862132" y="0"/>
                </a:lnTo>
                <a:lnTo>
                  <a:pt x="4862132" y="3906982"/>
                </a:lnTo>
                <a:lnTo>
                  <a:pt x="0" y="390698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11090" b="-13356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11665" y="711136"/>
            <a:ext cx="9664669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IDEA</a:t>
            </a:r>
          </a:p>
        </p:txBody>
      </p:sp>
      <p:grpSp>
        <p:nvGrpSpPr>
          <p:cNvPr id="3" name="Group 3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133600" y="1573244"/>
            <a:ext cx="11842733" cy="7140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Problem Statement : </a:t>
            </a:r>
            <a:r>
              <a:rPr lang="en-US" sz="2200" dirty="0"/>
              <a:t>Managing Passwords and Preventing Breaches</a:t>
            </a:r>
            <a:endParaRPr lang="en-US" sz="2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Password Management Issues: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Users struggle to manage multiple passwords securely.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Weak and reused passwords are common, increasing vulnerability to cyberattacks.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Data Breaches: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Breaches compromise sensitive data, leaving users unaware of threats.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Users often don’t know when their credentials have been exposed.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Lack of Comprehensive Solutions: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Few tools combine secure password management with breach monitoring, leaving a significant security gap.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Solution : </a:t>
            </a:r>
            <a:r>
              <a:rPr lang="en-US" sz="2400" dirty="0"/>
              <a:t>Password Manager with Integrated Breach Monitoring</a:t>
            </a:r>
            <a:endParaRPr lang="en-US" sz="2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Password Manager with Breach Monitoring: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 secure password manager that encrypts and stores passwords safely.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Alerts users about compromised credentials via real-time breach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Features: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Strong password generation and automatic password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Breach monitoring integration to keep users informed of exposure.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Browser extensions and mobile compatibility for easy access and management.</a:t>
            </a:r>
          </a:p>
          <a:p>
            <a:pPr lvl="1"/>
            <a:endParaRPr lang="en-US" sz="2200" dirty="0"/>
          </a:p>
        </p:txBody>
      </p:sp>
      <p:grpSp>
        <p:nvGrpSpPr>
          <p:cNvPr id="17" name="Group 17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88768" y="8145916"/>
            <a:ext cx="2214782" cy="1988101"/>
          </a:xfrm>
          <a:custGeom>
            <a:avLst/>
            <a:gdLst/>
            <a:ahLst/>
            <a:cxnLst/>
            <a:rect l="l" t="t" r="r" b="b"/>
            <a:pathLst>
              <a:path w="2214782" h="1988101">
                <a:moveTo>
                  <a:pt x="0" y="0"/>
                </a:moveTo>
                <a:lnTo>
                  <a:pt x="2214781" y="0"/>
                </a:lnTo>
                <a:lnTo>
                  <a:pt x="2214781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700" b="-5700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14048" y="711136"/>
            <a:ext cx="8659905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TECH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 rot="-10800000">
            <a:off x="13904606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4988415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4988415" y="10691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226356" y="-10552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13904606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024604" y="1638301"/>
            <a:ext cx="1069908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TECHNOLOGY USED 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4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Backend:</a:t>
            </a:r>
            <a:r>
              <a:rPr lang="en-IN" sz="4000" dirty="0"/>
              <a:t> Python (Flask/Django), MYSQL for database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Frontend:</a:t>
            </a:r>
            <a:r>
              <a:rPr lang="en-IN" sz="4000" dirty="0"/>
              <a:t> ReactJS for responsive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Security:</a:t>
            </a:r>
            <a:r>
              <a:rPr lang="en-IN" sz="4000" dirty="0"/>
              <a:t> AES-256 encryption, Argon2 hashing for secure password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Breach Monitoring:</a:t>
            </a:r>
            <a:r>
              <a:rPr lang="en-IN" sz="4000" dirty="0"/>
              <a:t> APIs like "Have I Been </a:t>
            </a:r>
            <a:r>
              <a:rPr lang="en-IN" sz="4000" dirty="0" err="1"/>
              <a:t>Pwned</a:t>
            </a:r>
            <a:r>
              <a:rPr lang="en-IN" sz="4000" dirty="0"/>
              <a:t>" for real-time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/>
              <a:t>Integration:</a:t>
            </a:r>
            <a:r>
              <a:rPr lang="en-IN" sz="4000" dirty="0"/>
              <a:t> Browser extension</a:t>
            </a:r>
          </a:p>
        </p:txBody>
      </p:sp>
      <p:grpSp>
        <p:nvGrpSpPr>
          <p:cNvPr id="22" name="Group 22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88768" y="8145916"/>
            <a:ext cx="2214782" cy="1988101"/>
          </a:xfrm>
          <a:custGeom>
            <a:avLst/>
            <a:gdLst/>
            <a:ahLst/>
            <a:cxnLst/>
            <a:rect l="l" t="t" r="r" b="b"/>
            <a:pathLst>
              <a:path w="2214782" h="1988101">
                <a:moveTo>
                  <a:pt x="0" y="0"/>
                </a:moveTo>
                <a:lnTo>
                  <a:pt x="2214781" y="0"/>
                </a:lnTo>
                <a:lnTo>
                  <a:pt x="2214781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700" b="-5700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6192287" y="706210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266571" y="70906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301391" y="4270165"/>
            <a:ext cx="10111988" cy="1435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FURTHER DESCRIPTION AND COMPETITOR ANALYSIS</a:t>
            </a:r>
          </a:p>
        </p:txBody>
      </p:sp>
      <p:grpSp>
        <p:nvGrpSpPr>
          <p:cNvPr id="16" name="Group 16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88768" y="8145916"/>
            <a:ext cx="2214782" cy="1988101"/>
          </a:xfrm>
          <a:custGeom>
            <a:avLst/>
            <a:gdLst/>
            <a:ahLst/>
            <a:cxnLst/>
            <a:rect l="l" t="t" r="r" b="b"/>
            <a:pathLst>
              <a:path w="2214782" h="1988101">
                <a:moveTo>
                  <a:pt x="0" y="0"/>
                </a:moveTo>
                <a:lnTo>
                  <a:pt x="2214781" y="0"/>
                </a:lnTo>
                <a:lnTo>
                  <a:pt x="2214781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700" b="-5700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8105" y="1693817"/>
            <a:ext cx="5480392" cy="1435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4"/>
              </a:lnSpc>
            </a:pPr>
            <a:r>
              <a:rPr lang="en-US" sz="5600" b="1">
                <a:solidFill>
                  <a:srgbClr val="FE6D73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SUMMARY REPORT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9525" y="59136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83809" y="59422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70260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083809" y="81098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083809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3321750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321750" y="70355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4405559" y="81193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237941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321750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0" y="919366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615800" y="1589042"/>
            <a:ext cx="5056399" cy="1109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 b="1" dirty="0"/>
              <a:t>User-Friendly:</a:t>
            </a:r>
            <a:r>
              <a:rPr lang="en-US" sz="2400" dirty="0"/>
              <a:t> Easy to use with features like strong password generation and multi-device access.</a:t>
            </a:r>
            <a:endParaRPr lang="en-US" sz="2400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202901" y="1589042"/>
            <a:ext cx="5056399" cy="148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 b="1" dirty="0"/>
              <a:t>Secure Password Management:</a:t>
            </a:r>
            <a:r>
              <a:rPr lang="en-US" sz="2400" dirty="0"/>
              <a:t> Combines encrypted password storage with real-time breach monitoring for enhanced security.</a:t>
            </a:r>
            <a:endParaRPr lang="en-US" sz="2400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615800" y="4333237"/>
            <a:ext cx="5056399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Proactive Protection:</a:t>
            </a:r>
            <a:r>
              <a:rPr lang="en-US" sz="2400" dirty="0"/>
              <a:t> Empowers users to protect their accounts, reduce risks, and secure their digital identity.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3123603" y="6066064"/>
            <a:ext cx="8847511" cy="8855676"/>
            <a:chOff x="0" y="0"/>
            <a:chExt cx="11796681" cy="11807568"/>
          </a:xfrm>
        </p:grpSpPr>
        <p:grpSp>
          <p:nvGrpSpPr>
            <p:cNvPr id="19" name="Group 19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2" name="AutoShape 22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AutoShape 24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31" name="TextBox 31"/>
          <p:cNvSpPr txBox="1"/>
          <p:nvPr/>
        </p:nvSpPr>
        <p:spPr>
          <a:xfrm>
            <a:off x="12202901" y="4333237"/>
            <a:ext cx="5056399" cy="148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2879"/>
              </a:lnSpc>
              <a:buFont typeface="Arial"/>
              <a:buChar char="•"/>
            </a:pPr>
            <a:r>
              <a:rPr lang="en-US" sz="2400" b="1" dirty="0"/>
              <a:t>Real-Time Alerts:</a:t>
            </a:r>
            <a:r>
              <a:rPr lang="en-US" sz="2400" dirty="0"/>
              <a:t> Notifies users instantly if their credentials are involved in a data breach, enabling quick action.</a:t>
            </a:r>
            <a:endParaRPr lang="en-US" sz="2400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Freeform 32"/>
          <p:cNvSpPr/>
          <p:nvPr/>
        </p:nvSpPr>
        <p:spPr>
          <a:xfrm>
            <a:off x="15928992" y="8158981"/>
            <a:ext cx="2214782" cy="1988101"/>
          </a:xfrm>
          <a:custGeom>
            <a:avLst/>
            <a:gdLst/>
            <a:ahLst/>
            <a:cxnLst/>
            <a:rect l="l" t="t" r="r" b="b"/>
            <a:pathLst>
              <a:path w="2214782" h="1988101">
                <a:moveTo>
                  <a:pt x="0" y="0"/>
                </a:moveTo>
                <a:lnTo>
                  <a:pt x="2214781" y="0"/>
                </a:lnTo>
                <a:lnTo>
                  <a:pt x="2214781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5700" b="-570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428808"/>
            <a:ext cx="10620170" cy="165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21" name="Group 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4" name="AutoShape 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13123603" y="6066064"/>
            <a:ext cx="8847511" cy="8855676"/>
            <a:chOff x="0" y="0"/>
            <a:chExt cx="11796681" cy="11807568"/>
          </a:xfrm>
        </p:grpSpPr>
        <p:grpSp>
          <p:nvGrpSpPr>
            <p:cNvPr id="34" name="Group 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7" name="AutoShape 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AutoShape 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46" name="Freeform 46"/>
          <p:cNvSpPr/>
          <p:nvPr/>
        </p:nvSpPr>
        <p:spPr>
          <a:xfrm>
            <a:off x="15928992" y="8158981"/>
            <a:ext cx="2214782" cy="1988101"/>
          </a:xfrm>
          <a:custGeom>
            <a:avLst/>
            <a:gdLst/>
            <a:ahLst/>
            <a:cxnLst/>
            <a:rect l="l" t="t" r="r" b="b"/>
            <a:pathLst>
              <a:path w="2214782" h="1988101">
                <a:moveTo>
                  <a:pt x="0" y="0"/>
                </a:moveTo>
                <a:lnTo>
                  <a:pt x="2214781" y="0"/>
                </a:lnTo>
                <a:lnTo>
                  <a:pt x="2214781" y="1988101"/>
                </a:lnTo>
                <a:lnTo>
                  <a:pt x="0" y="198810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5700" b="-570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288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DM Sans</vt:lpstr>
      <vt:lpstr>Kollektif</vt:lpstr>
      <vt:lpstr>Kollektif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Codenovate Template</dc:title>
  <dc:creator>sai puneeth soppa</dc:creator>
  <cp:lastModifiedBy>sai puneeth soppa</cp:lastModifiedBy>
  <cp:revision>5</cp:revision>
  <dcterms:created xsi:type="dcterms:W3CDTF">2006-08-16T00:00:00Z</dcterms:created>
  <dcterms:modified xsi:type="dcterms:W3CDTF">2024-11-24T13:49:44Z</dcterms:modified>
  <dc:identifier>DAGWuIkF4zk</dc:identifier>
</cp:coreProperties>
</file>