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FSA-Group-07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Group Members:</a:t>
            </a:r>
          </a:p>
          <a:p>
            <a:r>
              <a:rPr lang="en-US" dirty="0" smtClean="0"/>
              <a:t>Sai </a:t>
            </a:r>
            <a:r>
              <a:rPr lang="en-US" dirty="0" err="1" smtClean="0"/>
              <a:t>Rohith</a:t>
            </a:r>
            <a:r>
              <a:rPr lang="en-US" dirty="0" smtClean="0"/>
              <a:t> Gorla</a:t>
            </a:r>
          </a:p>
          <a:p>
            <a:r>
              <a:rPr lang="en-US" dirty="0" smtClean="0"/>
              <a:t>Puneeth Annam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Treasure Finder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is a </a:t>
            </a:r>
            <a:r>
              <a:rPr lang="en-US" sz="2000" dirty="0" smtClean="0"/>
              <a:t>game application </a:t>
            </a:r>
            <a:r>
              <a:rPr lang="en-US" sz="2000" dirty="0"/>
              <a:t>in which the player must follow a sequence of clues in order to locate the treasure. </a:t>
            </a:r>
            <a:endParaRPr lang="en-US" sz="2000" dirty="0" smtClean="0"/>
          </a:p>
          <a:p>
            <a:r>
              <a:rPr lang="en-US" sz="2000" dirty="0"/>
              <a:t>The first color on the left side gives the user a correct location to locate the </a:t>
            </a:r>
            <a:r>
              <a:rPr lang="en-US" sz="2000" dirty="0" smtClean="0"/>
              <a:t>treasure.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While coming to the </a:t>
            </a:r>
            <a:r>
              <a:rPr lang="en-US" sz="2000" dirty="0"/>
              <a:t>second color on the right side confirms whether the user is in a valid location and, if not, gives the user a hint to get into one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If the treasure has been discovered, the user will be able to move on to the next level.</a:t>
            </a:r>
          </a:p>
        </p:txBody>
      </p:sp>
    </p:spTree>
    <p:extLst>
      <p:ext uri="{BB962C8B-B14F-4D97-AF65-F5344CB8AC3E}">
        <p14:creationId xmlns:p14="http://schemas.microsoft.com/office/powerpoint/2010/main" val="149727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Treasure Finder Game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1930400"/>
            <a:ext cx="8026757" cy="4180114"/>
          </a:xfrm>
        </p:spPr>
      </p:pic>
    </p:spTree>
    <p:extLst>
      <p:ext uri="{BB962C8B-B14F-4D97-AF65-F5344CB8AC3E}">
        <p14:creationId xmlns:p14="http://schemas.microsoft.com/office/powerpoint/2010/main" val="76869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Treasure Finder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game app, we can add locations.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97" y="2599508"/>
            <a:ext cx="6662058" cy="418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Treasure Finder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app allows us to see the added locations.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3382"/>
            <a:ext cx="8189785" cy="41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9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Treasure Finder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game app, we can also edit location name, latitudes and longitudes.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73381"/>
            <a:ext cx="8414415" cy="415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588375" cy="3022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                        </a:t>
            </a:r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596294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164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FSA-Group-07</vt:lpstr>
      <vt:lpstr>Treasure Finder Game</vt:lpstr>
      <vt:lpstr>Treasure Finder Game</vt:lpstr>
      <vt:lpstr>Treasure Finder Game</vt:lpstr>
      <vt:lpstr>Treasure Finder Game</vt:lpstr>
      <vt:lpstr>Treasure Finder Game</vt:lpstr>
      <vt:lpstr>                                              Thank You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FSA-Group-07</dc:title>
  <dc:creator>Annam,Puneeth</dc:creator>
  <cp:lastModifiedBy>Annam,Puneeth</cp:lastModifiedBy>
  <cp:revision>4</cp:revision>
  <dcterms:created xsi:type="dcterms:W3CDTF">2021-04-17T22:20:10Z</dcterms:created>
  <dcterms:modified xsi:type="dcterms:W3CDTF">2021-04-18T21:38:12Z</dcterms:modified>
</cp:coreProperties>
</file>