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d4759308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d4759308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d4759308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d4759308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d4759308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d4759308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d4759308_0_2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d4759308_0_2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d4759308_0_2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2d4759308_0_2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d4759308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d4759308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d4759308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2d4759308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d4759308_0_2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2d4759308_0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d4759308_0_2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2d4759308_0_2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sa-group-7.herokuapp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24000" y="470975"/>
            <a:ext cx="7405500" cy="20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Treasure Hunt Game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5292200" y="3358775"/>
            <a:ext cx="3420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Puneeth Annam</a:t>
            </a:r>
            <a:endParaRPr b="1" sz="2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Sai Rohith Gorla</a:t>
            </a:r>
            <a:endParaRPr b="1" sz="2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47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731225" y="359425"/>
            <a:ext cx="206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Objective: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842800" y="966725"/>
            <a:ext cx="55152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To Know the Working of Full Stack Application.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To Play a game of T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reasure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Hunt with 2 different colors.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When the user touches the first color, it shows the present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and to start the game.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When the user touches the second color, it shows you have reached the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treasure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location or not.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 : ReactJS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: ExpressJS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: 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: Web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 : VSCode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: 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: Heroku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Published App Link :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was deployed on Heroku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https://fsa-group-7.herokuapp.com/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r>
              <a:rPr lang="en"/>
              <a:t> Screenshots : 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5" y="1071050"/>
            <a:ext cx="6796024" cy="382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47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991599" cy="47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47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476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