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7" r:id="rId2"/>
    <p:sldId id="269" r:id="rId3"/>
    <p:sldId id="270" r:id="rId4"/>
    <p:sldId id="267" r:id="rId5"/>
    <p:sldId id="258" r:id="rId6"/>
    <p:sldId id="259" r:id="rId7"/>
    <p:sldId id="268" r:id="rId8"/>
    <p:sldId id="26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9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59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0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0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157CC2-0FC8-4686-B024-99790E0F5162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1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2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0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8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137">
              <a:srgbClr val="492D51"/>
            </a:gs>
            <a:gs pos="34000">
              <a:srgbClr val="683962">
                <a:alpha val="93000"/>
                <a:lumMod val="61000"/>
              </a:srgbClr>
            </a:gs>
            <a:gs pos="39300">
              <a:srgbClr val="563258"/>
            </a:gs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85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CBB9-BE11-413F-A5EC-CFB2BBA1F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421" y="2562122"/>
            <a:ext cx="8215157" cy="866878"/>
          </a:xfrm>
        </p:spPr>
        <p:txBody>
          <a:bodyPr/>
          <a:lstStyle/>
          <a:p>
            <a:pPr algn="l"/>
            <a:r>
              <a:rPr lang="en-US" sz="4800" b="1" i="1" dirty="0">
                <a:solidFill>
                  <a:srgbClr val="FFC000"/>
                </a:solidFill>
              </a:rPr>
              <a:t>Smart Air Checking System</a:t>
            </a:r>
          </a:p>
        </p:txBody>
      </p:sp>
    </p:spTree>
    <p:extLst>
      <p:ext uri="{BB962C8B-B14F-4D97-AF65-F5344CB8AC3E}">
        <p14:creationId xmlns:p14="http://schemas.microsoft.com/office/powerpoint/2010/main" val="307897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C3FD0-266C-7F53-8192-9D55CD1A3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70605A-32C9-138C-DC45-8C7AD0D7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70" y="198196"/>
            <a:ext cx="9157765" cy="772766"/>
          </a:xfrm>
        </p:spPr>
        <p:txBody>
          <a:bodyPr/>
          <a:lstStyle/>
          <a:p>
            <a:r>
              <a:rPr lang="en-US" dirty="0"/>
              <a:t>Smart Air Checker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B601BB-3E52-A3CB-5D82-91863747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83" y="1455906"/>
            <a:ext cx="11448478" cy="7727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9600" dirty="0"/>
              <a:t>Conclusion</a:t>
            </a: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9778-5055-6B01-DA09-02280C6B7113}"/>
              </a:ext>
            </a:extLst>
          </p:cNvPr>
          <p:cNvSpPr txBox="1"/>
          <p:nvPr/>
        </p:nvSpPr>
        <p:spPr>
          <a:xfrm>
            <a:off x="559483" y="3015621"/>
            <a:ext cx="108393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Smart air checking system is efficient and responsive.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Portable and easy to integrate.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Ideal for homes, schools, and small industries.</a:t>
            </a:r>
          </a:p>
        </p:txBody>
      </p:sp>
    </p:spTree>
    <p:extLst>
      <p:ext uri="{BB962C8B-B14F-4D97-AF65-F5344CB8AC3E}">
        <p14:creationId xmlns:p14="http://schemas.microsoft.com/office/powerpoint/2010/main" val="388262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291CC-5134-8320-0427-7C350596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76856-6CA8-11EA-3623-4934B065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70" y="198196"/>
            <a:ext cx="9157765" cy="772766"/>
          </a:xfrm>
        </p:spPr>
        <p:txBody>
          <a:bodyPr/>
          <a:lstStyle/>
          <a:p>
            <a:r>
              <a:rPr lang="en-US" dirty="0"/>
              <a:t>Smart Air Checker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11A86-F285-D2BB-C87C-185BC092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83" y="1455906"/>
            <a:ext cx="11448478" cy="772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5400" dirty="0"/>
              <a:t>Introduction</a:t>
            </a:r>
            <a:endParaRPr lang="en-US" sz="5400" dirty="0">
              <a:latin typeface="Söhne"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4136E-A7FE-C2BF-1A98-1BB605587E9A}"/>
              </a:ext>
            </a:extLst>
          </p:cNvPr>
          <p:cNvSpPr txBox="1"/>
          <p:nvPr/>
        </p:nvSpPr>
        <p:spPr>
          <a:xfrm>
            <a:off x="561270" y="2713617"/>
            <a:ext cx="1083936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Real-time air quality is essential for health and safety.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Need for detecting harmful gases in homes and industries.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Proposed solution: Smart Air Checking System using Arduino.</a:t>
            </a:r>
          </a:p>
        </p:txBody>
      </p:sp>
    </p:spTree>
    <p:extLst>
      <p:ext uri="{BB962C8B-B14F-4D97-AF65-F5344CB8AC3E}">
        <p14:creationId xmlns:p14="http://schemas.microsoft.com/office/powerpoint/2010/main" val="421506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50257-3276-CA08-9583-1E6A56946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B51DB-217D-EBC0-CB87-23655D37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70" y="198196"/>
            <a:ext cx="9157765" cy="772766"/>
          </a:xfrm>
        </p:spPr>
        <p:txBody>
          <a:bodyPr/>
          <a:lstStyle/>
          <a:p>
            <a:r>
              <a:rPr lang="en-US" dirty="0"/>
              <a:t>Smart Air Checker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1A3FC-886B-528E-87BC-2E315AD2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83" y="1455906"/>
            <a:ext cx="11448478" cy="7727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9600" dirty="0"/>
              <a:t>Objectives</a:t>
            </a: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F4E50-2F12-7842-8298-D9AF07C0705D}"/>
              </a:ext>
            </a:extLst>
          </p:cNvPr>
          <p:cNvSpPr txBox="1"/>
          <p:nvPr/>
        </p:nvSpPr>
        <p:spPr>
          <a:xfrm>
            <a:off x="559483" y="3015621"/>
            <a:ext cx="108393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Monitor air quality in real-time.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Detect harmful gases: CO, LPG, NOx, NH3, etc.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Send alerts via Bluetooth to smartphones.</a:t>
            </a:r>
          </a:p>
        </p:txBody>
      </p:sp>
    </p:spTree>
    <p:extLst>
      <p:ext uri="{BB962C8B-B14F-4D97-AF65-F5344CB8AC3E}">
        <p14:creationId xmlns:p14="http://schemas.microsoft.com/office/powerpoint/2010/main" val="2927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6D308-E118-4987-9953-59CD4AC2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70" y="198196"/>
            <a:ext cx="9157765" cy="772766"/>
          </a:xfrm>
        </p:spPr>
        <p:txBody>
          <a:bodyPr/>
          <a:lstStyle/>
          <a:p>
            <a:r>
              <a:rPr lang="en-US" dirty="0"/>
              <a:t>Smart Air Checker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B4C6-63FD-424D-9E91-D32B6661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2" y="970961"/>
            <a:ext cx="11745796" cy="5608948"/>
          </a:xfrm>
        </p:spPr>
        <p:txBody>
          <a:bodyPr/>
          <a:lstStyle/>
          <a:p>
            <a:r>
              <a:rPr lang="en-US" dirty="0"/>
              <a:t>Platform used : </a:t>
            </a:r>
            <a:r>
              <a:rPr lang="en-US" sz="2400" b="1" i="1" dirty="0"/>
              <a:t>Arduino IDE</a:t>
            </a:r>
          </a:p>
          <a:p>
            <a:r>
              <a:rPr lang="en-US" dirty="0"/>
              <a:t>Components used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B050"/>
                </a:solidFill>
              </a:rPr>
              <a:t>MQ2 Sensor :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It is a gas sensor module widely used for detecting various gases in the atmosphere.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 In our project, we have used it for the detection of hazardous gases like CO, LPG and smoke. Connected to A0.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B050"/>
                </a:solidFill>
              </a:rPr>
              <a:t>MQ135 Sensor :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It is a gas sensor module particularly useful for monitoring air quality and detecting pollutants in indoor and outdoor environments. Connected to A2.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B050"/>
                </a:solidFill>
              </a:rPr>
              <a:t>Temperature Probe : </a:t>
            </a:r>
            <a:r>
              <a:rPr lang="en-US" dirty="0">
                <a:latin typeface="Söhne"/>
              </a:rPr>
              <a:t>Used to measure atmospheric temperature. Connected to pin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rgbClr val="00B050"/>
                </a:solidFill>
              </a:rPr>
              <a:t>Bluetooth Module(HC-05) :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is a versatile and cost-effective module that enables serial communication between microcontrollers, such as Arduino or Raspberry Pi, and other devices like smartphones</a:t>
            </a:r>
            <a:r>
              <a:rPr lang="en-US" dirty="0">
                <a:latin typeface="Söhne"/>
              </a:rPr>
              <a:t>. 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onnected to digital pins 3 (TX) and 4 (RX).</a:t>
            </a: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B050"/>
                </a:solidFill>
                <a:effectLst/>
              </a:rPr>
              <a:t>Arduino Nano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It is a compact and versatile microcontroller board based on the ATmega328P microcontroller chip.</a:t>
            </a: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3321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9D25-4E78-4CB4-ADEC-F80DCE2B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587773"/>
            <a:ext cx="8761413" cy="770291"/>
          </a:xfrm>
        </p:spPr>
        <p:txBody>
          <a:bodyPr/>
          <a:lstStyle/>
          <a:p>
            <a:r>
              <a:rPr lang="en-US" sz="4200" b="1" dirty="0">
                <a:solidFill>
                  <a:srgbClr val="FFC000"/>
                </a:solidFill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9432-6F57-4FF9-84F7-1A3312AF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683591"/>
            <a:ext cx="11538408" cy="440231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MQ2 Sensor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It is a versatile and cost-effective solution for detecting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combustible gases in various environments. It can detect flammable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gases in a range of </a:t>
            </a:r>
            <a:r>
              <a:rPr lang="en-US" sz="2000" b="1" dirty="0">
                <a:solidFill>
                  <a:schemeClr val="tx1"/>
                </a:solidFill>
              </a:rPr>
              <a:t>300 - 10000ppm</a:t>
            </a:r>
            <a:r>
              <a:rPr lang="en-US" sz="2000" dirty="0">
                <a:solidFill>
                  <a:schemeClr val="tx1"/>
                </a:solidFill>
              </a:rPr>
              <a:t>. Can be  used to detect methane,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butane and smoke.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MQ5 Sensor : </a:t>
            </a:r>
            <a:r>
              <a:rPr lang="en-US" sz="2000" dirty="0">
                <a:solidFill>
                  <a:schemeClr val="tx1"/>
                </a:solidFill>
              </a:rPr>
              <a:t>It is widely used in domestic gas leakage alarms,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industrial flammable gas alarms and in portable gas detectors. It can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detect gases in the range of </a:t>
            </a:r>
            <a:r>
              <a:rPr lang="en-US" sz="2000" b="1" dirty="0">
                <a:solidFill>
                  <a:schemeClr val="tx1"/>
                </a:solidFill>
              </a:rPr>
              <a:t>300 - 10000ppm. </a:t>
            </a:r>
            <a:r>
              <a:rPr lang="en-US" sz="2000" dirty="0">
                <a:solidFill>
                  <a:schemeClr val="tx1"/>
                </a:solidFill>
              </a:rPr>
              <a:t>Can be used to detect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LPG and methane.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080FE-382C-41CA-9D86-344CEA79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92" y="1358064"/>
            <a:ext cx="2178494" cy="2032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34CBB2-AB9A-4772-B481-FA086E03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054" y="3536342"/>
            <a:ext cx="2545169" cy="19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ACD0-9791-41BD-8181-25D96FC3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56" y="1190134"/>
            <a:ext cx="11566688" cy="4477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D53DD0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MQ135 Sensor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D53DD0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a popular gas sensor known for its ability to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1166"/>
              </a:buClr>
              <a:buSzPct val="80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detect a wide range of air pollutants, including ammonia (NH3),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1166"/>
              </a:buClr>
              <a:buSzPct val="80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nitrogen oxides (NOx), alcohol, carbon diode (CO2) and carbon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1166"/>
              </a:buClr>
              <a:buSzPct val="80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monoxide (CO). It can detect gases in the range of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10-1000ppm.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1166"/>
              </a:buClr>
              <a:buSzPct val="80000"/>
              <a:buNone/>
              <a:tabLst/>
              <a:defRPr/>
            </a:pPr>
            <a:endParaRPr lang="en-US" sz="2000" b="1">
              <a:solidFill>
                <a:schemeClr val="tx1"/>
              </a:solidFill>
              <a:latin typeface="Century Gothic" panose="020B0502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1166"/>
              </a:buClr>
              <a:buSzPct val="80000"/>
              <a:buNone/>
              <a:tabLst/>
              <a:defRPr/>
            </a:pPr>
            <a:endParaRPr lang="en-US" sz="2000" b="1">
              <a:solidFill>
                <a:schemeClr val="tx1"/>
              </a:solidFill>
              <a:latin typeface="Century Gothic" panose="020B0502020202020204"/>
            </a:endParaRPr>
          </a:p>
          <a:p>
            <a:pPr>
              <a:spcBef>
                <a:spcPts val="600"/>
              </a:spcBef>
              <a:buClr>
                <a:srgbClr val="B31166"/>
              </a:buClr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DS18B20 </a:t>
            </a:r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Century Gothic" panose="020B0502020202020204"/>
              </a:rPr>
              <a:t>Temperature Sensor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Century Gothic" panose="020B0502020202020204"/>
              </a:rPr>
              <a:t>Probe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a digital temperature sensor known for its high</a:t>
            </a:r>
            <a:r>
              <a:rPr lang="en-US" sz="2000">
                <a:solidFill>
                  <a:schemeClr val="tx1"/>
                </a:solidFill>
                <a:latin typeface="Century Gothic" panose="020B0502020202020204"/>
              </a:rPr>
              <a:t> 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accuracy and ease of use. It is commonly used in environmental</a:t>
            </a:r>
            <a:r>
              <a:rPr lang="en-US" sz="2000">
                <a:solidFill>
                  <a:schemeClr val="tx1"/>
                </a:solidFill>
                <a:latin typeface="Century Gothic" panose="020B0502020202020204"/>
              </a:rPr>
              <a:t> </a:t>
            </a:r>
            <a:endParaRPr 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0" indent="0">
              <a:spcBef>
                <a:spcPts val="600"/>
              </a:spcBef>
              <a:buClr>
                <a:srgbClr val="B31166"/>
              </a:buClr>
              <a:buNone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monitoring applications. It can measure temperatures ranging from</a:t>
            </a:r>
          </a:p>
          <a:p>
            <a:pPr marL="0" indent="0">
              <a:spcBef>
                <a:spcPts val="600"/>
              </a:spcBef>
              <a:buClr>
                <a:srgbClr val="B31166"/>
              </a:buClr>
              <a:buNone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-55°C to +125°C with an accuracy of ±0.5°C within the range of</a:t>
            </a:r>
          </a:p>
          <a:p>
            <a:pPr marL="0" indent="0">
              <a:spcBef>
                <a:spcPts val="600"/>
              </a:spcBef>
              <a:buClr>
                <a:srgbClr val="B31166"/>
              </a:buClr>
              <a:buNone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-10°C to +85°C.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EF0-F44A-4F1A-86E9-E6333601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507" y="1190134"/>
            <a:ext cx="2187407" cy="1882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45FFB-8E57-4E60-B57D-167C5F0E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872" y="4006315"/>
            <a:ext cx="1926042" cy="16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6D308-E118-4987-9953-59CD4AC2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71" y="198196"/>
            <a:ext cx="9308594" cy="772766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B4C6-63FD-424D-9E91-D32B6661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6" y="1203693"/>
            <a:ext cx="11407627" cy="4878326"/>
          </a:xfrm>
        </p:spPr>
        <p:txBody>
          <a:bodyPr>
            <a:normAutofit lnSpcReduction="10000"/>
          </a:bodyPr>
          <a:lstStyle/>
          <a:p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Our project is effectively a gas and air quality monitoring system using an MQ2 gas sensor, an MQ135 air quality sensor, and a Dallas Temperature sensor for measuring temperature.</a:t>
            </a:r>
          </a:p>
          <a:p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 The project also incorporates a Bluetooth module (HC-05) for wireless communication with a paired device, a smartphone in our case.</a:t>
            </a:r>
          </a:p>
          <a:p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The main loop continuously reads MQ2 sensor values and checks if they exceed predefined thresholds.</a:t>
            </a:r>
          </a:p>
          <a:p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It reads the MQ135 sensor for air quality and Dallas Temperature sensor for measuring temperature.</a:t>
            </a:r>
          </a:p>
          <a:p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If any sensor value exceeds its threshold, it sends a warning message via Bluetooth.</a:t>
            </a:r>
          </a:p>
          <a:p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It also listens for commands from the Bluetooth module. If it receives a command, it prints the readings in </a:t>
            </a:r>
            <a:r>
              <a:rPr lang="en-US" sz="2200" b="1" i="0" dirty="0">
                <a:solidFill>
                  <a:srgbClr val="ECECEC"/>
                </a:solidFill>
                <a:effectLst/>
                <a:latin typeface="Söhne"/>
              </a:rPr>
              <a:t>Bluetooth module interface </a:t>
            </a:r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as well as in </a:t>
            </a:r>
            <a:r>
              <a:rPr lang="en-US" sz="2200" b="1" i="0" dirty="0">
                <a:solidFill>
                  <a:srgbClr val="ECECEC"/>
                </a:solidFill>
                <a:effectLst/>
                <a:latin typeface="Söhne"/>
              </a:rPr>
              <a:t>Serial Monitor interface </a:t>
            </a:r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within Arduino, either reading the gas sensor values (</a:t>
            </a:r>
            <a:r>
              <a:rPr lang="en-US" sz="2200" b="1" i="0" dirty="0">
                <a:solidFill>
                  <a:srgbClr val="ECECEC"/>
                </a:solidFill>
                <a:effectLst/>
                <a:latin typeface="Söhne"/>
              </a:rPr>
              <a:t>CMD_GAS </a:t>
            </a:r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which is ‘R’) or checking air quality (</a:t>
            </a:r>
            <a:r>
              <a:rPr lang="en-US" sz="2200" b="1" i="0" dirty="0">
                <a:solidFill>
                  <a:srgbClr val="ECECEC"/>
                </a:solidFill>
                <a:effectLst/>
                <a:latin typeface="Söhne"/>
              </a:rPr>
              <a:t>CMD_AIR </a:t>
            </a:r>
            <a:r>
              <a:rPr lang="en-US" sz="2200" b="0" i="0" dirty="0">
                <a:solidFill>
                  <a:srgbClr val="ECECEC"/>
                </a:solidFill>
                <a:effectLst/>
                <a:latin typeface="Söhne"/>
              </a:rPr>
              <a:t>which is ‘A’).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21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07EE-187D-59FB-BB24-6496C0AE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9" y="572288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Circuit Diagram</a:t>
            </a:r>
            <a:endParaRPr lang="en-US" sz="3200" b="1" i="0" kern="12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5A003F-811A-8771-0FC4-8E6B1BC27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3" y="1408709"/>
            <a:ext cx="7233957" cy="4287416"/>
          </a:xfrm>
        </p:spPr>
      </p:pic>
    </p:spTree>
    <p:extLst>
      <p:ext uri="{BB962C8B-B14F-4D97-AF65-F5344CB8AC3E}">
        <p14:creationId xmlns:p14="http://schemas.microsoft.com/office/powerpoint/2010/main" val="327426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EAA2-8981-681B-2B85-5E98E8138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9ED2-2F6B-66DA-54A0-F312481B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9" y="572288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Code </a:t>
            </a:r>
            <a:r>
              <a:rPr lang="en-US" sz="3200" b="1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Flow / Logic Diagram</a:t>
            </a:r>
            <a:endParaRPr lang="en-US" sz="3200" b="1" i="0" kern="12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581EE6-B536-E30A-349C-D99154417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82" y="76410"/>
            <a:ext cx="4246613" cy="6705180"/>
          </a:xfrm>
        </p:spPr>
      </p:pic>
    </p:spTree>
    <p:extLst>
      <p:ext uri="{BB962C8B-B14F-4D97-AF65-F5344CB8AC3E}">
        <p14:creationId xmlns:p14="http://schemas.microsoft.com/office/powerpoint/2010/main" val="1395534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338</TotalTime>
  <Words>645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Söhne</vt:lpstr>
      <vt:lpstr>Wingdings</vt:lpstr>
      <vt:lpstr>Wingdings 3</vt:lpstr>
      <vt:lpstr>Ion Boardroom</vt:lpstr>
      <vt:lpstr>Smart Air Checking System</vt:lpstr>
      <vt:lpstr>Smart Air Checker </vt:lpstr>
      <vt:lpstr>Smart Air Checker </vt:lpstr>
      <vt:lpstr>Smart Air Checker </vt:lpstr>
      <vt:lpstr>Sensors</vt:lpstr>
      <vt:lpstr>PowerPoint Presentation</vt:lpstr>
      <vt:lpstr>Working</vt:lpstr>
      <vt:lpstr>Circuit Diagram</vt:lpstr>
      <vt:lpstr>Code Flow / Logic Diagram</vt:lpstr>
      <vt:lpstr>Smart Air Checker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 Ahmed</dc:creator>
  <cp:lastModifiedBy>PUNEETH PEDDETI</cp:lastModifiedBy>
  <cp:revision>7</cp:revision>
  <dcterms:created xsi:type="dcterms:W3CDTF">2024-02-18T15:52:07Z</dcterms:created>
  <dcterms:modified xsi:type="dcterms:W3CDTF">2025-04-06T10:04:29Z</dcterms:modified>
</cp:coreProperties>
</file>