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5" Type="http://schemas.openxmlformats.org/officeDocument/2006/relationships/viewProps" Target="viewProps.xml"/><Relationship Id="rId14" Type="http://schemas.openxmlformats.org/officeDocument/2006/relationships/tableStyles" Target="tableStyles.xml"/><Relationship Id="rId13" Type="http://schemas.openxmlformats.org/officeDocument/2006/relationships/presProps" Target="presProps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png"/><Relationship Id="rId5" Type="http://schemas.openxmlformats.org/officeDocument/2006/relationships/hyperlink" Target="https://github.com/BALAMURUGAN8072/chat-application-.git" TargetMode="Externa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8277"/>
            <a:ext cx="18288000" cy="10267854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747899" y="4925042"/>
            <a:ext cx="4540884" cy="5072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817"/>
              </a:lnSpc>
              <a:tabLst/>
            </a:pPr>
            <a:endParaRPr lang="Arial" altLang="Arial" sz="100" dirty="0"/>
          </a:p>
          <a:p>
            <a:pPr marL="26669" algn="l" rtl="0" eaLnBrk="0">
              <a:lnSpc>
                <a:spcPct val="77000"/>
              </a:lnSpc>
              <a:tabLst/>
            </a:pPr>
            <a:r>
              <a:rPr sz="4800" b="1" kern="0" spc="-28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SRS</a:t>
            </a:r>
            <a:r>
              <a:rPr sz="4800" b="1" kern="0" spc="-8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800" b="1" kern="0" spc="-28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4800" dirty="0"/>
          </a:p>
          <a:p>
            <a:pPr marL="29844" algn="l" rtl="0" eaLnBrk="0">
              <a:lnSpc>
                <a:spcPct val="76000"/>
              </a:lnSpc>
              <a:spcBef>
                <a:spcPts val="1108"/>
              </a:spcBef>
              <a:tabLst/>
            </a:pPr>
            <a:r>
              <a:rPr sz="4800" b="1" kern="0" spc="16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endParaRPr lang="Arial" altLang="Arial" sz="4800" dirty="0"/>
          </a:p>
          <a:p>
            <a:pPr marL="13970" indent="-1905" algn="l" rtl="0" eaLnBrk="0">
              <a:lnSpc>
                <a:spcPct val="100000"/>
              </a:lnSpc>
              <a:spcBef>
                <a:spcPts val="77"/>
              </a:spcBef>
              <a:tabLst/>
            </a:pPr>
            <a:r>
              <a:rPr sz="4800" b="1" kern="0" spc="14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</a:t>
            </a:r>
            <a:r>
              <a:rPr sz="4800" b="1" kern="0" spc="13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ON/</a:t>
            </a:r>
            <a:r>
              <a:rPr sz="4800" b="1" kern="0" spc="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800" b="1" kern="0" spc="-5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endParaRPr lang="Arial" altLang="Arial" sz="4800" dirty="0"/>
          </a:p>
          <a:p>
            <a:pPr marL="102235" algn="l" rtl="0" eaLnBrk="0">
              <a:lnSpc>
                <a:spcPct val="79000"/>
              </a:lnSpc>
              <a:spcBef>
                <a:spcPts val="1985"/>
              </a:spcBef>
              <a:tabLst/>
            </a:pPr>
            <a:r>
              <a:rPr sz="2700" b="1" kern="0" spc="10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DONE</a:t>
            </a:r>
            <a:r>
              <a:rPr sz="2700" b="1" kern="0" spc="-32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10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BY,</a:t>
            </a:r>
            <a:endParaRPr lang="Arial" altLang="Arial" sz="2700" dirty="0"/>
          </a:p>
          <a:p>
            <a:pPr marL="129539" algn="l" rtl="0" eaLnBrk="0">
              <a:lnSpc>
                <a:spcPts val="2021"/>
              </a:lnSpc>
              <a:spcBef>
                <a:spcPts val="687"/>
              </a:spcBef>
              <a:tabLst/>
            </a:pPr>
            <a:r>
              <a:rPr sz="2700" b="1" kern="0" spc="8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BALAMURUGA</a:t>
            </a:r>
            <a:r>
              <a:rPr sz="2700" b="1" kern="0" spc="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N.</a:t>
            </a:r>
            <a:r>
              <a:rPr sz="2700" b="1" kern="0" spc="-2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700" dirty="0"/>
          </a:p>
          <a:p>
            <a:pPr marL="129539" algn="l" rtl="0" eaLnBrk="0">
              <a:lnSpc>
                <a:spcPts val="3299"/>
              </a:lnSpc>
              <a:tabLst/>
            </a:pPr>
            <a:r>
              <a:rPr sz="2700" b="1" kern="0" spc="12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HARISHANKAR.B</a:t>
            </a:r>
            <a:endParaRPr lang="Arial" altLang="Arial" sz="2700" dirty="0"/>
          </a:p>
          <a:p>
            <a:pPr marL="123189" algn="l" rtl="0" eaLnBrk="0">
              <a:lnSpc>
                <a:spcPct val="81000"/>
              </a:lnSpc>
              <a:spcBef>
                <a:spcPts val="1290"/>
              </a:spcBef>
              <a:tabLst/>
            </a:pPr>
            <a:r>
              <a:rPr sz="2700" b="1" kern="0" spc="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AKASH</a:t>
            </a:r>
            <a:r>
              <a:rPr sz="2700" b="1" kern="0" spc="12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.A.V</a:t>
            </a:r>
            <a:endParaRPr lang="Arial" altLang="Arial" sz="2700" dirty="0"/>
          </a:p>
          <a:p>
            <a:pPr marL="130810" algn="l" rtl="0" eaLnBrk="0">
              <a:lnSpc>
                <a:spcPct val="97000"/>
              </a:lnSpc>
              <a:spcBef>
                <a:spcPts val="624"/>
              </a:spcBef>
              <a:tabLst/>
            </a:pPr>
            <a:r>
              <a:rPr sz="2700" b="1" kern="0" spc="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PUNITHRAJ.</a:t>
            </a:r>
            <a:r>
              <a:rPr sz="2700" b="1" kern="0" spc="-1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"/>
            <a:ext cx="18259425" cy="1025842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4466644" y="1226918"/>
            <a:ext cx="9639499" cy="1741256"/>
            <a:chOff x="0" y="0"/>
            <a:chExt cx="9639499" cy="1741256"/>
          </a:xfrm>
        </p:grpSpPr>
        <p:pic>
          <p:nvPicPr>
            <p:cNvPr id="51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9639499" cy="1741256"/>
            </a:xfrm>
            <a:prstGeom prst="rect">
              <a:avLst/>
            </a:prstGeom>
          </p:spPr>
        </p:pic>
        <p:sp>
          <p:nvSpPr>
            <p:cNvPr id="52" name="textbox 52"/>
            <p:cNvSpPr/>
            <p:nvPr/>
          </p:nvSpPr>
          <p:spPr>
            <a:xfrm>
              <a:off x="-12700" y="-12700"/>
              <a:ext cx="9665334" cy="18707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3000"/>
                </a:lnSpc>
                <a:tabLst/>
              </a:pPr>
              <a:endParaRPr lang="Arial" altLang="Arial" sz="1000" dirty="0"/>
            </a:p>
            <a:p>
              <a:pPr marL="2685414" algn="l" rtl="0" eaLnBrk="0">
                <a:lnSpc>
                  <a:spcPct val="80000"/>
                </a:lnSpc>
                <a:spcBef>
                  <a:spcPts val="3"/>
                </a:spcBef>
                <a:tabLst/>
              </a:pPr>
              <a:r>
                <a:rPr sz="3600" b="1" kern="0" spc="-1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Submission</a:t>
              </a:r>
              <a:r>
                <a:rPr sz="3600" b="1" kern="0" spc="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3600" b="1" kern="0" spc="-1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Github</a:t>
              </a:r>
              <a:endParaRPr lang="Arial" altLang="Arial" sz="3600" dirty="0"/>
            </a:p>
          </p:txBody>
        </p:sp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92458" y="3466503"/>
            <a:ext cx="2362199" cy="2362200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7246117" y="5113062"/>
            <a:ext cx="6630034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521"/>
              </a:lnSpc>
              <a:tabLst/>
            </a:pPr>
            <a:r>
              <a:rPr sz="1900" b="1" kern="0" spc="-60" dirty="0">
                <a:solidFill>
                  <a:srgbClr val="51A3EB">
                    <a:alpha val="100000"/>
                  </a:srgbClr>
                </a:solidFill>
                <a:latin typeface="Arial"/>
                <a:ea typeface="Arial"/>
                <a:cs typeface="Arial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51A3EB"/>
                      <wpsdc:folHlinkClr xmlns:wpsdc="http://www.wps.cn/officeDocument/2017/drawingmlCustomData" val="51A3EB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https://github.com/BALAMURUGAN8072/chat-application-.git</a:t>
            </a:r>
            <a:endParaRPr lang="Arial" altLang="Arial" sz="1900" dirty="0"/>
          </a:p>
        </p:txBody>
      </p:sp>
      <p:sp>
        <p:nvSpPr>
          <p:cNvPr id="55" name="textbox 55"/>
          <p:cNvSpPr/>
          <p:nvPr/>
        </p:nvSpPr>
        <p:spPr>
          <a:xfrm>
            <a:off x="8746285" y="4509229"/>
            <a:ext cx="2938145" cy="331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7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0000"/>
              </a:lnSpc>
              <a:tabLst/>
            </a:pPr>
            <a:r>
              <a:rPr sz="2500" b="1" kern="0" spc="-1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BALAMURUGAN.</a:t>
            </a:r>
            <a:r>
              <a:rPr sz="2500" b="1" kern="0" spc="-3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b="1" kern="0" spc="-1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500" dirty="0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560012" y="4947640"/>
            <a:ext cx="6372224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"/>
            <a:ext cx="18288000" cy="102869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1"/>
            <a:ext cx="18288000" cy="10286989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-12700" y="1627082"/>
            <a:ext cx="9320530" cy="36302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7048"/>
              </a:lnSpc>
              <a:tabLst/>
            </a:pPr>
            <a:endParaRPr lang="Arial" altLang="Arial" sz="100" dirty="0"/>
          </a:p>
          <a:p>
            <a:pPr marL="297815" algn="l" rtl="0" eaLnBrk="0">
              <a:lnSpc>
                <a:spcPct val="80000"/>
              </a:lnSpc>
              <a:tabLst>
                <a:tab pos="407669" algn="l"/>
              </a:tabLst>
            </a:pPr>
            <a:r>
              <a:rPr sz="3600" kern="0" spc="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600" b="1" kern="0" spc="8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3600" b="1" kern="0" spc="-19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8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endParaRPr lang="Arial" altLang="Arial" sz="3600" dirty="0"/>
          </a:p>
          <a:p>
            <a:pPr algn="l" rtl="0" eaLnBrk="0">
              <a:lnSpc>
                <a:spcPct val="183000"/>
              </a:lnSpc>
              <a:tabLst/>
            </a:pPr>
            <a:endParaRPr lang="Arial" altLang="Arial" sz="1000" dirty="0"/>
          </a:p>
          <a:p>
            <a:pPr marL="400684" algn="l" rtl="0" eaLnBrk="0">
              <a:lnSpc>
                <a:spcPts val="3966"/>
              </a:lnSpc>
              <a:spcBef>
                <a:spcPts val="908"/>
              </a:spcBef>
              <a:tabLst/>
            </a:pPr>
            <a:r>
              <a:rPr sz="3000" kern="0" spc="2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Introduction:</a:t>
            </a:r>
            <a:endParaRPr lang="Arial" altLang="Arial" sz="3000" dirty="0"/>
          </a:p>
          <a:p>
            <a:pPr marL="393065" indent="9525" algn="l" rtl="0" eaLnBrk="0">
              <a:lnSpc>
                <a:spcPct val="104000"/>
              </a:lnSpc>
              <a:spcBef>
                <a:spcPts val="29"/>
              </a:spcBef>
              <a:tabLst/>
            </a:pP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7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document</a:t>
            </a:r>
            <a:r>
              <a:rPr sz="27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7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</a:t>
            </a:r>
            <a:r>
              <a:rPr sz="27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7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plication/Website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intended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7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platform</a:t>
            </a:r>
            <a:r>
              <a:rPr sz="27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communicate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27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via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instant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messaging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ebsite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intended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available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6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both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esktop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mobile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platforms</a:t>
            </a:r>
            <a:endParaRPr lang="Arial" altLang="Arial" sz="26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639782"/>
            <a:ext cx="285631" cy="647448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89408" y="5745238"/>
          <a:ext cx="8855075" cy="3453765"/>
        </p:xfrm>
        <a:graphic>
          <a:graphicData uri="http://schemas.openxmlformats.org/drawingml/2006/table">
            <a:tbl>
              <a:tblPr/>
              <a:tblGrid>
                <a:gridCol w="3599815"/>
                <a:gridCol w="3567429"/>
                <a:gridCol w="1687829"/>
              </a:tblGrid>
              <a:tr h="10490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41325" algn="l" rtl="0" eaLnBrk="0">
                        <a:lnSpc>
                          <a:spcPts val="3664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2700" b="1" kern="0" spc="-70" dirty="0">
                          <a:solidFill>
                            <a:srgbClr val="C88C32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LMS</a:t>
                      </a:r>
                      <a:r>
                        <a:rPr sz="2700" b="1" kern="0" spc="80" dirty="0">
                          <a:solidFill>
                            <a:srgbClr val="C88C32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b="1" kern="0" spc="-70" dirty="0">
                          <a:solidFill>
                            <a:srgbClr val="C88C32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Username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214755" algn="l" rtl="0" eaLnBrk="0">
                        <a:lnSpc>
                          <a:spcPts val="3664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2700" b="1" kern="0" spc="0" dirty="0">
                          <a:solidFill>
                            <a:srgbClr val="C88C32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Name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9875" algn="l" rtl="0" eaLnBrk="0">
                        <a:lnSpc>
                          <a:spcPts val="3664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2700" b="1" kern="0" spc="-110" dirty="0">
                          <a:solidFill>
                            <a:srgbClr val="C88C32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Batch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029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2129a4064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3189" algn="l" rtl="0" eaLnBrk="0">
                        <a:lnSpc>
                          <a:spcPct val="8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900" kern="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BALAMURUGAN</a:t>
                      </a:r>
                      <a:r>
                        <a:rPr sz="1900" kern="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900" kern="0" spc="1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900" kern="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5885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A40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029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2129a4075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22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23189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HARISHANKAR.B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5885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A40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24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13029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19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2129a4061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02870" algn="l" rtl="0" eaLnBrk="0">
                        <a:lnSpc>
                          <a:spcPct val="82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9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AKASH</a:t>
                      </a:r>
                      <a:r>
                        <a:rPr sz="1900" kern="0" spc="1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.A.V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24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95885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A40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029" algn="l" rtl="0" eaLnBrk="0">
                        <a:lnSpc>
                          <a:spcPct val="8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9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2129a4097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2318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PUNITHRAJ.</a:t>
                      </a: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5885" algn="l" rtl="0" eaLnBrk="0">
                        <a:lnSpc>
                          <a:spcPct val="8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9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A40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1078771" y="624916"/>
            <a:ext cx="15856585" cy="8536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2"/>
              </a:lnSpc>
              <a:tabLst/>
            </a:pPr>
            <a:endParaRPr lang="Arial" altLang="Arial" sz="100" dirty="0"/>
          </a:p>
          <a:p>
            <a:pPr marL="26034" algn="l" rtl="0" eaLnBrk="0">
              <a:lnSpc>
                <a:spcPct val="92000"/>
              </a:lnSpc>
              <a:tabLst/>
            </a:pPr>
            <a:r>
              <a:rPr sz="3200" b="1" kern="0" spc="-14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Scope:</a:t>
            </a:r>
            <a:endParaRPr lang="Arial" altLang="Arial" sz="3200" dirty="0"/>
          </a:p>
          <a:p>
            <a:pPr marL="480694" algn="l" rtl="0" eaLnBrk="0">
              <a:lnSpc>
                <a:spcPts val="3664"/>
              </a:lnSpc>
              <a:spcBef>
                <a:spcPts val="1183"/>
              </a:spcBef>
              <a:tabLst/>
            </a:pP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plication/Website</a:t>
            </a:r>
            <a:r>
              <a:rPr sz="26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6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2600" b="1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features:</a:t>
            </a:r>
            <a:endParaRPr lang="Arial" altLang="Arial" sz="2600" dirty="0"/>
          </a:p>
          <a:p>
            <a:pPr marL="12700" algn="l" rtl="0" eaLnBrk="0">
              <a:lnSpc>
                <a:spcPts val="4188"/>
              </a:lnSpc>
              <a:spcBef>
                <a:spcPts val="1243"/>
              </a:spcBef>
              <a:tabLst/>
            </a:pPr>
            <a:r>
              <a:rPr sz="3100" b="1" kern="0" spc="-10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100" b="1" kern="0" spc="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0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Management:</a:t>
            </a:r>
            <a:endParaRPr lang="Arial" altLang="Arial" sz="3100" dirty="0"/>
          </a:p>
          <a:p>
            <a:pPr marL="482600" indent="-1905" algn="l" rtl="0" eaLnBrk="0">
              <a:lnSpc>
                <a:spcPct val="113000"/>
              </a:lnSpc>
              <a:spcBef>
                <a:spcPts val="165"/>
              </a:spcBef>
              <a:tabLst/>
            </a:pP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cation/Website</a:t>
            </a:r>
            <a:r>
              <a:rPr sz="26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26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accounts,</a:t>
            </a:r>
            <a:r>
              <a:rPr sz="26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26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in,</a:t>
            </a:r>
            <a:r>
              <a:rPr sz="26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2600" b="1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6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profiles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profile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picture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display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marL="64769" algn="l" rtl="0" eaLnBrk="0">
              <a:lnSpc>
                <a:spcPts val="4188"/>
              </a:lnSpc>
              <a:spcBef>
                <a:spcPts val="1646"/>
              </a:spcBef>
              <a:tabLst/>
            </a:pPr>
            <a:r>
              <a:rPr sz="3100" b="1" kern="0" spc="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Chatting</a:t>
            </a:r>
            <a:r>
              <a:rPr sz="3100" b="1" kern="0" spc="2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482600" indent="-1905" algn="l" rtl="0" eaLnBrk="0">
              <a:lnSpc>
                <a:spcPct val="121000"/>
              </a:lnSpc>
              <a:spcBef>
                <a:spcPts val="183"/>
              </a:spcBef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lication/Website</a:t>
            </a:r>
            <a:r>
              <a:rPr sz="26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26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</a:t>
            </a:r>
            <a:r>
              <a:rPr sz="26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sz="26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</a:t>
            </a:r>
            <a:r>
              <a:rPr sz="26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real-time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able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ersation</a:t>
            </a:r>
            <a:r>
              <a:rPr sz="26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users.</a:t>
            </a:r>
            <a:endParaRPr lang="Arial" altLang="Arial" sz="26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64769" algn="l" rtl="0" eaLnBrk="0">
              <a:lnSpc>
                <a:spcPts val="4188"/>
              </a:lnSpc>
              <a:spcBef>
                <a:spcPts val="938"/>
              </a:spcBef>
              <a:tabLst/>
            </a:pP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r>
              <a:rPr sz="3100" b="1" kern="0" spc="16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Chatting</a:t>
            </a: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481965" indent="-1270" algn="l" rtl="0" eaLnBrk="0">
              <a:lnSpc>
                <a:spcPct val="111000"/>
              </a:lnSpc>
              <a:spcBef>
                <a:spcPts val="434"/>
              </a:spcBef>
              <a:tabLst/>
            </a:pP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participate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chats.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chats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multiple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participate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conversation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59055" algn="l" rtl="0" eaLnBrk="0">
              <a:lnSpc>
                <a:spcPts val="4188"/>
              </a:lnSpc>
              <a:spcBef>
                <a:spcPts val="931"/>
              </a:spcBef>
              <a:tabLst/>
            </a:pP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Notifications:</a:t>
            </a:r>
            <a:endParaRPr lang="Arial" altLang="Arial" sz="3100" dirty="0"/>
          </a:p>
          <a:p>
            <a:pPr marL="483234" indent="-2540" algn="l" rtl="0" eaLnBrk="0">
              <a:lnSpc>
                <a:spcPct val="113000"/>
              </a:lnSpc>
              <a:spcBef>
                <a:spcPts val="690"/>
              </a:spcBef>
              <a:tabLst/>
            </a:pP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notify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sers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b="1" kern="0" spc="-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actively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Notifications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displayed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desktop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mob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device.</a:t>
            </a:r>
            <a:endParaRPr lang="Arial" altLang="Arial" sz="2600" dirty="0"/>
          </a:p>
        </p:txBody>
      </p:sp>
      <p:sp>
        <p:nvSpPr>
          <p:cNvPr id="9" name="rect"/>
          <p:cNvSpPr/>
          <p:nvPr/>
        </p:nvSpPr>
        <p:spPr>
          <a:xfrm>
            <a:off x="698244" y="856311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rect"/>
          <p:cNvSpPr/>
          <p:nvPr/>
        </p:nvSpPr>
        <p:spPr>
          <a:xfrm>
            <a:off x="745839" y="6208888"/>
            <a:ext cx="22165" cy="3049085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/>
          <p:nvPr/>
        </p:nvSpPr>
        <p:spPr>
          <a:xfrm>
            <a:off x="1017496" y="624916"/>
            <a:ext cx="15727044" cy="7128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82"/>
              </a:lnSpc>
              <a:tabLst/>
            </a:pPr>
            <a:endParaRPr lang="Arial" altLang="Arial" sz="100" dirty="0"/>
          </a:p>
          <a:p>
            <a:pPr marL="87630" algn="l" rtl="0" eaLnBrk="0">
              <a:lnSpc>
                <a:spcPct val="92000"/>
              </a:lnSpc>
              <a:tabLst/>
            </a:pPr>
            <a:r>
              <a:rPr sz="3200" b="1" kern="0" spc="-14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Scope:</a:t>
            </a:r>
            <a:endParaRPr lang="Arial" altLang="Arial" sz="3200" dirty="0"/>
          </a:p>
          <a:p>
            <a:pPr marL="76200" algn="l" rtl="0" eaLnBrk="0">
              <a:lnSpc>
                <a:spcPts val="4188"/>
              </a:lnSpc>
              <a:spcBef>
                <a:spcPts val="1216"/>
              </a:spcBef>
              <a:tabLst/>
            </a:pPr>
            <a:r>
              <a:rPr sz="3100" b="1" kern="0" spc="-14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Emojis:</a:t>
            </a:r>
            <a:endParaRPr lang="Arial" altLang="Arial" sz="3100" dirty="0"/>
          </a:p>
          <a:p>
            <a:pPr marL="337184" algn="l" rtl="0" eaLnBrk="0">
              <a:lnSpc>
                <a:spcPts val="3664"/>
              </a:lnSpc>
              <a:spcBef>
                <a:spcPts val="699"/>
              </a:spcBef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ojis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b="1" kern="0" spc="-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messages.</a:t>
            </a:r>
            <a:endParaRPr lang="Arial" altLang="Arial" sz="26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119379" algn="l" rtl="0" eaLnBrk="0">
              <a:lnSpc>
                <a:spcPts val="4188"/>
              </a:lnSpc>
              <a:spcBef>
                <a:spcPts val="931"/>
              </a:spcBef>
              <a:tabLst/>
            </a:pPr>
            <a:r>
              <a:rPr sz="3100" b="1" kern="0" spc="-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100" b="1" kern="0" spc="6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Privacy</a:t>
            </a:r>
            <a:r>
              <a:rPr sz="3100" b="1" kern="0" spc="-10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algn="r" rtl="0" eaLnBrk="0">
              <a:lnSpc>
                <a:spcPts val="3664"/>
              </a:lnSpc>
              <a:spcBef>
                <a:spcPts val="679"/>
              </a:spcBef>
              <a:tabLst/>
            </a:pP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protect</a:t>
            </a:r>
            <a:r>
              <a:rPr sz="2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privacy</a:t>
            </a:r>
            <a:r>
              <a:rPr sz="2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7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encrypting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7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7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</a:t>
            </a:r>
            <a:r>
              <a:rPr sz="2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endParaRPr lang="Arial" altLang="Arial" sz="2700" dirty="0"/>
          </a:p>
          <a:p>
            <a:pPr marL="542925" algn="l" rtl="0" eaLnBrk="0">
              <a:lnSpc>
                <a:spcPct val="67000"/>
              </a:lnSpc>
              <a:spcBef>
                <a:spcPts val="963"/>
              </a:spcBef>
              <a:tabLst/>
            </a:pP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rest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algn="l" rtl="0" eaLnBrk="0">
              <a:lnSpc>
                <a:spcPct val="13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marL="131445" algn="l" rtl="0" eaLnBrk="0">
              <a:lnSpc>
                <a:spcPts val="4777"/>
              </a:lnSpc>
              <a:spcBef>
                <a:spcPts val="1082"/>
              </a:spcBef>
              <a:tabLst/>
            </a:pPr>
            <a:r>
              <a:rPr sz="3600" b="1" kern="0" spc="-15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</a:t>
            </a:r>
            <a:r>
              <a:rPr sz="3600" b="1" kern="0" spc="-6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5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</a:t>
            </a:r>
            <a:r>
              <a:rPr sz="3600" b="1" kern="0" spc="-16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uirements:</a:t>
            </a:r>
            <a:endParaRPr lang="Arial" altLang="Arial" sz="3600" dirty="0"/>
          </a:p>
          <a:p>
            <a:pPr marL="541655" algn="l" rtl="0" eaLnBrk="0">
              <a:lnSpc>
                <a:spcPts val="3664"/>
              </a:lnSpc>
              <a:spcBef>
                <a:spcPts val="131"/>
              </a:spcBef>
              <a:tabLst/>
            </a:pP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satisfy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ional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requirements: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4188"/>
              </a:lnSpc>
              <a:spcBef>
                <a:spcPts val="936"/>
              </a:spcBef>
              <a:tabLst/>
            </a:pPr>
            <a:r>
              <a:rPr sz="3100" b="1" kern="0" spc="-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</a:t>
            </a:r>
            <a:r>
              <a:rPr sz="3100" b="1" kern="0" spc="-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ication</a:t>
            </a:r>
            <a:r>
              <a:rPr sz="3100" b="1" kern="0" spc="16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9695"/>
              </a:lnSpc>
              <a:tabLst/>
            </a:pPr>
            <a:endParaRPr lang="Arial" altLang="Arial" sz="100" dirty="0"/>
          </a:p>
          <a:p>
            <a:pPr marL="541655" algn="l" rtl="0" eaLnBrk="0">
              <a:lnSpc>
                <a:spcPts val="3664"/>
              </a:lnSpc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authenticate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secure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process.</a:t>
            </a:r>
            <a:endParaRPr lang="Arial" altLang="Arial" sz="2600" dirty="0"/>
          </a:p>
        </p:txBody>
      </p:sp>
      <p:sp>
        <p:nvSpPr>
          <p:cNvPr id="12" name="rect"/>
          <p:cNvSpPr/>
          <p:nvPr/>
        </p:nvSpPr>
        <p:spPr>
          <a:xfrm>
            <a:off x="698244" y="856301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" name="rect"/>
          <p:cNvSpPr/>
          <p:nvPr/>
        </p:nvSpPr>
        <p:spPr>
          <a:xfrm>
            <a:off x="741076" y="5954309"/>
            <a:ext cx="26852" cy="3306380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1078771" y="480781"/>
            <a:ext cx="15262860" cy="8109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4129" algn="l" rtl="0" eaLnBrk="0">
              <a:lnSpc>
                <a:spcPts val="4777"/>
              </a:lnSpc>
              <a:tabLst/>
            </a:pPr>
            <a:r>
              <a:rPr sz="3600" b="1" kern="0" spc="-15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</a:t>
            </a:r>
            <a:r>
              <a:rPr sz="3600" b="1" kern="0" spc="-6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5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</a:t>
            </a:r>
            <a:r>
              <a:rPr sz="3600" b="1" kern="0" spc="-16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uirements</a:t>
            </a:r>
            <a:r>
              <a:rPr sz="3600" b="1" kern="0" spc="7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6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4188"/>
              </a:lnSpc>
              <a:spcBef>
                <a:spcPts val="939"/>
              </a:spcBef>
              <a:tabLst/>
            </a:pPr>
            <a:r>
              <a:rPr sz="3100" b="1" kern="0" spc="-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100" b="1" kern="0" spc="11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Profile</a:t>
            </a:r>
            <a:r>
              <a:rPr sz="3100" b="1" kern="0" spc="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r>
              <a:rPr sz="3100" b="1" kern="0" spc="1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480694" algn="l" rtl="0" eaLnBrk="0">
              <a:lnSpc>
                <a:spcPct val="109000"/>
              </a:lnSpc>
              <a:spcBef>
                <a:spcPts val="1282"/>
              </a:spcBef>
              <a:tabLst/>
            </a:pP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6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Application/Website</a:t>
            </a:r>
            <a:r>
              <a:rPr sz="2700" b="1" kern="0" spc="6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700" b="1" kern="0" spc="-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hall</a:t>
            </a:r>
            <a:r>
              <a:rPr sz="2700" b="1" kern="0" spc="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700" b="1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700" b="1" kern="0" spc="6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6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2700" b="1" kern="0" spc="6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2700" b="1" kern="0" spc="6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700" b="1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profiles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including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profile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picture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splay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  <a:p>
            <a:pPr algn="l" rtl="0" eaLnBrk="0">
              <a:lnSpc>
                <a:spcPct val="163000"/>
              </a:lnSpc>
              <a:tabLst/>
            </a:pPr>
            <a:endParaRPr lang="Arial" altLang="Arial" sz="1000" dirty="0"/>
          </a:p>
          <a:p>
            <a:pPr marL="19050" algn="l" rtl="0" eaLnBrk="0">
              <a:lnSpc>
                <a:spcPts val="4188"/>
              </a:lnSpc>
              <a:spcBef>
                <a:spcPts val="934"/>
              </a:spcBef>
              <a:tabLst/>
            </a:pPr>
            <a:r>
              <a:rPr sz="3100" b="1" kern="0" spc="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Chatting</a:t>
            </a:r>
            <a:r>
              <a:rPr sz="3100" b="1" kern="0" spc="14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11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480694" algn="l" rtl="0" eaLnBrk="0">
              <a:lnSpc>
                <a:spcPts val="3664"/>
              </a:lnSpc>
              <a:spcBef>
                <a:spcPts val="1102"/>
              </a:spcBef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real-time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64769" algn="l" rtl="0" eaLnBrk="0">
              <a:lnSpc>
                <a:spcPts val="4188"/>
              </a:lnSpc>
              <a:spcBef>
                <a:spcPts val="934"/>
              </a:spcBef>
              <a:tabLst/>
            </a:pP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r>
              <a:rPr sz="3100" b="1" kern="0" spc="16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Chatting</a:t>
            </a: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424180" algn="l" rtl="0" eaLnBrk="0">
              <a:lnSpc>
                <a:spcPts val="3664"/>
              </a:lnSpc>
              <a:spcBef>
                <a:spcPts val="1561"/>
              </a:spcBef>
              <a:tabLst/>
            </a:pP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participate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chats.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59055" algn="l" rtl="0" eaLnBrk="0">
              <a:lnSpc>
                <a:spcPts val="4188"/>
              </a:lnSpc>
              <a:spcBef>
                <a:spcPts val="940"/>
              </a:spcBef>
              <a:tabLst/>
            </a:pPr>
            <a:r>
              <a:rPr sz="31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Notifications:</a:t>
            </a:r>
            <a:endParaRPr lang="Arial" altLang="Arial" sz="31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800" dirty="0"/>
          </a:p>
          <a:p>
            <a:pPr algn="l" rtl="0" eaLnBrk="0">
              <a:lnSpc>
                <a:spcPct val="722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3664"/>
              </a:lnSpc>
              <a:tabLst/>
            </a:pP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notifications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messages.</a:t>
            </a:r>
            <a:endParaRPr lang="Arial" altLang="Arial" sz="2600" dirty="0"/>
          </a:p>
        </p:txBody>
      </p:sp>
      <p:sp>
        <p:nvSpPr>
          <p:cNvPr id="15" name="rect"/>
          <p:cNvSpPr/>
          <p:nvPr/>
        </p:nvSpPr>
        <p:spPr>
          <a:xfrm>
            <a:off x="698244" y="856310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741076" y="6097042"/>
            <a:ext cx="26852" cy="3163494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/>
          <p:nvPr/>
        </p:nvSpPr>
        <p:spPr>
          <a:xfrm>
            <a:off x="1020634" y="480771"/>
            <a:ext cx="15304135" cy="85388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82550" algn="l" rtl="0" eaLnBrk="0">
              <a:lnSpc>
                <a:spcPts val="4777"/>
              </a:lnSpc>
              <a:tabLst/>
            </a:pPr>
            <a:r>
              <a:rPr sz="3600" b="1" kern="0" spc="-15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</a:t>
            </a:r>
            <a:r>
              <a:rPr sz="3600" b="1" kern="0" spc="-6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5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</a:t>
            </a:r>
            <a:r>
              <a:rPr sz="3600" b="1" kern="0" spc="-16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uirements</a:t>
            </a:r>
            <a:r>
              <a:rPr sz="3600" b="1" kern="0" spc="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6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73660" algn="l" rtl="0" eaLnBrk="0">
              <a:lnSpc>
                <a:spcPts val="4188"/>
              </a:lnSpc>
              <a:spcBef>
                <a:spcPts val="939"/>
              </a:spcBef>
              <a:tabLst/>
            </a:pPr>
            <a:r>
              <a:rPr sz="3100" b="1" kern="0" spc="-14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Emojis</a:t>
            </a:r>
            <a:r>
              <a:rPr sz="3100" b="1" kern="0" spc="22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40" dirty="0">
                <a:solidFill>
                  <a:srgbClr val="035081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539115" algn="l" rtl="0" eaLnBrk="0">
              <a:lnSpc>
                <a:spcPts val="3664"/>
              </a:lnSpc>
              <a:spcBef>
                <a:spcPts val="1299"/>
              </a:spcBef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ojis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6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b="1" kern="0" spc="-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messages.</a:t>
            </a:r>
            <a:endParaRPr lang="Arial" altLang="Arial" sz="26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marL="70485" algn="l" rtl="0" eaLnBrk="0">
              <a:lnSpc>
                <a:spcPts val="4188"/>
              </a:lnSpc>
              <a:spcBef>
                <a:spcPts val="942"/>
              </a:spcBef>
              <a:tabLst/>
            </a:pPr>
            <a:r>
              <a:rPr sz="3100" b="1" kern="0" spc="-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100" b="1" kern="0" spc="6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Privacy</a:t>
            </a:r>
            <a:r>
              <a:rPr sz="3100" b="1" kern="0" spc="15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0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537209" indent="1270" algn="l" rtl="0" eaLnBrk="0">
              <a:lnSpc>
                <a:spcPct val="107000"/>
              </a:lnSpc>
              <a:spcBef>
                <a:spcPts val="1099"/>
              </a:spcBef>
              <a:tabLst/>
            </a:pP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encrypt</a:t>
            </a:r>
            <a:r>
              <a:rPr sz="2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</a:t>
            </a:r>
            <a:r>
              <a:rPr sz="2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2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rest</a:t>
            </a:r>
            <a:r>
              <a:rPr sz="2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rotect</a:t>
            </a:r>
            <a:r>
              <a:rPr sz="2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privacy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  <a:p>
            <a:pPr algn="l" rtl="0" eaLnBrk="0">
              <a:lnSpc>
                <a:spcPct val="15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4777"/>
              </a:lnSpc>
              <a:spcBef>
                <a:spcPts val="1089"/>
              </a:spcBef>
              <a:tabLst/>
            </a:pPr>
            <a:r>
              <a:rPr sz="3600" b="1" kern="0" spc="-12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</a:t>
            </a:r>
            <a:r>
              <a:rPr sz="36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600" b="1" kern="0" spc="-12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</a:t>
            </a:r>
            <a:r>
              <a:rPr sz="3600" b="1" kern="0" spc="-5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2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</a:t>
            </a:r>
            <a:r>
              <a:rPr sz="36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ements</a:t>
            </a:r>
            <a:r>
              <a:rPr sz="3600" b="1" kern="0" spc="7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marL="482600" algn="l" rtl="0" eaLnBrk="0">
              <a:lnSpc>
                <a:spcPts val="3664"/>
              </a:lnSpc>
              <a:spcBef>
                <a:spcPts val="1071"/>
              </a:spcBef>
              <a:tabLst/>
            </a:pP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satisfy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requirements: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119379" algn="l" rtl="0" eaLnBrk="0">
              <a:lnSpc>
                <a:spcPts val="4188"/>
              </a:lnSpc>
              <a:spcBef>
                <a:spcPts val="937"/>
              </a:spcBef>
              <a:tabLst/>
            </a:pPr>
            <a:r>
              <a:rPr sz="3100" b="1" kern="0" spc="-10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3100" b="1" kern="0" spc="19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10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800" dirty="0"/>
          </a:p>
          <a:p>
            <a:pPr marL="480694" indent="1270" algn="l" rtl="0" eaLnBrk="0">
              <a:lnSpc>
                <a:spcPct val="109000"/>
              </a:lnSpc>
              <a:tabLst/>
            </a:pP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Application/Website</a:t>
            </a:r>
            <a:r>
              <a:rPr sz="2700" b="1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7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responsive</a:t>
            </a:r>
            <a:r>
              <a:rPr sz="27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7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7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messaging</a:t>
            </a:r>
            <a:r>
              <a:rPr sz="27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7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minimal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latency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sp>
        <p:nvSpPr>
          <p:cNvPr id="18" name="rect"/>
          <p:cNvSpPr/>
          <p:nvPr/>
        </p:nvSpPr>
        <p:spPr>
          <a:xfrm>
            <a:off x="698244" y="856308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rect"/>
          <p:cNvSpPr/>
          <p:nvPr/>
        </p:nvSpPr>
        <p:spPr>
          <a:xfrm>
            <a:off x="741076" y="6097040"/>
            <a:ext cx="26852" cy="3163494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/>
        </p:nvSpPr>
        <p:spPr>
          <a:xfrm>
            <a:off x="968673" y="480772"/>
            <a:ext cx="15958819" cy="8109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32079" algn="l" rtl="0" eaLnBrk="0">
              <a:lnSpc>
                <a:spcPts val="4777"/>
              </a:lnSpc>
              <a:tabLst/>
            </a:pPr>
            <a:r>
              <a:rPr sz="3600" b="1" kern="0" spc="-12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</a:t>
            </a:r>
            <a:r>
              <a:rPr sz="3600" b="1" kern="0" spc="-13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600" b="1" kern="0" spc="-12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</a:t>
            </a:r>
            <a:r>
              <a:rPr sz="3600" b="1" kern="0" spc="-5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2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</a:t>
            </a:r>
            <a:r>
              <a:rPr sz="3600" b="1" kern="0" spc="-13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ements</a:t>
            </a:r>
            <a:r>
              <a:rPr sz="3600" b="1" kern="0" spc="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3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marL="21590" algn="l" rtl="0" eaLnBrk="0">
              <a:lnSpc>
                <a:spcPts val="6867"/>
              </a:lnSpc>
              <a:tabLst/>
            </a:pPr>
            <a:r>
              <a:rPr sz="3100" b="1" kern="0" spc="-8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</a:t>
            </a:r>
            <a:r>
              <a:rPr sz="3100" b="1" kern="0" spc="-69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8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ability</a:t>
            </a:r>
            <a:r>
              <a:rPr sz="3100" b="1" kern="0" spc="15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8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algn="r" rtl="0" eaLnBrk="0">
              <a:lnSpc>
                <a:spcPts val="3664"/>
              </a:lnSpc>
              <a:spcBef>
                <a:spcPts val="1300"/>
              </a:spcBef>
              <a:tabLst/>
            </a:pP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cation/Website</a:t>
            </a:r>
            <a:r>
              <a:rPr sz="2600" b="1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b="1" kern="0" spc="-6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hall</a:t>
            </a:r>
            <a:r>
              <a:rPr sz="2600" b="1" kern="0" spc="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b="1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scalable</a:t>
            </a:r>
            <a:r>
              <a:rPr sz="2600" b="1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accommodate</a:t>
            </a:r>
            <a:r>
              <a:rPr sz="2600" b="1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b="1" kern="0" spc="6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growing</a:t>
            </a:r>
            <a:r>
              <a:rPr sz="2600" b="1" kern="0" spc="6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600" b="1" kern="0" spc="6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b="1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2600" dirty="0"/>
          </a:p>
          <a:p>
            <a:pPr marL="590550" algn="l" rtl="0" eaLnBrk="0">
              <a:lnSpc>
                <a:spcPts val="3199"/>
              </a:lnSpc>
              <a:tabLst/>
            </a:pPr>
            <a:r>
              <a:rPr sz="23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messages.</a:t>
            </a:r>
            <a:endParaRPr lang="Arial" altLang="Arial" sz="2300" dirty="0"/>
          </a:p>
          <a:p>
            <a:pPr algn="l" rtl="0" eaLnBrk="0">
              <a:lnSpc>
                <a:spcPct val="17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4188"/>
              </a:lnSpc>
              <a:spcBef>
                <a:spcPts val="934"/>
              </a:spcBef>
              <a:tabLst/>
            </a:pPr>
            <a:r>
              <a:rPr sz="3100" b="1" kern="0" spc="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Availability</a:t>
            </a:r>
            <a:r>
              <a:rPr sz="3100" b="1" kern="0" spc="14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7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590550" algn="l" rtl="0" eaLnBrk="0">
              <a:lnSpc>
                <a:spcPts val="3664"/>
              </a:lnSpc>
              <a:spcBef>
                <a:spcPts val="1093"/>
              </a:spcBef>
              <a:tabLst/>
            </a:pP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able</a:t>
            </a:r>
            <a:r>
              <a:rPr sz="2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24/7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172720" algn="l" rtl="0" eaLnBrk="0">
              <a:lnSpc>
                <a:spcPts val="4188"/>
              </a:lnSpc>
              <a:spcBef>
                <a:spcPts val="932"/>
              </a:spcBef>
              <a:tabLst/>
            </a:pPr>
            <a:r>
              <a:rPr sz="3100" b="1" kern="0" spc="-9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Security</a:t>
            </a:r>
            <a:r>
              <a:rPr sz="3100" b="1" kern="0" spc="17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-9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100" dirty="0"/>
          </a:p>
          <a:p>
            <a:pPr marL="536575" indent="-2540" algn="l" rtl="0" eaLnBrk="0">
              <a:lnSpc>
                <a:spcPct val="117000"/>
              </a:lnSpc>
              <a:spcBef>
                <a:spcPts val="1561"/>
              </a:spcBef>
              <a:tabLst/>
            </a:pP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Application/Website</a:t>
            </a:r>
            <a:r>
              <a:rPr sz="2700" b="1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700" b="1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secure</a:t>
            </a:r>
            <a:r>
              <a:rPr sz="2700" b="1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authentication</a:t>
            </a:r>
            <a:r>
              <a:rPr sz="2700" b="1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encrypt</a:t>
            </a:r>
            <a:r>
              <a:rPr sz="2700" b="1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7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7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rest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  <a:p>
            <a:pPr algn="l" rtl="0" eaLnBrk="0">
              <a:lnSpc>
                <a:spcPct val="172000"/>
              </a:lnSpc>
              <a:tabLst/>
            </a:pPr>
            <a:endParaRPr lang="Arial" altLang="Arial" sz="1000" dirty="0"/>
          </a:p>
          <a:p>
            <a:pPr marL="176529" algn="l" rtl="0" eaLnBrk="0">
              <a:lnSpc>
                <a:spcPts val="4777"/>
              </a:lnSpc>
              <a:spcBef>
                <a:spcPts val="1092"/>
              </a:spcBef>
              <a:tabLst/>
            </a:pPr>
            <a:r>
              <a:rPr sz="3600" b="1" kern="0" spc="-1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3600" b="1" kern="0" spc="-1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Interface</a:t>
            </a:r>
            <a:r>
              <a:rPr sz="3600" b="1" kern="0" spc="7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marL="534034" algn="l" rtl="0" eaLnBrk="0">
              <a:lnSpc>
                <a:spcPts val="3664"/>
              </a:lnSpc>
              <a:spcBef>
                <a:spcPts val="592"/>
              </a:spcBef>
              <a:tabLst/>
            </a:pP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shall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interface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intuitive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easy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use.</a:t>
            </a:r>
            <a:endParaRPr lang="Arial" altLang="Arial" sz="2700" dirty="0"/>
          </a:p>
        </p:txBody>
      </p:sp>
      <p:sp>
        <p:nvSpPr>
          <p:cNvPr id="21" name="rect"/>
          <p:cNvSpPr/>
          <p:nvPr/>
        </p:nvSpPr>
        <p:spPr>
          <a:xfrm>
            <a:off x="698244" y="856309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" name="rect"/>
          <p:cNvSpPr/>
          <p:nvPr/>
        </p:nvSpPr>
        <p:spPr>
          <a:xfrm>
            <a:off x="741076" y="6097041"/>
            <a:ext cx="26852" cy="3163494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3"/>
          <p:cNvSpPr/>
          <p:nvPr/>
        </p:nvSpPr>
        <p:spPr>
          <a:xfrm>
            <a:off x="1014146" y="5309710"/>
            <a:ext cx="14785339" cy="2440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777"/>
              </a:lnSpc>
              <a:tabLst/>
            </a:pPr>
            <a:r>
              <a:rPr sz="34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Assumptions</a:t>
            </a:r>
            <a:r>
              <a:rPr sz="3400" b="1" kern="0" spc="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400" b="1" kern="0" spc="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b="1" kern="0" spc="-13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Dependencie</a:t>
            </a:r>
            <a:r>
              <a:rPr sz="3400" b="1" kern="0" spc="-1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3400" b="1" kern="0" spc="12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b="1" kern="0" spc="-140" dirty="0">
                <a:solidFill>
                  <a:srgbClr val="C88C32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4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0000"/>
              </a:lnSpc>
              <a:tabLst/>
            </a:pPr>
            <a:endParaRPr lang="Arial" altLang="Arial" sz="1000" dirty="0"/>
          </a:p>
          <a:p>
            <a:pPr marL="488950" algn="l" rtl="0" eaLnBrk="0">
              <a:lnSpc>
                <a:spcPts val="3482"/>
              </a:lnSpc>
              <a:spcBef>
                <a:spcPts val="784"/>
              </a:spcBef>
              <a:tabLst/>
            </a:pP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assumes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r>
              <a:rPr sz="26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6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internet</a:t>
            </a:r>
            <a:r>
              <a:rPr sz="2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connection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access</a:t>
            </a:r>
            <a:r>
              <a:rPr sz="26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2600" dirty="0"/>
          </a:p>
          <a:p>
            <a:pPr marL="487044" indent="5080" algn="l" rtl="0" eaLnBrk="0">
              <a:lnSpc>
                <a:spcPct val="105000"/>
              </a:lnSpc>
              <a:spcBef>
                <a:spcPts val="59"/>
              </a:spcBef>
              <a:tabLst/>
            </a:pP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7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depends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third-party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libraries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frameworks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rtain</a:t>
            </a:r>
            <a:r>
              <a:rPr sz="2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functionality,</a:t>
            </a:r>
            <a:r>
              <a:rPr sz="2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2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encryption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2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authentication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sp>
        <p:nvSpPr>
          <p:cNvPr id="24" name="textbox 24"/>
          <p:cNvSpPr/>
          <p:nvPr/>
        </p:nvSpPr>
        <p:spPr>
          <a:xfrm>
            <a:off x="1090658" y="480772"/>
            <a:ext cx="15476855" cy="1784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777"/>
              </a:lnSpc>
              <a:tabLst/>
            </a:pPr>
            <a:r>
              <a:rPr sz="3600" b="1" kern="0" spc="-16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sz="3600" b="1" kern="0" spc="-2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6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Constrai</a:t>
            </a:r>
            <a:r>
              <a:rPr sz="3600" b="1" kern="0" spc="-1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nts</a:t>
            </a:r>
            <a:r>
              <a:rPr sz="3600" b="1" kern="0" spc="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b="1" kern="0" spc="-170" dirty="0">
                <a:solidFill>
                  <a:srgbClr val="22366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36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600" dirty="0"/>
          </a:p>
          <a:p>
            <a:pPr algn="l" rtl="0" eaLnBrk="0">
              <a:lnSpc>
                <a:spcPct val="7755"/>
              </a:lnSpc>
              <a:tabLst/>
            </a:pPr>
            <a:endParaRPr lang="Arial" altLang="Arial" sz="100" dirty="0"/>
          </a:p>
          <a:p>
            <a:pPr marL="410844" indent="1270" algn="l" rtl="0" eaLnBrk="0">
              <a:lnSpc>
                <a:spcPct val="109000"/>
              </a:lnSpc>
              <a:tabLst/>
            </a:pP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b="1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Chat</a:t>
            </a:r>
            <a:r>
              <a:rPr sz="2700" b="1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Application/Website</a:t>
            </a:r>
            <a:r>
              <a:rPr sz="2700" b="1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700" b="1" kern="0" spc="-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hall</a:t>
            </a:r>
            <a:r>
              <a:rPr sz="2700" b="1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700" b="1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designed</a:t>
            </a:r>
            <a:r>
              <a:rPr sz="2700" b="1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b="1" kern="0" spc="4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700" b="1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compatible</a:t>
            </a:r>
            <a:r>
              <a:rPr sz="2700" b="1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700" b="1" kern="0" spc="4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both</a:t>
            </a:r>
            <a:r>
              <a:rPr sz="2700" b="1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desktop</a:t>
            </a:r>
            <a:r>
              <a:rPr sz="2700" b="1" kern="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b="1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mobile</a:t>
            </a:r>
            <a:r>
              <a:rPr sz="2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platforms</a:t>
            </a:r>
            <a:r>
              <a:rPr sz="27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sp>
        <p:nvSpPr>
          <p:cNvPr id="25" name="rect"/>
          <p:cNvSpPr/>
          <p:nvPr/>
        </p:nvSpPr>
        <p:spPr>
          <a:xfrm>
            <a:off x="698244" y="856311"/>
            <a:ext cx="63204" cy="4013287"/>
          </a:xfrm>
          <a:prstGeom prst="rect">
            <a:avLst/>
          </a:prstGeom>
          <a:solidFill>
            <a:srgbClr val="22366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rect"/>
          <p:cNvSpPr/>
          <p:nvPr/>
        </p:nvSpPr>
        <p:spPr>
          <a:xfrm>
            <a:off x="741076" y="6097041"/>
            <a:ext cx="26852" cy="3163494"/>
          </a:xfrm>
          <a:prstGeom prst="rect">
            <a:avLst/>
          </a:prstGeom>
          <a:solidFill>
            <a:srgbClr val="C88C3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50750" y="2120816"/>
            <a:ext cx="7772400" cy="67437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7077829" y="2764339"/>
            <a:ext cx="4162794" cy="4162918"/>
            <a:chOff x="0" y="0"/>
            <a:chExt cx="4162794" cy="4162918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4162794" cy="4162918"/>
            </a:xfrm>
            <a:prstGeom prst="rect">
              <a:avLst/>
            </a:prstGeom>
          </p:spPr>
        </p:pic>
        <p:sp>
          <p:nvSpPr>
            <p:cNvPr id="29" name="textbox 29"/>
            <p:cNvSpPr/>
            <p:nvPr/>
          </p:nvSpPr>
          <p:spPr>
            <a:xfrm>
              <a:off x="-12700" y="-12700"/>
              <a:ext cx="4188459" cy="41884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marL="1083310" algn="l" rtl="0" eaLnBrk="0">
                <a:lnSpc>
                  <a:spcPts val="4712"/>
                </a:lnSpc>
                <a:spcBef>
                  <a:spcPts val="6"/>
                </a:spcBef>
                <a:tabLst/>
              </a:pPr>
              <a:r>
                <a:rPr sz="3400" b="1" kern="0" spc="-150" dirty="0">
                  <a:solidFill>
                    <a:srgbClr val="223669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Check-List</a:t>
              </a:r>
              <a:endParaRPr lang="Arial" altLang="Arial" sz="3400" dirty="0"/>
            </a:p>
          </p:txBody>
        </p:sp>
      </p:grpSp>
      <p:sp>
        <p:nvSpPr>
          <p:cNvPr id="30" name="textbox 30"/>
          <p:cNvSpPr/>
          <p:nvPr/>
        </p:nvSpPr>
        <p:spPr>
          <a:xfrm>
            <a:off x="-12700" y="392113"/>
            <a:ext cx="6009640" cy="836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lang="Arial" altLang="Arial" sz="500" dirty="0"/>
          </a:p>
          <a:p>
            <a:pPr marL="279400" algn="l" rtl="0" eaLnBrk="0">
              <a:lnSpc>
                <a:spcPct val="85000"/>
              </a:lnSpc>
              <a:spcBef>
                <a:spcPts val="1"/>
              </a:spcBef>
              <a:tabLst>
                <a:tab pos="488315" algn="l"/>
              </a:tabLst>
            </a:pPr>
            <a:r>
              <a:rPr sz="4300" kern="0" spc="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4300" b="1" kern="0" spc="-23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Assessment</a:t>
            </a:r>
            <a:r>
              <a:rPr sz="4300" b="1" kern="0" spc="-4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b="1" kern="0" spc="-23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Paramete</a:t>
            </a:r>
            <a:r>
              <a:rPr sz="4300" b="1" kern="0" spc="-40" dirty="0">
                <a:solidFill>
                  <a:srgbClr val="0D467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4300" dirty="0"/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4813"/>
            <a:ext cx="266700" cy="6858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13224746" y="4396509"/>
            <a:ext cx="3364865" cy="853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1"/>
              </a:lnSpc>
              <a:tabLst/>
            </a:pPr>
            <a:endParaRPr lang="Arial" altLang="Arial" sz="100" dirty="0"/>
          </a:p>
          <a:p>
            <a:pPr marL="459740" indent="-285115" algn="l" rtl="0" eaLnBrk="0">
              <a:lnSpc>
                <a:spcPct val="118000"/>
              </a:lnSpc>
              <a:tabLst>
                <a:tab pos="45465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Commit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change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3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"first</a:t>
            </a: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commit"</a:t>
            </a:r>
            <a:endParaRPr lang="Arial" altLang="Arial" sz="23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237446" y="4615452"/>
            <a:ext cx="161925" cy="161925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861827" y="4396509"/>
            <a:ext cx="3195954" cy="8470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484"/>
              </a:lnSpc>
              <a:tabLst/>
            </a:pPr>
            <a:endParaRPr lang="Arial" altLang="Arial" sz="100" dirty="0"/>
          </a:p>
          <a:p>
            <a:pPr marL="1797685" indent="-1784985" algn="l" rtl="0" eaLnBrk="0">
              <a:lnSpc>
                <a:spcPct val="128000"/>
              </a:lnSpc>
              <a:tabLst/>
            </a:pP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Prepare</a:t>
            </a:r>
            <a:r>
              <a:rPr sz="21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databa</a:t>
            </a:r>
            <a:r>
              <a:rPr sz="21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schemas</a:t>
            </a:r>
            <a:endParaRPr lang="Arial" altLang="Arial" sz="21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879911" y="4615452"/>
            <a:ext cx="161925" cy="161925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3320419" y="1941493"/>
            <a:ext cx="2955925" cy="795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5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0000"/>
              </a:lnSpc>
              <a:tabLst/>
            </a:pP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Readme.md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</a:t>
            </a:r>
            <a:r>
              <a:rPr sz="23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r>
              <a:rPr sz="2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kern="0" spc="-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endParaRPr lang="Arial" altLang="Arial" sz="2300" dirty="0"/>
          </a:p>
        </p:txBody>
      </p:sp>
      <p:sp>
        <p:nvSpPr>
          <p:cNvPr id="37" name="textbox 37"/>
          <p:cNvSpPr/>
          <p:nvPr/>
        </p:nvSpPr>
        <p:spPr>
          <a:xfrm>
            <a:off x="2139259" y="1941493"/>
            <a:ext cx="2846070" cy="795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597"/>
              </a:lnSpc>
              <a:tabLst/>
            </a:pPr>
            <a:endParaRPr lang="Arial" altLang="Arial" sz="100" dirty="0"/>
          </a:p>
          <a:p>
            <a:pPr marL="1592580" indent="-1580514" algn="l" rtl="0" eaLnBrk="0">
              <a:lnSpc>
                <a:spcPct val="110000"/>
              </a:lnSpc>
              <a:tabLst/>
            </a:pP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Gat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</a:t>
            </a:r>
            <a:r>
              <a:rPr sz="23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endParaRPr lang="Arial" altLang="Arial" sz="2300" dirty="0"/>
          </a:p>
        </p:txBody>
      </p:sp>
      <p:sp>
        <p:nvSpPr>
          <p:cNvPr id="38" name="textbox 38"/>
          <p:cNvSpPr/>
          <p:nvPr/>
        </p:nvSpPr>
        <p:spPr>
          <a:xfrm>
            <a:off x="2287973" y="6916975"/>
            <a:ext cx="2672714" cy="795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135"/>
              </a:lnSpc>
              <a:tabLst/>
            </a:pPr>
            <a:endParaRPr lang="Arial" altLang="Arial" sz="100" dirty="0"/>
          </a:p>
          <a:p>
            <a:pPr marL="878205" indent="-866139" algn="l" rtl="0" eaLnBrk="0">
              <a:lnSpc>
                <a:spcPct val="112000"/>
              </a:lnSpc>
              <a:tabLst/>
            </a:pPr>
            <a:r>
              <a:rPr sz="2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2300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</a:t>
            </a:r>
            <a:r>
              <a:rPr sz="23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ect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Structure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</a:t>
            </a:r>
            <a:r>
              <a:rPr sz="22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dy</a:t>
            </a:r>
            <a:endParaRPr lang="Arial" altLang="Arial" sz="2200" dirty="0"/>
          </a:p>
        </p:txBody>
      </p:sp>
      <p:sp>
        <p:nvSpPr>
          <p:cNvPr id="39" name="textbox 39"/>
          <p:cNvSpPr/>
          <p:nvPr/>
        </p:nvSpPr>
        <p:spPr>
          <a:xfrm>
            <a:off x="13286655" y="7026364"/>
            <a:ext cx="2830829" cy="676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36"/>
              </a:lnSpc>
              <a:tabLst/>
            </a:pPr>
            <a:endParaRPr lang="Arial" altLang="Arial" sz="100" dirty="0"/>
          </a:p>
          <a:p>
            <a:pPr marL="19684" algn="l" rtl="0" eaLnBrk="0">
              <a:lnSpc>
                <a:spcPct val="79000"/>
              </a:lnSpc>
              <a:tabLst/>
            </a:pP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2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repository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2200" dirty="0"/>
          </a:p>
          <a:p>
            <a:pPr marL="12700" algn="l" rtl="0" eaLnBrk="0">
              <a:lnSpc>
                <a:spcPts val="3043"/>
              </a:lnSpc>
              <a:tabLst/>
            </a:pP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github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2300" kern="0" spc="-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ted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</a:t>
            </a:r>
            <a:r>
              <a:rPr sz="23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ect</a:t>
            </a:r>
            <a:endParaRPr lang="Arial" altLang="Arial" sz="2300" dirty="0"/>
          </a:p>
        </p:txBody>
      </p:sp>
      <p:sp>
        <p:nvSpPr>
          <p:cNvPr id="40" name="textbox 40"/>
          <p:cNvSpPr/>
          <p:nvPr/>
        </p:nvSpPr>
        <p:spPr>
          <a:xfrm>
            <a:off x="10884672" y="8536373"/>
            <a:ext cx="2862579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74625" algn="l" rtl="0" eaLnBrk="0">
              <a:lnSpc>
                <a:spcPts val="3140"/>
              </a:lnSpc>
              <a:tabLst>
                <a:tab pos="383540" algn="l"/>
              </a:tabLst>
            </a:pPr>
            <a:r>
              <a:rPr sz="2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ush</a:t>
            </a:r>
            <a:r>
              <a:rPr sz="22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2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</a:t>
            </a:r>
            <a:r>
              <a:rPr sz="2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nges</a:t>
            </a:r>
            <a:r>
              <a:rPr sz="2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endParaRPr lang="Arial" altLang="Arial" sz="2200" dirty="0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897372" y="8755312"/>
            <a:ext cx="161925" cy="161925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5202875" y="8642039"/>
            <a:ext cx="2157729" cy="313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2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repos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itory</a:t>
            </a:r>
            <a:r>
              <a:rPr sz="2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endParaRPr lang="Arial" altLang="Arial" sz="2200" dirty="0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7182446" y="8755321"/>
            <a:ext cx="161925" cy="161925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11251953" y="8898323"/>
            <a:ext cx="799465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40"/>
              </a:lnSpc>
              <a:tabLst/>
            </a:pP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github</a:t>
            </a:r>
            <a:endParaRPr lang="Arial" altLang="Arial" sz="2300" dirty="0"/>
          </a:p>
        </p:txBody>
      </p:sp>
      <p:sp>
        <p:nvSpPr>
          <p:cNvPr id="45" name="textbox 45"/>
          <p:cNvSpPr/>
          <p:nvPr/>
        </p:nvSpPr>
        <p:spPr>
          <a:xfrm>
            <a:off x="4291055" y="8630765"/>
            <a:ext cx="865505" cy="298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58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8000"/>
              </a:lnSpc>
              <a:tabLst/>
            </a:pP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Initiate</a:t>
            </a:r>
            <a:endParaRPr lang="Arial" altLang="Arial" sz="23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2852396" y="7119825"/>
            <a:ext cx="161925" cy="161925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239521" y="2178186"/>
            <a:ext cx="161925" cy="161925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239521" y="7133368"/>
            <a:ext cx="161925" cy="161925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2888428" y="2164634"/>
            <a:ext cx="161925" cy="161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Canva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for a Chat Application or Website.pdf</dc:title>
  <dc:creator>5013 - - N FRANKLIN BINU</dc:creator>
  <cp:keywords>DAFcl5IBEh0,BAFMsE0VsQM</cp:keywords>
  <dcterms:created xsi:type="dcterms:W3CDTF">2023-03-08T08:39:16Z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2023-03-08T16:41:19</vt:filetime>
  </property>
</Properties>
</file>