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BAE7-4DA3-3CB5-0957-5DDEB0B9D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04F40-E30E-C3F8-0F48-3E62FFDB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FA75-84F7-BE77-9EA8-670B6B6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A39D-43F3-E342-C7E8-15D1F891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0653-FED5-7149-CC2B-168C2CD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714B-8D1F-C95A-D7F8-AC74048B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A25D8-F8C8-DA8D-A3F6-4BBB8212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DF9D-18FB-A128-F7C4-EF76D4B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F099-6D19-224B-76C9-0EBE4236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366-88E8-BE62-8CD8-C15858E6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D2C8D-BD8B-C7F0-63AC-3A8B6CB0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C0FAF-436B-649D-91C9-7CBBD958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B1BD-3AC3-3CAA-F987-07A40829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AECC-93E3-358E-29AA-07637B34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5CA9-3D38-0F15-507E-2337FCE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9B6-7F8E-142F-0AD9-5601BB4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E44F-98A3-E940-EC70-75EFEABA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4C84-7692-ED67-AAAF-4B8A4E22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8701-403B-4DA3-20DD-77D673D2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6CA9-C9B0-11D3-B809-B7886553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392D-24D5-EB6B-B1AA-92952C7E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370A-91AC-389A-0C51-7BB223DB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6FD2-924E-6BB8-6B87-EE102B41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BEC9-C124-7FEF-C48B-ED654066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2B86-1AEE-B2F2-8C39-8F55A1FB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1037-A987-9517-077F-DF085ECB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7DF9-79D8-7578-AFA9-8C94188D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B2502-B713-A33C-90F6-2623F60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B133-330E-1A4C-FF25-1BF3D7F8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868E-53BF-D411-5017-84C6E189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42A68-E0D1-8C30-35F2-6A3E969A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21D8-AE41-9073-C328-442AEB06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BBFC-DE20-CB2E-908D-E2C354F4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A5D20-B656-9776-564C-7A0A045C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6B5C5-D20E-FBEC-F171-E7C39F526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9029-D71F-E882-4FEB-9536A10A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76612-7DD8-FDA5-2BDA-D0C58A15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CAA3A-ED8C-BF6B-5B4F-D95ED600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6AF02-B773-85EC-684C-531EE78F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138-B5F8-A454-5DEA-A359A1CA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18765-9B7B-B089-B946-E869B51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3C16-1BA7-DDC4-05A2-92559778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D2F9-2D54-73A6-6B6D-E60487A1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8AA16-76C6-1015-7577-F20FDBF7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36814-59B1-CB59-D6C7-ADB8F8B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154B-644B-30B6-D97F-7A1DBB35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8D30-9B07-8352-AA0B-3DA08316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586A-25AE-739B-8556-178AA6EA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C8C3-321F-7EBC-4F4A-5EE93354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20BC-C664-D078-4FA0-25D0163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5C830-3BB0-8F89-FB26-25E61E2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19A5A-15AA-204A-B56B-061F64F9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532-6E65-52CE-B346-20E3D1F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AB2DB-8E57-2622-00DF-228869FD7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747A-DC27-21D7-21CF-905EBAF4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45DD-9F0F-1249-CB28-8C4AEA9E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3920-7BDF-C992-6737-05C32964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00C2-8100-1B76-206A-E6E7078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3BF69-AA00-D3F2-3D5C-50AE15E4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D603-3C85-4DC3-075A-BCB531C7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83BE-66E0-6937-AC4A-0EC13225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91DE-D711-4B86-B75B-0BF0F5C58B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5E68-7ABA-7EE0-A7AB-2461DA98D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ECBF-CD33-68D2-DBED-332D4E367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DC76-D64E-4800-BD5F-D9BFEE3E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EDCB-B9B1-34BC-7609-E7B02BF9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8037"/>
          </a:xfrm>
        </p:spPr>
        <p:txBody>
          <a:bodyPr>
            <a:normAutofit fontScale="90000"/>
          </a:bodyPr>
          <a:lstStyle/>
          <a:p>
            <a:r>
              <a:rPr lang="en-US" dirty="0"/>
              <a:t>Load Balancer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19F1A-8E3B-8C5D-2CBB-71BA10257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F06B8-EA12-E6C0-58F3-85EC85A4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2157056"/>
            <a:ext cx="11490960" cy="45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9AD-8C27-1836-1076-1FE6EA69E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F0BD5-E4F1-27CA-50F4-641FCD933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4CDB-72A9-AC12-5B48-434B7935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1" y="941171"/>
            <a:ext cx="9143999" cy="46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7F4F-8496-9EC6-12F1-4B4C841D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</a:t>
            </a:r>
            <a:r>
              <a:rPr lang="en-US" dirty="0"/>
              <a:t>Terraform script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93ED76-29DF-92B5-2BB7-95B05B6DD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03336"/>
              </p:ext>
            </p:extLst>
          </p:nvPr>
        </p:nvGraphicFramePr>
        <p:xfrm>
          <a:off x="1951286" y="1733550"/>
          <a:ext cx="8465238" cy="156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599120" imgH="478800" progId="Package">
                  <p:embed/>
                </p:oleObj>
              </mc:Choice>
              <mc:Fallback>
                <p:oleObj name="Packager Shell Object" showAsIcon="1" r:id="rId2" imgW="15991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1286" y="1733550"/>
                        <a:ext cx="8465238" cy="156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4B3AA5-7828-4C94-AAF9-B35A15A95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66626"/>
              </p:ext>
            </p:extLst>
          </p:nvPr>
        </p:nvGraphicFramePr>
        <p:xfrm>
          <a:off x="1690688" y="3272790"/>
          <a:ext cx="8986434" cy="13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697400" imgH="478800" progId="Package">
                  <p:embed/>
                </p:oleObj>
              </mc:Choice>
              <mc:Fallback>
                <p:oleObj name="Packager Shell Object" showAsIcon="1" r:id="rId4" imgW="1697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0688" y="3272790"/>
                        <a:ext cx="8986434" cy="135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8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Load Balancer </vt:lpstr>
      <vt:lpstr>PowerPoint Presentation</vt:lpstr>
      <vt:lpstr>                       Terraform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 </dc:title>
  <dc:creator>Puneet Sharma</dc:creator>
  <cp:lastModifiedBy>Puneet Sharma</cp:lastModifiedBy>
  <cp:revision>1</cp:revision>
  <dcterms:created xsi:type="dcterms:W3CDTF">2023-07-31T10:45:57Z</dcterms:created>
  <dcterms:modified xsi:type="dcterms:W3CDTF">2023-07-31T10:56:30Z</dcterms:modified>
</cp:coreProperties>
</file>