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151027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24A5D1-AD23-4D93-9E0E-F39E3922E3C3}" type="datetimeFigureOut">
              <a:rPr lang="en-US" smtClean="0"/>
              <a:t>08-Oct-17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21287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801995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7455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4240362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24A5D1-AD23-4D93-9E0E-F39E3922E3C3}" type="datetimeFigureOut">
              <a:rPr lang="en-US" smtClean="0"/>
              <a:t>08-Oct-17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779009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24A5D1-AD23-4D93-9E0E-F39E3922E3C3}" type="datetimeFigureOut">
              <a:rPr lang="en-US" smtClean="0"/>
              <a:t>08-Oct-17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88403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2985206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39424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74000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4A5D1-AD23-4D93-9E0E-F39E3922E3C3}" type="datetimeFigureOut">
              <a:rPr lang="en-US" smtClean="0"/>
              <a:t>08-Oct-17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34452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4A5D1-AD23-4D93-9E0E-F39E3922E3C3}" type="datetimeFigureOut">
              <a:rPr lang="en-US" smtClean="0"/>
              <a:t>08-Oct-17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77032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4A5D1-AD23-4D93-9E0E-F39E3922E3C3}" type="datetimeFigureOut">
              <a:rPr lang="en-US" smtClean="0"/>
              <a:t>08-Oct-17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78507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4A5D1-AD23-4D93-9E0E-F39E3922E3C3}" type="datetimeFigureOut">
              <a:rPr lang="en-US" smtClean="0"/>
              <a:t>08-Oct-17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247395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4A5D1-AD23-4D93-9E0E-F39E3922E3C3}" type="datetimeFigureOut">
              <a:rPr lang="en-US" smtClean="0"/>
              <a:t>08-Oct-17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39340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24A5D1-AD23-4D93-9E0E-F39E3922E3C3}" type="datetimeFigureOut">
              <a:rPr lang="en-US" smtClean="0"/>
              <a:t>08-Oct-17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193067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24A5D1-AD23-4D93-9E0E-F39E3922E3C3}" type="datetimeFigureOut">
              <a:rPr lang="en-US" smtClean="0"/>
              <a:t>08-Oct-17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D243F4-9B58-465C-B3B9-8B82B91C86ED}" type="slidenum">
              <a:rPr lang="en-US" smtClean="0"/>
              <a:t>‹#›</a:t>
            </a:fld>
            <a:endParaRPr lang="en-US"/>
          </a:p>
        </p:txBody>
      </p:sp>
    </p:spTree>
    <p:extLst>
      <p:ext uri="{BB962C8B-B14F-4D97-AF65-F5344CB8AC3E}">
        <p14:creationId xmlns:p14="http://schemas.microsoft.com/office/powerpoint/2010/main" val="133745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24A5D1-AD23-4D93-9E0E-F39E3922E3C3}" type="datetimeFigureOut">
              <a:rPr lang="en-US" smtClean="0"/>
              <a:t>08-Oct-17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D243F4-9B58-465C-B3B9-8B82B91C86ED}" type="slidenum">
              <a:rPr lang="en-US" smtClean="0"/>
              <a:t>‹#›</a:t>
            </a:fld>
            <a:endParaRPr lang="en-US"/>
          </a:p>
        </p:txBody>
      </p:sp>
    </p:spTree>
    <p:extLst>
      <p:ext uri="{BB962C8B-B14F-4D97-AF65-F5344CB8AC3E}">
        <p14:creationId xmlns:p14="http://schemas.microsoft.com/office/powerpoint/2010/main" val="340019313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CCFB-455E-4EC3-8B14-A1FD76259F5B}"/>
              </a:ext>
            </a:extLst>
          </p:cNvPr>
          <p:cNvSpPr>
            <a:spLocks noGrp="1"/>
          </p:cNvSpPr>
          <p:nvPr>
            <p:ph type="ctrTitle"/>
          </p:nvPr>
        </p:nvSpPr>
        <p:spPr>
          <a:xfrm>
            <a:off x="1632033" y="2729947"/>
            <a:ext cx="8825658" cy="1199294"/>
          </a:xfrm>
        </p:spPr>
        <p:txBody>
          <a:bodyPr/>
          <a:lstStyle/>
          <a:p>
            <a:pPr algn="ctr"/>
            <a:r>
              <a:rPr lang="en-US" dirty="0"/>
              <a:t>Browser Assistant</a:t>
            </a:r>
          </a:p>
        </p:txBody>
      </p:sp>
    </p:spTree>
    <p:extLst>
      <p:ext uri="{BB962C8B-B14F-4D97-AF65-F5344CB8AC3E}">
        <p14:creationId xmlns:p14="http://schemas.microsoft.com/office/powerpoint/2010/main" val="356567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47F9-1FED-4743-9D4C-D1A30391E9B4}"/>
              </a:ext>
            </a:extLst>
          </p:cNvPr>
          <p:cNvSpPr>
            <a:spLocks noGrp="1"/>
          </p:cNvSpPr>
          <p:nvPr>
            <p:ph type="title"/>
          </p:nvPr>
        </p:nvSpPr>
        <p:spPr/>
        <p:txBody>
          <a:bodyPr/>
          <a:lstStyle/>
          <a:p>
            <a:pPr algn="ctr"/>
            <a:r>
              <a:rPr lang="en-US" dirty="0"/>
              <a:t>Track Chosen	</a:t>
            </a:r>
          </a:p>
        </p:txBody>
      </p:sp>
      <p:sp>
        <p:nvSpPr>
          <p:cNvPr id="3" name="Content Placeholder 2">
            <a:extLst>
              <a:ext uri="{FF2B5EF4-FFF2-40B4-BE49-F238E27FC236}">
                <a16:creationId xmlns:a16="http://schemas.microsoft.com/office/drawing/2014/main" id="{52116749-41BF-466C-877A-0A7278D78A5D}"/>
              </a:ext>
            </a:extLst>
          </p:cNvPr>
          <p:cNvSpPr>
            <a:spLocks noGrp="1"/>
          </p:cNvSpPr>
          <p:nvPr>
            <p:ph idx="1"/>
          </p:nvPr>
        </p:nvSpPr>
        <p:spPr/>
        <p:txBody>
          <a:bodyPr/>
          <a:lstStyle/>
          <a:p>
            <a:pPr algn="ctr"/>
            <a:r>
              <a:rPr lang="en-US" b="1" dirty="0"/>
              <a:t>Rise Of Bots</a:t>
            </a:r>
          </a:p>
          <a:p>
            <a:r>
              <a:rPr lang="en-US" dirty="0"/>
              <a:t>Description of challenge Although genuine intelligence may still be a bit far off, AI technologies are still expected to reign in 2017. Now is the right time to innovate in the AI space. Build bots, train your models, automate your everyday. </a:t>
            </a:r>
          </a:p>
          <a:p>
            <a:pPr marL="0" indent="0">
              <a:buNone/>
            </a:pPr>
            <a:endParaRPr lang="en-US" dirty="0"/>
          </a:p>
        </p:txBody>
      </p:sp>
    </p:spTree>
    <p:extLst>
      <p:ext uri="{BB962C8B-B14F-4D97-AF65-F5344CB8AC3E}">
        <p14:creationId xmlns:p14="http://schemas.microsoft.com/office/powerpoint/2010/main" val="47571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31FD-D74D-4F3B-A272-178FAA8B77DD}"/>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1FAF7BE1-629B-4068-B4C1-58B5E742F302}"/>
              </a:ext>
            </a:extLst>
          </p:cNvPr>
          <p:cNvSpPr>
            <a:spLocks noGrp="1"/>
          </p:cNvSpPr>
          <p:nvPr>
            <p:ph idx="1"/>
          </p:nvPr>
        </p:nvSpPr>
        <p:spPr/>
        <p:txBody>
          <a:bodyPr/>
          <a:lstStyle/>
          <a:p>
            <a:r>
              <a:rPr lang="en-US" dirty="0"/>
              <a:t>Currently around 10 per cent of the total world's population, or roughly 650 million people, live with a disability.</a:t>
            </a:r>
          </a:p>
          <a:p>
            <a:r>
              <a:rPr lang="en-US" dirty="0"/>
              <a:t>This disables them to type on a keyboard or interact with the browser.</a:t>
            </a:r>
          </a:p>
          <a:p>
            <a:r>
              <a:rPr lang="en-US" dirty="0"/>
              <a:t>Also there comes various language barriers that restrict people to use a website that isn’t in their native language.</a:t>
            </a:r>
          </a:p>
        </p:txBody>
      </p:sp>
    </p:spTree>
    <p:extLst>
      <p:ext uri="{BB962C8B-B14F-4D97-AF65-F5344CB8AC3E}">
        <p14:creationId xmlns:p14="http://schemas.microsoft.com/office/powerpoint/2010/main" val="74912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30DB-631F-47E6-9CF8-6A7EC3316C2B}"/>
              </a:ext>
            </a:extLst>
          </p:cNvPr>
          <p:cNvSpPr>
            <a:spLocks noGrp="1"/>
          </p:cNvSpPr>
          <p:nvPr>
            <p:ph type="title"/>
          </p:nvPr>
        </p:nvSpPr>
        <p:spPr/>
        <p:txBody>
          <a:bodyPr/>
          <a:lstStyle/>
          <a:p>
            <a:pPr algn="ctr"/>
            <a:r>
              <a:rPr lang="en-US" dirty="0"/>
              <a:t>Our Solution	</a:t>
            </a:r>
          </a:p>
        </p:txBody>
      </p:sp>
      <p:sp>
        <p:nvSpPr>
          <p:cNvPr id="3" name="Content Placeholder 2">
            <a:extLst>
              <a:ext uri="{FF2B5EF4-FFF2-40B4-BE49-F238E27FC236}">
                <a16:creationId xmlns:a16="http://schemas.microsoft.com/office/drawing/2014/main" id="{F8CFC383-75DF-43F8-BE53-C63A3C8DFCA8}"/>
              </a:ext>
            </a:extLst>
          </p:cNvPr>
          <p:cNvSpPr>
            <a:spLocks noGrp="1"/>
          </p:cNvSpPr>
          <p:nvPr>
            <p:ph idx="1"/>
          </p:nvPr>
        </p:nvSpPr>
        <p:spPr>
          <a:xfrm>
            <a:off x="1154955" y="2544417"/>
            <a:ext cx="8761412" cy="3475383"/>
          </a:xfrm>
        </p:spPr>
        <p:txBody>
          <a:bodyPr/>
          <a:lstStyle/>
          <a:p>
            <a:endParaRPr lang="en-US" dirty="0"/>
          </a:p>
          <a:p>
            <a:r>
              <a:rPr lang="en-US" dirty="0"/>
              <a:t>Why type when you can talk to your browser? We have a virtual browser assistant that can help you with it.</a:t>
            </a:r>
          </a:p>
          <a:p>
            <a:r>
              <a:rPr lang="en-US" dirty="0"/>
              <a:t>Our assistant can be integrated up with any of the web application or can be used independently to control the actions of your webpage.</a:t>
            </a:r>
          </a:p>
          <a:p>
            <a:pPr marL="0" indent="0">
              <a:buNone/>
            </a:pPr>
            <a:endParaRPr lang="en-US" dirty="0"/>
          </a:p>
        </p:txBody>
      </p:sp>
    </p:spTree>
    <p:extLst>
      <p:ext uri="{BB962C8B-B14F-4D97-AF65-F5344CB8AC3E}">
        <p14:creationId xmlns:p14="http://schemas.microsoft.com/office/powerpoint/2010/main" val="362711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0776-AE20-4D75-A0D5-12B25BE6A2EA}"/>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CD78CCA5-0483-499D-A747-3A679ACF7CFF}"/>
              </a:ext>
            </a:extLst>
          </p:cNvPr>
          <p:cNvSpPr>
            <a:spLocks noGrp="1"/>
          </p:cNvSpPr>
          <p:nvPr>
            <p:ph idx="1"/>
          </p:nvPr>
        </p:nvSpPr>
        <p:spPr/>
        <p:txBody>
          <a:bodyPr/>
          <a:lstStyle/>
          <a:p>
            <a:r>
              <a:rPr lang="en-US" dirty="0"/>
              <a:t>It helps in searching google directly.</a:t>
            </a:r>
          </a:p>
          <a:p>
            <a:r>
              <a:rPr lang="en-US" dirty="0"/>
              <a:t>We can switch tabs ,open new tabs ,move forward or backward.</a:t>
            </a:r>
          </a:p>
          <a:p>
            <a:r>
              <a:rPr lang="en-US" dirty="0"/>
              <a:t>Specify the link on which we want to click.</a:t>
            </a:r>
          </a:p>
          <a:p>
            <a:r>
              <a:rPr lang="en-US" dirty="0"/>
              <a:t>Fill up forms.</a:t>
            </a:r>
          </a:p>
          <a:p>
            <a:r>
              <a:rPr lang="en-US" dirty="0"/>
              <a:t>… and basically do every thing that you can imagine on a browser.</a:t>
            </a:r>
          </a:p>
          <a:p>
            <a:endParaRPr lang="en-US" dirty="0"/>
          </a:p>
          <a:p>
            <a:r>
              <a:rPr lang="en-US" dirty="0"/>
              <a:t>But, Here`s the best part!! </a:t>
            </a:r>
          </a:p>
        </p:txBody>
      </p:sp>
    </p:spTree>
    <p:extLst>
      <p:ext uri="{BB962C8B-B14F-4D97-AF65-F5344CB8AC3E}">
        <p14:creationId xmlns:p14="http://schemas.microsoft.com/office/powerpoint/2010/main" val="314523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35C1-4D8D-4DBE-847B-883A00166659}"/>
              </a:ext>
            </a:extLst>
          </p:cNvPr>
          <p:cNvSpPr>
            <a:spLocks noGrp="1"/>
          </p:cNvSpPr>
          <p:nvPr>
            <p:ph type="title"/>
          </p:nvPr>
        </p:nvSpPr>
        <p:spPr/>
        <p:txBody>
          <a:bodyPr/>
          <a:lstStyle/>
          <a:p>
            <a:pPr algn="ctr"/>
            <a:r>
              <a:rPr lang="en-US" dirty="0"/>
              <a:t>Say whatever you Want to Say!</a:t>
            </a:r>
          </a:p>
        </p:txBody>
      </p:sp>
      <p:sp>
        <p:nvSpPr>
          <p:cNvPr id="3" name="Content Placeholder 2">
            <a:extLst>
              <a:ext uri="{FF2B5EF4-FFF2-40B4-BE49-F238E27FC236}">
                <a16:creationId xmlns:a16="http://schemas.microsoft.com/office/drawing/2014/main" id="{E2AB98BE-2E01-4D2A-B730-BF4BA7FFBC11}"/>
              </a:ext>
            </a:extLst>
          </p:cNvPr>
          <p:cNvSpPr>
            <a:spLocks noGrp="1"/>
          </p:cNvSpPr>
          <p:nvPr>
            <p:ph idx="1"/>
          </p:nvPr>
        </p:nvSpPr>
        <p:spPr/>
        <p:txBody>
          <a:bodyPr>
            <a:normAutofit fontScale="92500" lnSpcReduction="10000"/>
          </a:bodyPr>
          <a:lstStyle/>
          <a:p>
            <a:r>
              <a:rPr lang="en-US" dirty="0"/>
              <a:t>Our solution uses NLP (Natural Language Programming) instead of set commands, so it doesn’t matter what or how you speak.</a:t>
            </a:r>
          </a:p>
          <a:p>
            <a:r>
              <a:rPr lang="en-US" dirty="0"/>
              <a:t>The construction of the bot consists of different stages. </a:t>
            </a:r>
          </a:p>
          <a:p>
            <a:r>
              <a:rPr lang="en-US" dirty="0"/>
              <a:t>The first is called Intent Recognition. Given a natural language sentence, it can effectively understand a context in the given sentence. The dataset includes some natural language sentences and the categories they belong to.</a:t>
            </a:r>
          </a:p>
          <a:p>
            <a:r>
              <a:rPr lang="en-US" dirty="0"/>
              <a:t>This is followed by the high level parsing and POS tagging methods. A tagged corpora(dataset) has been used for training a POS tagger, followed by chunking and parsing.</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6932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FCD3-CCB9-4737-8FD5-17A205AADB09}"/>
              </a:ext>
            </a:extLst>
          </p:cNvPr>
          <p:cNvSpPr>
            <a:spLocks noGrp="1"/>
          </p:cNvSpPr>
          <p:nvPr>
            <p:ph type="title"/>
          </p:nvPr>
        </p:nvSpPr>
        <p:spPr/>
        <p:txBody>
          <a:bodyPr/>
          <a:lstStyle/>
          <a:p>
            <a:pPr algn="ctr"/>
            <a:r>
              <a:rPr lang="en-US" dirty="0"/>
              <a:t>Market </a:t>
            </a:r>
            <a:r>
              <a:rPr lang="en-US" dirty="0" err="1"/>
              <a:t>Usefullness</a:t>
            </a:r>
            <a:endParaRPr lang="en-US" dirty="0"/>
          </a:p>
        </p:txBody>
      </p:sp>
      <p:sp>
        <p:nvSpPr>
          <p:cNvPr id="3" name="Content Placeholder 2">
            <a:extLst>
              <a:ext uri="{FF2B5EF4-FFF2-40B4-BE49-F238E27FC236}">
                <a16:creationId xmlns:a16="http://schemas.microsoft.com/office/drawing/2014/main" id="{97142081-3464-4F96-BD9F-D6D20312429A}"/>
              </a:ext>
            </a:extLst>
          </p:cNvPr>
          <p:cNvSpPr>
            <a:spLocks noGrp="1"/>
          </p:cNvSpPr>
          <p:nvPr>
            <p:ph idx="1"/>
          </p:nvPr>
        </p:nvSpPr>
        <p:spPr/>
        <p:txBody>
          <a:bodyPr/>
          <a:lstStyle/>
          <a:p>
            <a:r>
              <a:rPr lang="en-US" dirty="0"/>
              <a:t>This project can be optimized for individual websites for better performance.</a:t>
            </a:r>
          </a:p>
          <a:p>
            <a:r>
              <a:rPr lang="en-US" dirty="0"/>
              <a:t>So, basically you can imagine a guide to your journey to web.</a:t>
            </a:r>
          </a:p>
          <a:p>
            <a:r>
              <a:rPr lang="en-US" dirty="0"/>
              <a:t>It can also be a great product to be used in public automated ticket vending machines.</a:t>
            </a:r>
          </a:p>
        </p:txBody>
      </p:sp>
    </p:spTree>
    <p:extLst>
      <p:ext uri="{BB962C8B-B14F-4D97-AF65-F5344CB8AC3E}">
        <p14:creationId xmlns:p14="http://schemas.microsoft.com/office/powerpoint/2010/main" val="52475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10B7-AC0B-4536-A1A0-FF970749721E}"/>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986370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383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Browser Assistant</vt:lpstr>
      <vt:lpstr>Track Chosen </vt:lpstr>
      <vt:lpstr>Problem Statement</vt:lpstr>
      <vt:lpstr>Our Solution </vt:lpstr>
      <vt:lpstr>Features</vt:lpstr>
      <vt:lpstr>Say whatever you Want to Say!</vt:lpstr>
      <vt:lpstr>Market Usefullness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Assistant</dc:title>
  <dc:creator>yugal sharma</dc:creator>
  <cp:lastModifiedBy>yugal sharma</cp:lastModifiedBy>
  <cp:revision>7</cp:revision>
  <dcterms:created xsi:type="dcterms:W3CDTF">2017-10-08T04:04:06Z</dcterms:created>
  <dcterms:modified xsi:type="dcterms:W3CDTF">2017-10-08T07:33:31Z</dcterms:modified>
</cp:coreProperties>
</file>