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9" r:id="rId4"/>
    <p:sldId id="268" r:id="rId5"/>
    <p:sldId id="272" r:id="rId6"/>
    <p:sldId id="270" r:id="rId7"/>
    <p:sldId id="265"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ponsibletravel.com/copy/overtourism-solu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Puneetn21/PSCS235-CIT-G06" TargetMode="External"/><Relationship Id="rId4" Type="http://schemas.openxmlformats.org/officeDocument/2006/relationships/hyperlink" Target="https://pro.regiondo.com/blog/innovative-touris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br>
              <a:rPr lang="en-GB" dirty="0">
                <a:solidFill>
                  <a:schemeClr val="tx1"/>
                </a:solidFill>
                <a:latin typeface="Cambria" panose="02040503050406030204" pitchFamily="18" charset="0"/>
                <a:ea typeface="Cambria" panose="02040503050406030204" pitchFamily="18" charset="0"/>
              </a:rPr>
            </a:br>
            <a:r>
              <a:rPr lang="en-GB" dirty="0">
                <a:solidFill>
                  <a:schemeClr val="tx1"/>
                </a:solidFill>
                <a:latin typeface="Cambria" panose="02040503050406030204" pitchFamily="18" charset="0"/>
                <a:ea typeface="Cambria" panose="02040503050406030204" pitchFamily="18" charset="0"/>
              </a:rPr>
              <a:t>PSCS235 A one Stop Solution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25501377"/>
              </p:ext>
            </p:extLst>
          </p:nvPr>
        </p:nvGraphicFramePr>
        <p:xfrm>
          <a:off x="553347" y="2721840"/>
          <a:ext cx="5418675" cy="182885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57B0F422-B543-EABC-771F-B3EC1F028EBA}"/>
              </a:ext>
            </a:extLst>
          </p:cNvPr>
          <p:cNvGraphicFramePr>
            <a:graphicFrameLocks noGrp="1"/>
          </p:cNvGraphicFramePr>
          <p:nvPr>
            <p:extLst>
              <p:ext uri="{D42A27DB-BD31-4B8C-83A1-F6EECF244321}">
                <p14:modId xmlns:p14="http://schemas.microsoft.com/office/powerpoint/2010/main" val="3081664995"/>
              </p:ext>
            </p:extLst>
          </p:nvPr>
        </p:nvGraphicFramePr>
        <p:xfrm>
          <a:off x="645809" y="2601230"/>
          <a:ext cx="4974773" cy="1483360"/>
        </p:xfrm>
        <a:graphic>
          <a:graphicData uri="http://schemas.openxmlformats.org/drawingml/2006/table">
            <a:tbl>
              <a:tblPr firstRow="1" bandRow="1"/>
              <a:tblGrid>
                <a:gridCol w="2494049">
                  <a:extLst>
                    <a:ext uri="{9D8B030D-6E8A-4147-A177-3AD203B41FA5}">
                      <a16:colId xmlns:a16="http://schemas.microsoft.com/office/drawing/2014/main" val="3178994925"/>
                    </a:ext>
                  </a:extLst>
                </a:gridCol>
                <a:gridCol w="2480724">
                  <a:extLst>
                    <a:ext uri="{9D8B030D-6E8A-4147-A177-3AD203B41FA5}">
                      <a16:colId xmlns:a16="http://schemas.microsoft.com/office/drawing/2014/main" val="1773354531"/>
                    </a:ext>
                  </a:extLst>
                </a:gridCol>
              </a:tblGrid>
              <a:tr h="370840">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3677775"/>
                  </a:ext>
                </a:extLst>
              </a:tr>
              <a:tr h="370840">
                <a:tc>
                  <a:txBody>
                    <a:bodyPr/>
                    <a:lstStyle/>
                    <a:p>
                      <a:pPr algn="ctr"/>
                      <a:r>
                        <a:rPr lang="en-US" sz="1800" b="1" dirty="0">
                          <a:latin typeface="Cambria" panose="02040503050406030204" pitchFamily="18" charset="0"/>
                          <a:ea typeface="Cambria" panose="02040503050406030204" pitchFamily="18" charset="0"/>
                        </a:rPr>
                        <a:t>Puneeth N</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20221LIN0004</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4102703"/>
                  </a:ext>
                </a:extLst>
              </a:tr>
              <a:tr h="370840">
                <a:tc>
                  <a:txBody>
                    <a:bodyPr/>
                    <a:lstStyle/>
                    <a:p>
                      <a:pPr algn="ctr"/>
                      <a:r>
                        <a:rPr lang="en-US" sz="1800" b="1" dirty="0">
                          <a:latin typeface="Cambria" panose="02040503050406030204" pitchFamily="18" charset="0"/>
                          <a:ea typeface="Cambria" panose="02040503050406030204" pitchFamily="18" charset="0"/>
                        </a:rPr>
                        <a:t>Rohan Gowda A</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20221LIN0003</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0955898"/>
                  </a:ext>
                </a:extLst>
              </a:tr>
              <a:tr h="370840">
                <a:tc>
                  <a:txBody>
                    <a:bodyPr/>
                    <a:lstStyle/>
                    <a:p>
                      <a:pPr algn="ctr"/>
                      <a:r>
                        <a:rPr lang="en-US" sz="1800" b="1" dirty="0">
                          <a:latin typeface="Cambria" panose="02040503050406030204" pitchFamily="18" charset="0"/>
                          <a:ea typeface="Cambria" panose="02040503050406030204" pitchFamily="18" charset="0"/>
                        </a:rPr>
                        <a:t>Ajin V Joseph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20221LIN0007</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894443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 235</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Yamaha Motors Solutions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 In today's world people travel a lot to different cities and countries . But it is hard for them to travel in the city without prior knowledge . This is the prior motive behind making this app. A lot of websites and apps exist that do the similar job. An app exists that can book hotels , another for booking cabs , another for booking shows , events  </a:t>
            </a:r>
            <a:r>
              <a:rPr lang="en-US" dirty="0" err="1">
                <a:latin typeface="Cambria" panose="02040503050406030204" pitchFamily="18" charset="0"/>
                <a:ea typeface="Cambria" panose="02040503050406030204" pitchFamily="18" charset="0"/>
              </a:rPr>
              <a:t>etc</a:t>
            </a:r>
            <a:r>
              <a:rPr lang="en-US" dirty="0">
                <a:latin typeface="Cambria" panose="02040503050406030204" pitchFamily="18" charset="0"/>
                <a:ea typeface="Cambria" panose="02040503050406030204" pitchFamily="18" charset="0"/>
              </a:rPr>
              <a:t> but what we want to do is to integrate all of this into one app in order to save time of the user. Similar apps do exist but they are not very efficient and are very time consuming . We aim to build an app that is user friendly and easy to use and will help people find out what they are looking for in a easier and time efficient way.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GB" dirty="0">
                <a:solidFill>
                  <a:schemeClr val="tx1"/>
                </a:solidFill>
                <a:latin typeface="Cambria" panose="02040503050406030204" pitchFamily="18" charset="0"/>
                <a:ea typeface="Cambria" panose="02040503050406030204" pitchFamily="18" charset="0"/>
              </a:rPr>
              <a:t>A one Stop Solution focusing on Tourism Includes:-</a:t>
            </a:r>
          </a:p>
          <a:p>
            <a:pPr marL="342900" lvl="0" indent="-190500" algn="just" rtl="0">
              <a:spcBef>
                <a:spcPts val="0"/>
              </a:spcBef>
              <a:spcAft>
                <a:spcPts val="0"/>
              </a:spcAft>
              <a:buClr>
                <a:schemeClr val="dk1"/>
              </a:buClr>
              <a:buSzPct val="100000"/>
              <a:buNone/>
            </a:pPr>
            <a:endParaRPr lang="en-GB" dirty="0">
              <a:solidFill>
                <a:schemeClr val="tx1"/>
              </a:solidFill>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Responsible tourism </a:t>
            </a:r>
            <a:endParaRPr lang="en-GB" b="1" i="0" dirty="0">
              <a:solidFill>
                <a:schemeClr val="tx1"/>
              </a:solidFill>
              <a:effectLst/>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 Sustainability accounting</a:t>
            </a:r>
            <a:endParaRPr lang="en-GB" b="1" dirty="0">
              <a:solidFill>
                <a:schemeClr val="tx1"/>
              </a:solidFill>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Cheap flights</a:t>
            </a:r>
            <a:endParaRPr lang="en-GB" b="1" i="0" dirty="0">
              <a:solidFill>
                <a:schemeClr val="tx1"/>
              </a:solidFill>
              <a:effectLst/>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Carrying capacity</a:t>
            </a:r>
            <a:endParaRPr lang="en-GB" b="1" dirty="0">
              <a:solidFill>
                <a:schemeClr val="tx1"/>
              </a:solidFill>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  Limits of acceptable change</a:t>
            </a:r>
          </a:p>
          <a:p>
            <a:pPr marL="609600" lvl="0" indent="-457200" algn="just" rtl="0">
              <a:spcBef>
                <a:spcPts val="0"/>
              </a:spcBef>
              <a:spcAft>
                <a:spcPts val="0"/>
              </a:spcAft>
              <a:buClr>
                <a:schemeClr val="dk1"/>
              </a:buClr>
              <a:buSzPct val="100000"/>
              <a:buAutoNum type="arabicPeriod"/>
            </a:pPr>
            <a:r>
              <a:rPr lang="en-IN" b="1" i="0" dirty="0">
                <a:solidFill>
                  <a:srgbClr val="231F20"/>
                </a:solidFill>
                <a:effectLst/>
                <a:latin typeface="Arvo"/>
              </a:rPr>
              <a:t>De-marketing</a:t>
            </a:r>
            <a:endParaRPr lang="en-IN" b="1" dirty="0">
              <a:solidFill>
                <a:srgbClr val="231F20"/>
              </a:solidFill>
              <a:latin typeface="Arvo"/>
            </a:endParaRPr>
          </a:p>
          <a:p>
            <a:pPr marL="609600" lvl="0" indent="-457200" algn="just" rtl="0">
              <a:spcBef>
                <a:spcPts val="0"/>
              </a:spcBef>
              <a:spcAft>
                <a:spcPts val="0"/>
              </a:spcAft>
              <a:buClr>
                <a:schemeClr val="dk1"/>
              </a:buClr>
              <a:buSzPct val="100000"/>
              <a:buAutoNum type="arabicPeriod"/>
            </a:pPr>
            <a:r>
              <a:rPr lang="en-US" b="1" i="0" dirty="0">
                <a:solidFill>
                  <a:srgbClr val="231F20"/>
                </a:solidFill>
                <a:effectLst/>
                <a:latin typeface="Arvo"/>
              </a:rPr>
              <a:t>Reducing demand in peak periods</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Requirements:</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Visual Studio</a:t>
            </a:r>
          </a:p>
          <a:p>
            <a:pPr marL="609600" lvl="0" indent="-457200" algn="just" rtl="0">
              <a:lnSpc>
                <a:spcPct val="200000"/>
              </a:lnSpc>
              <a:spcBef>
                <a:spcPts val="0"/>
              </a:spcBef>
              <a:spcAft>
                <a:spcPts val="0"/>
              </a:spcAft>
              <a:buClr>
                <a:schemeClr val="dk1"/>
              </a:buClr>
              <a:buSzPct val="100000"/>
              <a:buAutoNum type="arabicPeriod"/>
            </a:pPr>
            <a:r>
              <a:rPr lang="en-US" b="0" i="0" dirty="0">
                <a:solidFill>
                  <a:schemeClr val="tx1"/>
                </a:solidFill>
                <a:effectLst/>
                <a:latin typeface="Cambria" panose="02040503050406030204" pitchFamily="18" charset="0"/>
                <a:ea typeface="Cambria" panose="02040503050406030204" pitchFamily="18" charset="0"/>
              </a:rPr>
              <a:t>IDE for Android app development. </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 Mongo DB for Data Base</a:t>
            </a:r>
          </a:p>
          <a:p>
            <a:pPr marL="609600" lvl="0" indent="-457200" algn="just" rtl="0">
              <a:lnSpc>
                <a:spcPct val="200000"/>
              </a:lnSpc>
              <a:spcBef>
                <a:spcPts val="0"/>
              </a:spcBef>
              <a:spcAft>
                <a:spcPts val="0"/>
              </a:spcAft>
              <a:buClr>
                <a:schemeClr val="dk1"/>
              </a:buClr>
              <a:buSzPct val="100000"/>
              <a:buAutoNum type="arabicPeriod"/>
            </a:pPr>
            <a:r>
              <a:rPr lang="en-IN" i="0" dirty="0">
                <a:solidFill>
                  <a:schemeClr val="tx1"/>
                </a:solidFill>
                <a:effectLst/>
                <a:latin typeface="Cambria" panose="02040503050406030204" pitchFamily="18" charset="0"/>
                <a:ea typeface="Cambria" panose="02040503050406030204" pitchFamily="18" charset="0"/>
              </a:rPr>
              <a:t>Xamarin</a:t>
            </a:r>
            <a:endParaRPr lang="en-US" dirty="0">
              <a:solidFill>
                <a:schemeClr val="tx1"/>
              </a:solidFill>
              <a:latin typeface="Cambria" panose="02040503050406030204" pitchFamily="18" charset="0"/>
              <a:ea typeface="Cambria" panose="02040503050406030204" pitchFamily="18" charset="0"/>
            </a:endParaRPr>
          </a:p>
          <a:p>
            <a:pPr marL="609600" lvl="0" indent="-457200" algn="just" rtl="0">
              <a:lnSpc>
                <a:spcPct val="200000"/>
              </a:lnSpc>
              <a:spcBef>
                <a:spcPts val="0"/>
              </a:spcBef>
              <a:spcAft>
                <a:spcPts val="0"/>
              </a:spcAft>
              <a:buClr>
                <a:schemeClr val="dk1"/>
              </a:buClr>
              <a:buSzPct val="100000"/>
              <a:buAutoNum type="arabicPeriod"/>
            </a:pPr>
            <a:endParaRPr lang="en-US" dirty="0">
              <a:solidFill>
                <a:schemeClr val="tx1"/>
              </a:solidFill>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B292CFD9-B916-9277-14D2-E8F5AC695B6E}"/>
              </a:ext>
            </a:extLst>
          </p:cNvPr>
          <p:cNvPicPr>
            <a:picLocks noChangeAspect="1"/>
          </p:cNvPicPr>
          <p:nvPr/>
        </p:nvPicPr>
        <p:blipFill>
          <a:blip r:embed="rId3"/>
          <a:stretch>
            <a:fillRect/>
          </a:stretch>
        </p:blipFill>
        <p:spPr>
          <a:xfrm>
            <a:off x="1463156" y="1013650"/>
            <a:ext cx="9265687" cy="501703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3"/>
              </a:rPr>
              <a:t>https://www.responsibletravel.com/copy/overtourism-solutions</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4"/>
              </a:rPr>
              <a:t>https://pro.regiondo.com/blog/innovative-tourism</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5"/>
              </a:rPr>
              <a:t>https://github.com/Puneetn21/PSCS235-CIT-G06</a:t>
            </a:r>
            <a:r>
              <a:rPr lang="en-US" dirty="0">
                <a:latin typeface="Cambria" panose="02040503050406030204" pitchFamily="18" charset="0"/>
                <a:ea typeface="Cambria" panose="02040503050406030204" pitchFamily="18" charset="0"/>
              </a:rPr>
              <a:t>  (GitHub repository)</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403</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Arvo</vt:lpstr>
      <vt:lpstr>Cambria</vt:lpstr>
      <vt:lpstr>Verdana</vt:lpstr>
      <vt:lpstr>Wingdings</vt:lpstr>
      <vt:lpstr>Bioinformatics</vt:lpstr>
      <vt:lpstr>PROJECT TITLE :- PSCS235 A one Stop Solution focusing on Tourism</vt:lpstr>
      <vt:lpstr>Content</vt:lpstr>
      <vt:lpstr>Problem Statement Number: PSCS 235</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puneethpunee1221@outlook.com</cp:lastModifiedBy>
  <cp:revision>39</cp:revision>
  <dcterms:modified xsi:type="dcterms:W3CDTF">2024-09-15T16:22:14Z</dcterms:modified>
</cp:coreProperties>
</file>