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71" r:id="rId12"/>
    <p:sldId id="266" r:id="rId13"/>
    <p:sldId id="269" r:id="rId14"/>
    <p:sldId id="268" r:id="rId15"/>
    <p:sldId id="272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600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004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851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563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971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724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422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2060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47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66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97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C4A2-1081-47B1-9A4D-786E8BFA1CBC}" type="datetimeFigureOut">
              <a:rPr lang="hr-HR" smtClean="0"/>
              <a:t>25.10.2017.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36B4-9C59-4BF9-A5D8-512A6F8090A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0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HTML FORME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19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Form</a:t>
            </a:r>
            <a:r>
              <a:rPr lang="hr-HR" dirty="0" smtClean="0"/>
              <a:t> elementi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</a:t>
            </a:r>
            <a:r>
              <a:rPr lang="en-US" b="1" dirty="0"/>
              <a:t>type="hidden" </a:t>
            </a:r>
            <a:r>
              <a:rPr lang="en-US" dirty="0"/>
              <a:t>name="country" </a:t>
            </a:r>
            <a:r>
              <a:rPr lang="en-US" dirty="0" smtClean="0"/>
              <a:t>value=„</a:t>
            </a:r>
            <a:r>
              <a:rPr lang="hr-HR" dirty="0" smtClean="0"/>
              <a:t>Croatia</a:t>
            </a:r>
            <a:r>
              <a:rPr lang="en-US" dirty="0" smtClean="0"/>
              <a:t>"&gt;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Koristi se za prenošenje konteksta (uvjetno rečeno stanja). Nakon </a:t>
            </a:r>
            <a:r>
              <a:rPr lang="hr-HR" dirty="0" err="1" smtClean="0"/>
              <a:t>submitanja</a:t>
            </a:r>
            <a:r>
              <a:rPr lang="hr-HR" dirty="0" smtClean="0"/>
              <a:t> forme podaci se </a:t>
            </a:r>
            <a:r>
              <a:rPr lang="hr-HR" dirty="0"/>
              <a:t>š</a:t>
            </a:r>
            <a:r>
              <a:rPr lang="hr-HR" dirty="0" smtClean="0"/>
              <a:t>alju na server. Korisnik ovaj element ne vidi.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803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form</a:t>
            </a:r>
            <a:r>
              <a:rPr lang="hr-HR" dirty="0"/>
              <a:t> elementi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b="1" dirty="0"/>
              <a:t>&lt;input </a:t>
            </a:r>
            <a:r>
              <a:rPr lang="hr-HR" b="1" dirty="0" err="1"/>
              <a:t>type</a:t>
            </a:r>
            <a:r>
              <a:rPr lang="hr-HR" b="1" dirty="0"/>
              <a:t>="</a:t>
            </a:r>
            <a:r>
              <a:rPr lang="hr-HR" b="1" dirty="0" err="1"/>
              <a:t>submit</a:t>
            </a:r>
            <a:r>
              <a:rPr lang="hr-HR" b="1" dirty="0" smtClean="0"/>
              <a:t>"&gt; </a:t>
            </a:r>
            <a:r>
              <a:rPr lang="hr-HR" dirty="0" smtClean="0"/>
              <a:t>botun za slanje podataka sa forme na serversku skriptu zaduženu za njihovu obradu (</a:t>
            </a:r>
            <a:r>
              <a:rPr lang="hr-HR" dirty="0" err="1" smtClean="0"/>
              <a:t>form-handler</a:t>
            </a:r>
            <a:r>
              <a:rPr lang="hr-HR" dirty="0" smtClean="0"/>
              <a:t>).</a:t>
            </a:r>
          </a:p>
          <a:p>
            <a:pPr marL="0" indent="0">
              <a:buNone/>
            </a:pPr>
            <a:r>
              <a:rPr lang="hr-HR" b="1" dirty="0"/>
              <a:t> </a:t>
            </a:r>
            <a:r>
              <a:rPr lang="hr-HR" dirty="0" err="1" smtClean="0"/>
              <a:t>Form-handler</a:t>
            </a:r>
            <a:r>
              <a:rPr lang="hr-HR" dirty="0" smtClean="0"/>
              <a:t> je naveden u </a:t>
            </a:r>
            <a:r>
              <a:rPr lang="hr-HR" dirty="0" err="1" smtClean="0"/>
              <a:t>action</a:t>
            </a:r>
            <a:r>
              <a:rPr lang="hr-HR" dirty="0" smtClean="0"/>
              <a:t> </a:t>
            </a:r>
            <a:r>
              <a:rPr lang="hr-HR" dirty="0"/>
              <a:t>a</a:t>
            </a:r>
            <a:r>
              <a:rPr lang="hr-HR" dirty="0" smtClean="0"/>
              <a:t>tributu forme.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hr-HR" dirty="0"/>
              <a:t>&lt;</a:t>
            </a:r>
            <a:r>
              <a:rPr lang="hr-HR" dirty="0" err="1"/>
              <a:t>form</a:t>
            </a:r>
            <a:r>
              <a:rPr lang="hr-HR" dirty="0"/>
              <a:t> </a:t>
            </a:r>
            <a:r>
              <a:rPr lang="hr-HR" dirty="0" err="1"/>
              <a:t>action</a:t>
            </a:r>
            <a:r>
              <a:rPr lang="hr-HR" dirty="0"/>
              <a:t>="/</a:t>
            </a:r>
            <a:r>
              <a:rPr lang="hr-HR" dirty="0" err="1"/>
              <a:t>action_page.php</a:t>
            </a:r>
            <a:r>
              <a:rPr lang="hr-HR" dirty="0"/>
              <a:t>"&gt;</a:t>
            </a:r>
            <a:br>
              <a:rPr lang="hr-HR" dirty="0"/>
            </a:br>
            <a:r>
              <a:rPr lang="hr-HR" dirty="0"/>
              <a:t>  First </a:t>
            </a:r>
            <a:r>
              <a:rPr lang="hr-HR" dirty="0" err="1"/>
              <a:t>name</a:t>
            </a:r>
            <a:r>
              <a:rPr lang="hr-HR" dirty="0"/>
              <a:t>:&lt;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</a:t>
            </a:r>
            <a:r>
              <a:rPr lang="hr-HR" dirty="0" err="1"/>
              <a:t>text</a:t>
            </a:r>
            <a:r>
              <a:rPr lang="hr-HR" dirty="0"/>
              <a:t>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firstname</a:t>
            </a:r>
            <a:r>
              <a:rPr lang="hr-HR" dirty="0"/>
              <a:t>"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Mickey</a:t>
            </a:r>
            <a:r>
              <a:rPr lang="hr-HR" dirty="0"/>
              <a:t>"&gt;&lt;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Last</a:t>
            </a:r>
            <a:r>
              <a:rPr lang="hr-HR" dirty="0"/>
              <a:t> </a:t>
            </a:r>
            <a:r>
              <a:rPr lang="hr-HR" dirty="0" err="1"/>
              <a:t>name</a:t>
            </a:r>
            <a:r>
              <a:rPr lang="hr-HR" dirty="0"/>
              <a:t>:&lt;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</a:t>
            </a:r>
            <a:r>
              <a:rPr lang="hr-HR" dirty="0" err="1"/>
              <a:t>text</a:t>
            </a:r>
            <a:r>
              <a:rPr lang="hr-HR" dirty="0"/>
              <a:t>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lastname</a:t>
            </a:r>
            <a:r>
              <a:rPr lang="hr-HR" dirty="0"/>
              <a:t>" </a:t>
            </a:r>
            <a:r>
              <a:rPr lang="hr-HR" dirty="0" err="1"/>
              <a:t>value</a:t>
            </a:r>
            <a:r>
              <a:rPr lang="hr-HR" dirty="0"/>
              <a:t>="Mouse"&gt;&lt;</a:t>
            </a:r>
            <a:r>
              <a:rPr lang="hr-HR" dirty="0" err="1"/>
              <a:t>br</a:t>
            </a:r>
            <a:r>
              <a:rPr lang="hr-HR" dirty="0"/>
              <a:t>&gt;&lt;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</a:t>
            </a:r>
            <a:r>
              <a:rPr lang="hr-HR" dirty="0" err="1"/>
              <a:t>submit</a:t>
            </a:r>
            <a:r>
              <a:rPr lang="hr-HR" dirty="0"/>
              <a:t>"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Submit</a:t>
            </a:r>
            <a:r>
              <a:rPr lang="hr-HR" dirty="0"/>
              <a:t>"&gt;</a:t>
            </a:r>
            <a:br>
              <a:rPr lang="hr-HR" dirty="0"/>
            </a:br>
            <a:r>
              <a:rPr lang="hr-HR" dirty="0"/>
              <a:t>&lt;/</a:t>
            </a:r>
            <a:r>
              <a:rPr lang="hr-HR" dirty="0" err="1"/>
              <a:t>form</a:t>
            </a:r>
            <a:r>
              <a:rPr lang="hr-HR" dirty="0"/>
              <a:t>&gt; </a:t>
            </a:r>
          </a:p>
          <a:p>
            <a:pPr marL="0" indent="0">
              <a:buNone/>
            </a:pPr>
            <a:r>
              <a:rPr lang="hr-HR" b="1" dirty="0" smtClean="0"/>
              <a:t>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6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HTML5 input tipovi</a:t>
            </a:r>
            <a:r>
              <a:rPr lang="hr-HR" b="1" dirty="0"/>
              <a:t/>
            </a:r>
            <a:br>
              <a:rPr lang="hr-HR" b="1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date</a:t>
            </a:r>
          </a:p>
          <a:p>
            <a:r>
              <a:rPr lang="en-US" dirty="0" err="1"/>
              <a:t>datetime</a:t>
            </a:r>
            <a:r>
              <a:rPr lang="en-US" dirty="0"/>
              <a:t>-local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search</a:t>
            </a:r>
          </a:p>
          <a:p>
            <a:r>
              <a:rPr lang="en-US" dirty="0" err="1"/>
              <a:t>tel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week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42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Atributi forme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Atributi forme</a:t>
            </a:r>
          </a:p>
          <a:p>
            <a:pPr marL="0" indent="0">
              <a:buNone/>
            </a:pPr>
            <a:r>
              <a:rPr lang="en-US" dirty="0"/>
              <a:t>&lt;form action="/action_page_binary.asp" method="post"&gt;</a:t>
            </a:r>
            <a:endParaRPr lang="hr-HR" dirty="0"/>
          </a:p>
          <a:p>
            <a:pPr marL="0" indent="0">
              <a:buNone/>
            </a:pPr>
            <a:r>
              <a:rPr lang="hr-HR" dirty="0" err="1" smtClean="0"/>
              <a:t>Action</a:t>
            </a:r>
            <a:r>
              <a:rPr lang="hr-HR" dirty="0" smtClean="0"/>
              <a:t> - Lokacija </a:t>
            </a:r>
            <a:r>
              <a:rPr lang="hr-HR" dirty="0"/>
              <a:t>na kojoj će se izvršiti obrada podataka poslanih s forme</a:t>
            </a:r>
          </a:p>
          <a:p>
            <a:pPr marL="0" indent="0">
              <a:buNone/>
            </a:pPr>
            <a:r>
              <a:rPr lang="hr-HR" dirty="0" err="1" smtClean="0"/>
              <a:t>Method</a:t>
            </a:r>
            <a:r>
              <a:rPr lang="hr-HR" dirty="0" smtClean="0"/>
              <a:t> - </a:t>
            </a:r>
            <a:r>
              <a:rPr lang="hr-HR" dirty="0"/>
              <a:t>definira tip zahtjeva kojim će se podaci s forme poslati na </a:t>
            </a:r>
            <a:r>
              <a:rPr lang="hr-HR" dirty="0" err="1"/>
              <a:t>form-handler</a:t>
            </a:r>
            <a:r>
              <a:rPr lang="hr-HR" dirty="0"/>
              <a:t> (skriptu na serveru</a:t>
            </a:r>
            <a:r>
              <a:rPr lang="hr-HR" dirty="0" smtClean="0"/>
              <a:t>).</a:t>
            </a:r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96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Atributi inputa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Atributi inputa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en-US" dirty="0"/>
              <a:t>&lt;input type="text" </a:t>
            </a:r>
            <a:r>
              <a:rPr lang="en-US" b="1" dirty="0"/>
              <a:t>name="</a:t>
            </a:r>
            <a:r>
              <a:rPr lang="en-US" b="1" dirty="0" err="1"/>
              <a:t>firstname</a:t>
            </a:r>
            <a:r>
              <a:rPr lang="en-US" b="1" dirty="0"/>
              <a:t>" value="John</a:t>
            </a:r>
            <a:r>
              <a:rPr lang="en-US" b="1" dirty="0" smtClean="0"/>
              <a:t>"&gt;</a:t>
            </a:r>
            <a:endParaRPr lang="hr-HR" b="1" dirty="0" smtClean="0"/>
          </a:p>
          <a:p>
            <a:pPr marL="0" indent="0">
              <a:buNone/>
            </a:pPr>
            <a:r>
              <a:rPr lang="hr-HR" dirty="0" err="1"/>
              <a:t>n</a:t>
            </a:r>
            <a:r>
              <a:rPr lang="hr-HR" dirty="0" err="1" smtClean="0"/>
              <a:t>ame</a:t>
            </a:r>
            <a:r>
              <a:rPr lang="hr-HR" dirty="0" smtClean="0"/>
              <a:t>/</a:t>
            </a:r>
            <a:r>
              <a:rPr lang="hr-HR" dirty="0" err="1" smtClean="0"/>
              <a:t>value</a:t>
            </a:r>
            <a:r>
              <a:rPr lang="hr-HR" dirty="0" smtClean="0"/>
              <a:t>- </a:t>
            </a:r>
            <a:r>
              <a:rPr lang="hr-HR" dirty="0" err="1" smtClean="0"/>
              <a:t>key</a:t>
            </a:r>
            <a:r>
              <a:rPr lang="hr-HR" dirty="0" smtClean="0"/>
              <a:t>/</a:t>
            </a:r>
            <a:r>
              <a:rPr lang="hr-HR" dirty="0" err="1" smtClean="0"/>
              <a:t>value</a:t>
            </a:r>
            <a:r>
              <a:rPr lang="hr-HR" dirty="0" smtClean="0"/>
              <a:t> parovi za obradu na serveru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dirty="0"/>
              <a:t>&lt;input type="text" name="</a:t>
            </a:r>
            <a:r>
              <a:rPr lang="en-US" dirty="0" err="1"/>
              <a:t>fname</a:t>
            </a:r>
            <a:r>
              <a:rPr lang="en-US" dirty="0"/>
              <a:t>" </a:t>
            </a:r>
            <a:r>
              <a:rPr lang="en-US" b="1" dirty="0"/>
              <a:t>placeholder="First name"&gt; </a:t>
            </a:r>
            <a:endParaRPr lang="hr-HR" b="1" dirty="0" smtClean="0"/>
          </a:p>
          <a:p>
            <a:pPr marL="0" indent="0">
              <a:buNone/>
            </a:pPr>
            <a:r>
              <a:rPr lang="hr-HR" dirty="0" smtClean="0"/>
              <a:t>koristan jer navodi korisnika sto da unese, a </a:t>
            </a:r>
            <a:r>
              <a:rPr lang="hr-HR" dirty="0" err="1" smtClean="0"/>
              <a:t>pocetni</a:t>
            </a:r>
            <a:r>
              <a:rPr lang="hr-HR" dirty="0" smtClean="0"/>
              <a:t> tekst se ne </a:t>
            </a:r>
            <a:r>
              <a:rPr lang="hr-HR" dirty="0" err="1" smtClean="0"/>
              <a:t>salje</a:t>
            </a:r>
            <a:r>
              <a:rPr lang="hr-HR" dirty="0" smtClean="0"/>
              <a:t> na</a:t>
            </a:r>
          </a:p>
          <a:p>
            <a:pPr marL="0" indent="0">
              <a:buNone/>
            </a:pPr>
            <a:r>
              <a:rPr lang="hr-HR" dirty="0"/>
              <a:t>s</a:t>
            </a:r>
            <a:r>
              <a:rPr lang="hr-HR" dirty="0" smtClean="0"/>
              <a:t>erver ako nije izmijenjen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Kda</a:t>
            </a:r>
            <a:r>
              <a:rPr lang="hr-HR" dirty="0" smtClean="0"/>
              <a:t> se </a:t>
            </a:r>
            <a:r>
              <a:rPr lang="hr-HR" dirty="0" err="1" smtClean="0"/>
              <a:t>submita</a:t>
            </a:r>
            <a:r>
              <a:rPr lang="hr-HR" dirty="0" smtClean="0"/>
              <a:t> forma, </a:t>
            </a:r>
            <a:r>
              <a:rPr lang="hr-HR" dirty="0" err="1" smtClean="0"/>
              <a:t>prosljedit</a:t>
            </a:r>
            <a:r>
              <a:rPr lang="hr-HR" dirty="0" smtClean="0"/>
              <a:t> će se samo će se samo oni elementi forme koji imaju </a:t>
            </a:r>
            <a:r>
              <a:rPr lang="hr-HR" b="1" dirty="0" smtClean="0"/>
              <a:t>definiran atribut </a:t>
            </a:r>
            <a:r>
              <a:rPr lang="hr-HR" b="1" dirty="0" err="1" smtClean="0"/>
              <a:t>name</a:t>
            </a:r>
            <a:r>
              <a:rPr lang="hr-HR" dirty="0" smtClean="0"/>
              <a:t>!!!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953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Hyper</a:t>
            </a:r>
            <a:r>
              <a:rPr lang="hr-HR" dirty="0" smtClean="0"/>
              <a:t> </a:t>
            </a:r>
            <a:r>
              <a:rPr lang="hr-HR" dirty="0" err="1" smtClean="0"/>
              <a:t>Text</a:t>
            </a:r>
            <a:r>
              <a:rPr lang="hr-HR" dirty="0" smtClean="0"/>
              <a:t> </a:t>
            </a:r>
            <a:r>
              <a:rPr lang="hr-HR" dirty="0" err="1" smtClean="0"/>
              <a:t>Markup</a:t>
            </a:r>
            <a:r>
              <a:rPr lang="hr-HR" dirty="0" smtClean="0"/>
              <a:t> </a:t>
            </a:r>
            <a:r>
              <a:rPr lang="hr-HR" dirty="0" err="1" smtClean="0"/>
              <a:t>Language</a:t>
            </a:r>
            <a:endParaRPr lang="hr-HR" dirty="0" smtClean="0"/>
          </a:p>
          <a:p>
            <a:r>
              <a:rPr lang="hr-HR" dirty="0" smtClean="0"/>
              <a:t>HTML opisuje stranice putem </a:t>
            </a:r>
            <a:r>
              <a:rPr lang="hr-HR" dirty="0" err="1" smtClean="0"/>
              <a:t>markup</a:t>
            </a:r>
            <a:r>
              <a:rPr lang="hr-HR" dirty="0" smtClean="0"/>
              <a:t>- a</a:t>
            </a:r>
          </a:p>
          <a:p>
            <a:r>
              <a:rPr lang="hr-HR" dirty="0" smtClean="0"/>
              <a:t>Osnovne građevne jedinice web stranice su elementi koji su prezentirani </a:t>
            </a:r>
            <a:r>
              <a:rPr lang="hr-HR" dirty="0" err="1" smtClean="0"/>
              <a:t>tagovima</a:t>
            </a:r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46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HTML FORME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&lt;</a:t>
            </a:r>
            <a:r>
              <a:rPr lang="hr-HR" dirty="0" err="1"/>
              <a:t>form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.</a:t>
            </a:r>
            <a:br>
              <a:rPr lang="hr-HR" dirty="0"/>
            </a:br>
            <a:r>
              <a:rPr lang="hr-HR" i="1" dirty="0" err="1"/>
              <a:t>form</a:t>
            </a:r>
            <a:r>
              <a:rPr lang="hr-HR" i="1" dirty="0"/>
              <a:t> </a:t>
            </a:r>
            <a:r>
              <a:rPr lang="hr-HR" i="1" dirty="0" err="1"/>
              <a:t>elements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&lt;/</a:t>
            </a:r>
            <a:r>
              <a:rPr lang="hr-HR" dirty="0" err="1"/>
              <a:t>form</a:t>
            </a:r>
            <a:r>
              <a:rPr lang="hr-HR" dirty="0" smtClean="0"/>
              <a:t>&gt;</a:t>
            </a:r>
          </a:p>
          <a:p>
            <a:endParaRPr lang="hr-HR" dirty="0"/>
          </a:p>
          <a:p>
            <a:r>
              <a:rPr lang="hr-HR" dirty="0" smtClean="0"/>
              <a:t>HTML forma sadrži </a:t>
            </a:r>
            <a:r>
              <a:rPr lang="hr-HR" dirty="0" err="1" smtClean="0"/>
              <a:t>form</a:t>
            </a:r>
            <a:r>
              <a:rPr lang="hr-HR" dirty="0" smtClean="0"/>
              <a:t> elemente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449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</a:t>
            </a:r>
            <a:r>
              <a:rPr lang="hr-HR" dirty="0" err="1" smtClean="0"/>
              <a:t>orm</a:t>
            </a:r>
            <a:r>
              <a:rPr lang="hr-HR" dirty="0" smtClean="0"/>
              <a:t> elementi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&lt;</a:t>
            </a:r>
            <a:r>
              <a:rPr lang="hr-HR" b="1" dirty="0" err="1"/>
              <a:t>select</a:t>
            </a:r>
            <a:r>
              <a:rPr lang="hr-HR" b="1" dirty="0" smtClean="0"/>
              <a:t>&gt; element</a:t>
            </a:r>
            <a:endParaRPr lang="hr-HR" dirty="0" smtClean="0"/>
          </a:p>
          <a:p>
            <a:pPr marL="0" indent="0">
              <a:buNone/>
            </a:pPr>
            <a:r>
              <a:rPr lang="hr-HR" dirty="0"/>
              <a:t>&lt;</a:t>
            </a:r>
            <a:r>
              <a:rPr lang="hr-HR" dirty="0" err="1"/>
              <a:t>select</a:t>
            </a:r>
            <a:r>
              <a:rPr lang="hr-HR" dirty="0"/>
              <a:t>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cars</a:t>
            </a:r>
            <a:r>
              <a:rPr lang="hr-HR" dirty="0"/>
              <a:t>"&gt;</a:t>
            </a:r>
            <a:br>
              <a:rPr lang="hr-HR" dirty="0"/>
            </a:br>
            <a:r>
              <a:rPr lang="hr-HR" dirty="0"/>
              <a:t>  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volvo</a:t>
            </a:r>
            <a:r>
              <a:rPr lang="hr-HR" dirty="0"/>
              <a:t>"&gt;Volvo&lt;/</a:t>
            </a:r>
            <a:r>
              <a:rPr lang="hr-HR" dirty="0" err="1"/>
              <a:t>option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saab</a:t>
            </a:r>
            <a:r>
              <a:rPr lang="hr-HR" dirty="0"/>
              <a:t>"&gt;</a:t>
            </a:r>
            <a:r>
              <a:rPr lang="hr-HR" dirty="0" err="1"/>
              <a:t>Saab</a:t>
            </a:r>
            <a:r>
              <a:rPr lang="hr-HR" dirty="0"/>
              <a:t>&lt;/</a:t>
            </a:r>
            <a:r>
              <a:rPr lang="hr-HR" dirty="0" err="1"/>
              <a:t>option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fiat</a:t>
            </a:r>
            <a:r>
              <a:rPr lang="hr-HR" dirty="0"/>
              <a:t>"&gt;Fiat&lt;/</a:t>
            </a:r>
            <a:r>
              <a:rPr lang="hr-HR" dirty="0" err="1"/>
              <a:t>option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</a:t>
            </a:r>
            <a:r>
              <a:rPr lang="hr-HR" dirty="0" err="1"/>
              <a:t>option</a:t>
            </a:r>
            <a:r>
              <a:rPr lang="hr-HR" dirty="0"/>
              <a:t>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audi</a:t>
            </a:r>
            <a:r>
              <a:rPr lang="hr-HR" dirty="0"/>
              <a:t>"&gt;Audi&lt;/</a:t>
            </a:r>
            <a:r>
              <a:rPr lang="hr-HR" dirty="0" err="1"/>
              <a:t>option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&lt;/</a:t>
            </a:r>
            <a:r>
              <a:rPr lang="hr-HR" dirty="0" err="1"/>
              <a:t>select</a:t>
            </a:r>
            <a:r>
              <a:rPr lang="hr-HR" dirty="0"/>
              <a:t>&gt; </a:t>
            </a:r>
          </a:p>
          <a:p>
            <a:endParaRPr lang="hr-HR" b="1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64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form</a:t>
            </a:r>
            <a:r>
              <a:rPr lang="hr-HR" dirty="0"/>
              <a:t> elementi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&lt;</a:t>
            </a:r>
            <a:r>
              <a:rPr lang="hr-HR" b="1" dirty="0" err="1"/>
              <a:t>textarea</a:t>
            </a:r>
            <a:r>
              <a:rPr lang="hr-HR" b="1" dirty="0" smtClean="0"/>
              <a:t>&gt; element</a:t>
            </a:r>
            <a:endParaRPr lang="hr-HR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textarea</a:t>
            </a:r>
            <a:r>
              <a:rPr lang="en-US" dirty="0"/>
              <a:t> name="message" rows="10" cols="30"&gt;</a:t>
            </a:r>
            <a:br>
              <a:rPr lang="en-US" dirty="0"/>
            </a:br>
            <a:r>
              <a:rPr lang="en-US" dirty="0"/>
              <a:t>The cat was playing in the garden.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706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form</a:t>
            </a:r>
            <a:r>
              <a:rPr lang="hr-HR" dirty="0"/>
              <a:t> elementi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 smtClean="0"/>
              <a:t> &lt;</a:t>
            </a:r>
            <a:r>
              <a:rPr lang="hr-HR" b="1" dirty="0"/>
              <a:t>input </a:t>
            </a:r>
            <a:r>
              <a:rPr lang="hr-HR" b="1" dirty="0" err="1"/>
              <a:t>type</a:t>
            </a:r>
            <a:r>
              <a:rPr lang="hr-HR" b="1" dirty="0"/>
              <a:t>="</a:t>
            </a:r>
            <a:r>
              <a:rPr lang="hr-HR" b="1" dirty="0" err="1"/>
              <a:t>text</a:t>
            </a:r>
            <a:r>
              <a:rPr lang="hr-HR" b="1" dirty="0" smtClean="0"/>
              <a:t>"&gt;  polje </a:t>
            </a:r>
            <a:r>
              <a:rPr lang="hr-HR" b="1" dirty="0"/>
              <a:t>za upisivanje teksta</a:t>
            </a:r>
          </a:p>
          <a:p>
            <a:pPr marL="0" indent="0">
              <a:buNone/>
            </a:pPr>
            <a:endParaRPr lang="hr-HR" b="1" dirty="0" smtClean="0"/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First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&lt;input type="text" name="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Last name:&lt;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&lt;input type="text" name="</a:t>
            </a:r>
            <a:r>
              <a:rPr lang="en-US" dirty="0" err="1"/>
              <a:t>lastname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 marL="0" indent="0">
              <a:buNone/>
            </a:pPr>
            <a:endParaRPr lang="hr-HR" b="1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577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form</a:t>
            </a:r>
            <a:r>
              <a:rPr lang="hr-HR" dirty="0"/>
              <a:t> elementi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&lt;input </a:t>
            </a:r>
            <a:r>
              <a:rPr lang="hr-HR" b="1" dirty="0" err="1"/>
              <a:t>type</a:t>
            </a:r>
            <a:r>
              <a:rPr lang="hr-HR" b="1" dirty="0"/>
              <a:t>="password</a:t>
            </a:r>
            <a:r>
              <a:rPr lang="hr-HR" b="1" dirty="0" smtClean="0"/>
              <a:t>"&gt;  </a:t>
            </a:r>
            <a:r>
              <a:rPr lang="hr-HR" b="1" dirty="0"/>
              <a:t>polje za upisivanje </a:t>
            </a:r>
            <a:r>
              <a:rPr lang="hr-HR" b="1" dirty="0" smtClean="0"/>
              <a:t>lozinke</a:t>
            </a:r>
            <a:endParaRPr lang="hr-HR" b="1" dirty="0"/>
          </a:p>
          <a:p>
            <a:endParaRPr lang="hr-HR" b="1" dirty="0" smtClean="0"/>
          </a:p>
          <a:p>
            <a:pPr marL="0" indent="0">
              <a:buNone/>
            </a:pPr>
            <a:r>
              <a:rPr lang="hr-HR" dirty="0"/>
              <a:t>&lt;</a:t>
            </a:r>
            <a:r>
              <a:rPr lang="hr-HR" dirty="0" err="1"/>
              <a:t>form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name</a:t>
            </a:r>
            <a:r>
              <a:rPr lang="hr-HR" dirty="0"/>
              <a:t>:&lt;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</a:t>
            </a:r>
            <a:r>
              <a:rPr lang="hr-HR" dirty="0" err="1"/>
              <a:t>text</a:t>
            </a:r>
            <a:r>
              <a:rPr lang="hr-HR" dirty="0"/>
              <a:t>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username</a:t>
            </a:r>
            <a:r>
              <a:rPr lang="hr-HR" dirty="0"/>
              <a:t>"&gt;&lt;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</a:t>
            </a:r>
            <a:r>
              <a:rPr lang="hr-HR" dirty="0" err="1"/>
              <a:t>User</a:t>
            </a:r>
            <a:r>
              <a:rPr lang="hr-HR" dirty="0"/>
              <a:t> password:&lt;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="password"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psw</a:t>
            </a:r>
            <a:r>
              <a:rPr lang="hr-HR" dirty="0"/>
              <a:t>"&gt;</a:t>
            </a:r>
            <a:br>
              <a:rPr lang="hr-HR" dirty="0"/>
            </a:br>
            <a:r>
              <a:rPr lang="hr-HR" dirty="0"/>
              <a:t>&lt;/</a:t>
            </a:r>
            <a:r>
              <a:rPr lang="hr-HR" dirty="0" err="1"/>
              <a:t>form</a:t>
            </a:r>
            <a:r>
              <a:rPr lang="hr-HR" dirty="0"/>
              <a:t>&gt; </a:t>
            </a: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36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form</a:t>
            </a:r>
            <a:r>
              <a:rPr lang="hr-HR" dirty="0"/>
              <a:t> elementi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78" y="1825625"/>
            <a:ext cx="10966622" cy="4351338"/>
          </a:xfrm>
        </p:spPr>
        <p:txBody>
          <a:bodyPr/>
          <a:lstStyle/>
          <a:p>
            <a:r>
              <a:rPr lang="hr-HR" b="1" dirty="0"/>
              <a:t>&lt;input </a:t>
            </a:r>
            <a:r>
              <a:rPr lang="hr-HR" b="1" dirty="0" err="1"/>
              <a:t>type</a:t>
            </a:r>
            <a:r>
              <a:rPr lang="hr-HR" b="1" dirty="0"/>
              <a:t>="radio</a:t>
            </a:r>
            <a:r>
              <a:rPr lang="hr-HR" b="1" dirty="0" smtClean="0"/>
              <a:t>"&gt; za korisnika da izabere SAMO JEDAN od </a:t>
            </a:r>
            <a:r>
              <a:rPr lang="hr-HR" b="1" dirty="0" err="1" smtClean="0"/>
              <a:t>punođenog</a:t>
            </a:r>
            <a:r>
              <a:rPr lang="hr-HR" b="1" dirty="0" smtClean="0"/>
              <a:t> izbora</a:t>
            </a:r>
          </a:p>
          <a:p>
            <a:r>
              <a:rPr lang="hr-HR" dirty="0"/>
              <a:t>&lt;</a:t>
            </a:r>
            <a:r>
              <a:rPr lang="hr-HR" dirty="0" err="1"/>
              <a:t>form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="radio"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gender</a:t>
            </a:r>
            <a:r>
              <a:rPr lang="hr-HR" dirty="0"/>
              <a:t>" </a:t>
            </a:r>
            <a:r>
              <a:rPr lang="hr-HR" dirty="0" err="1"/>
              <a:t>value</a:t>
            </a:r>
            <a:r>
              <a:rPr lang="hr-HR" dirty="0"/>
              <a:t>="male" </a:t>
            </a:r>
            <a:r>
              <a:rPr lang="hr-HR" dirty="0" err="1"/>
              <a:t>checked</a:t>
            </a:r>
            <a:r>
              <a:rPr lang="hr-HR" dirty="0"/>
              <a:t>&gt; Male&lt;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="radio"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gender</a:t>
            </a:r>
            <a:r>
              <a:rPr lang="hr-HR" dirty="0"/>
              <a:t>"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female</a:t>
            </a:r>
            <a:r>
              <a:rPr lang="hr-HR" dirty="0"/>
              <a:t>"&gt; </a:t>
            </a:r>
            <a:r>
              <a:rPr lang="hr-HR" dirty="0" err="1"/>
              <a:t>Female</a:t>
            </a:r>
            <a:r>
              <a:rPr lang="hr-HR" dirty="0"/>
              <a:t>&lt;</a:t>
            </a:r>
            <a:r>
              <a:rPr lang="hr-HR" dirty="0" err="1"/>
              <a:t>br</a:t>
            </a:r>
            <a:r>
              <a:rPr lang="hr-HR" dirty="0"/>
              <a:t>&gt;</a:t>
            </a:r>
            <a:br>
              <a:rPr lang="hr-HR" dirty="0"/>
            </a:br>
            <a:r>
              <a:rPr lang="hr-HR" dirty="0"/>
              <a:t>  &lt;input </a:t>
            </a:r>
            <a:r>
              <a:rPr lang="hr-HR" dirty="0" err="1"/>
              <a:t>type</a:t>
            </a:r>
            <a:r>
              <a:rPr lang="hr-HR" dirty="0"/>
              <a:t>="radio" </a:t>
            </a:r>
            <a:r>
              <a:rPr lang="hr-HR" dirty="0" err="1"/>
              <a:t>name</a:t>
            </a:r>
            <a:r>
              <a:rPr lang="hr-HR" dirty="0"/>
              <a:t>="</a:t>
            </a:r>
            <a:r>
              <a:rPr lang="hr-HR" dirty="0" err="1"/>
              <a:t>gender</a:t>
            </a:r>
            <a:r>
              <a:rPr lang="hr-HR" dirty="0"/>
              <a:t>" </a:t>
            </a:r>
            <a:r>
              <a:rPr lang="hr-HR" dirty="0" err="1"/>
              <a:t>value</a:t>
            </a:r>
            <a:r>
              <a:rPr lang="hr-HR" dirty="0"/>
              <a:t>="</a:t>
            </a:r>
            <a:r>
              <a:rPr lang="hr-HR" dirty="0" err="1"/>
              <a:t>other</a:t>
            </a:r>
            <a:r>
              <a:rPr lang="hr-HR" dirty="0"/>
              <a:t>"&gt; </a:t>
            </a:r>
            <a:r>
              <a:rPr lang="hr-HR" dirty="0" err="1"/>
              <a:t>Other</a:t>
            </a:r>
            <a:r>
              <a:rPr lang="hr-HR" dirty="0"/>
              <a:t/>
            </a:r>
            <a:br>
              <a:rPr lang="hr-HR" dirty="0"/>
            </a:br>
            <a:r>
              <a:rPr lang="hr-HR" dirty="0"/>
              <a:t>&lt;/</a:t>
            </a:r>
            <a:r>
              <a:rPr lang="hr-HR" dirty="0" err="1"/>
              <a:t>form</a:t>
            </a:r>
            <a:r>
              <a:rPr lang="hr-HR" dirty="0"/>
              <a:t>&gt;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347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form</a:t>
            </a:r>
            <a:r>
              <a:rPr lang="hr-HR" dirty="0"/>
              <a:t> elementi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4" y="1825625"/>
            <a:ext cx="11024286" cy="4351338"/>
          </a:xfrm>
        </p:spPr>
        <p:txBody>
          <a:bodyPr/>
          <a:lstStyle/>
          <a:p>
            <a:r>
              <a:rPr lang="hr-HR" b="1" dirty="0"/>
              <a:t>&lt;input </a:t>
            </a:r>
            <a:r>
              <a:rPr lang="hr-HR" b="1" dirty="0" err="1"/>
              <a:t>type</a:t>
            </a:r>
            <a:r>
              <a:rPr lang="hr-HR" b="1" dirty="0"/>
              <a:t>="</a:t>
            </a:r>
            <a:r>
              <a:rPr lang="hr-HR" b="1" dirty="0" err="1"/>
              <a:t>checkbox</a:t>
            </a:r>
            <a:r>
              <a:rPr lang="hr-HR" b="1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&lt;input type="checkbox" name="vehicle1" value="Bike"&gt; I have a bike&lt;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&lt;input type="checkbox" name="vehicle2" value="Car"&gt; I have a car 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endParaRPr lang="hr-HR" b="1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857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344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HTML FORME</vt:lpstr>
      <vt:lpstr>PowerPoint Presentation</vt:lpstr>
      <vt:lpstr>HTML FORME</vt:lpstr>
      <vt:lpstr>form elementi</vt:lpstr>
      <vt:lpstr>form elementi</vt:lpstr>
      <vt:lpstr>form elementi</vt:lpstr>
      <vt:lpstr>form elementi</vt:lpstr>
      <vt:lpstr>form elementi</vt:lpstr>
      <vt:lpstr>form elementi</vt:lpstr>
      <vt:lpstr>Form elementi</vt:lpstr>
      <vt:lpstr>form elementi</vt:lpstr>
      <vt:lpstr>HTML5 input tipovi </vt:lpstr>
      <vt:lpstr>Atributi forme</vt:lpstr>
      <vt:lpstr>Atributi inputa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Marina</cp:lastModifiedBy>
  <cp:revision>22</cp:revision>
  <dcterms:created xsi:type="dcterms:W3CDTF">2017-10-19T09:56:28Z</dcterms:created>
  <dcterms:modified xsi:type="dcterms:W3CDTF">2017-10-25T20:14:02Z</dcterms:modified>
</cp:coreProperties>
</file>