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9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92E4-09CA-89EB-135C-5AB2DC5E5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9FB907-05AD-E041-9EAD-F488F4C56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696F-0EC0-7D0A-2FAF-C0C3B672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B4BE0-A602-144D-13F4-FDCF3D79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B0900-C184-6CF5-77B9-14DD6A54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4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08A2F-F101-96C5-0589-898AC42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7DE8D1-3A49-59DB-1262-82E254897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62061-43F4-B2C8-DFFC-4BEDD198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C3081-2BC6-90AF-9F66-C2BD3F78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23F85-2977-D314-33C5-733F6F90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4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F69E63-C3F0-55C4-BEA6-FE78BB14F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C2DB3-498D-3D03-FDF0-C8948B0F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3FC39-ECB0-6874-F4FA-6E383371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2DAEE-528D-8E17-78D9-EE680734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40B2D-46DE-5E39-07AB-A282269F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0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0DA51-399D-D4D1-17D7-7DE437C4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8A264-8BF2-5406-5CD2-4E799039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972A-AC49-F975-D804-EE9CEC87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8FD63-AFCD-C14A-F069-24E83DC9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8C778-8AEA-1F3F-649E-6E740739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1C7BF-4F20-970F-98E0-4D6FF930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3280B-6B81-61D7-C8E1-F93E5C0B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12AA5-EA59-3AC5-4FB6-C43AA0C9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FDA33-15B8-14BA-457E-7F5715E2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C4094-1DF1-117C-577B-C91B370D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EE73-A70C-2790-BA46-33AA53A2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2DB29-406F-5A6F-0F52-4AAA2D916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0BF7E-CACA-A9A6-758D-D429DAA9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A13A-37BE-756F-BB4E-7C52075C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40926-7B74-D9B0-8C32-A43A683F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58721-1313-A32D-C678-F33A6C57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1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AC23-6535-FA73-87F5-895ADE24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A29A7-5066-4A7A-0236-6FA3B999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BF2DF-95DD-DD06-A2DD-58B9A15D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94583-9CA9-83FE-594C-F22F93F24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4A089-28CE-6D5F-ECCA-E22264484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223B5-FF16-54BD-3224-B71E482A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8305-08B9-5313-5EC2-EC8F6DA8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40F31-33A0-1C51-4DFE-1252019B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4A16-1D87-4226-FED4-D7E0E44F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DE10A3-F23F-69AE-5DC1-410C3CDD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DBF48-ABB0-6B78-3467-95A4264E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BF30A-D4A7-CF94-5741-91DE0803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DE91B3-51AE-AB93-DCD9-5AA3CE39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7A37E3-0D38-5EC9-01A0-7DC2D5CE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32607-4A31-C7B5-2078-20C78528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46240-0548-E827-A343-A93FF12D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013B6-8DA5-28BE-D3BF-CB083D4C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034F23-AEA4-95EB-8061-13464FFF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B443EA-86B7-78CA-4998-7DF1908F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C3FA6-73A2-7102-BD35-B037282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33D0A-DF6D-1BCA-64E1-37E4EAD0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4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F8905-6E1C-73DB-1500-E55F5BB0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0B095-1D7C-7996-E3AF-17D3AC522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A072A-5CA2-064A-A2C1-F76219E3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27300-9B89-64A5-B191-52949107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85018-AB57-49B7-3A76-D45C90D3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7D464-F13A-FC3D-97DF-7CF8E8F2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7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C5C50C-72EE-BB0D-A30A-94C2A9C2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7E9C0-0D3C-E8D4-A532-249774EE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9406B-5529-581F-3DF6-25062C27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17D43-6E14-4253-A2D8-FFA8FD39F82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FEAF4-0140-D5DE-3579-2617800D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F640-477C-23A8-71C1-264D3C6B2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1307E-397F-4F7F-9A36-FAED9F07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3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1396567-5D0D-05DA-2C41-A1F2069A6C91}"/>
              </a:ext>
            </a:extLst>
          </p:cNvPr>
          <p:cNvSpPr/>
          <p:nvPr/>
        </p:nvSpPr>
        <p:spPr>
          <a:xfrm rot="5400000">
            <a:off x="3295015" y="672543"/>
            <a:ext cx="1764000" cy="30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/>
              <a:t>Raspi</a:t>
            </a:r>
            <a:r>
              <a:rPr lang="en-US" altLang="ko-KR" dirty="0"/>
              <a:t>(</a:t>
            </a:r>
            <a:r>
              <a:rPr lang="ko-KR" altLang="en-US" dirty="0"/>
              <a:t>보드만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C7177-F274-763E-1848-8778DF92F1EC}"/>
              </a:ext>
            </a:extLst>
          </p:cNvPr>
          <p:cNvSpPr/>
          <p:nvPr/>
        </p:nvSpPr>
        <p:spPr>
          <a:xfrm>
            <a:off x="595084" y="616856"/>
            <a:ext cx="11160000" cy="5400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827B7-A466-0524-B6C3-14DF1B730D56}"/>
              </a:ext>
            </a:extLst>
          </p:cNvPr>
          <p:cNvSpPr/>
          <p:nvPr/>
        </p:nvSpPr>
        <p:spPr>
          <a:xfrm rot="5400000">
            <a:off x="6798602" y="1302543"/>
            <a:ext cx="1620000" cy="1656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INS</a:t>
            </a:r>
          </a:p>
          <a:p>
            <a:pPr algn="ctr"/>
            <a:r>
              <a:rPr lang="en-US" altLang="ko-KR" dirty="0"/>
              <a:t>(GPS X)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72F11A-A53D-988B-2C11-41205157C39B}"/>
              </a:ext>
            </a:extLst>
          </p:cNvPr>
          <p:cNvSpPr/>
          <p:nvPr/>
        </p:nvSpPr>
        <p:spPr>
          <a:xfrm rot="5400000">
            <a:off x="6716430" y="3836744"/>
            <a:ext cx="216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GPS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87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FD60-8D19-EB19-4F4C-BB0C38DF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E5B5D-8075-A278-0EDA-7C457A0A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https://www.instructables.com/Making-an-autonomous-boat-with-a-Raspberry-Pi-a-/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4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35FCC-CF98-79C1-ABBD-44D9C35A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보트 모형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15B2F-566C-24FC-BAE2-03406CB7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모델링이 </a:t>
            </a:r>
            <a:r>
              <a:rPr lang="ko-KR" altLang="en-US" dirty="0" err="1"/>
              <a:t>필요해보임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79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6FFD-DE8D-1581-3D27-EC31A997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모터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1DC53-5531-1254-1D9D-A4E9984A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QX- Motor (</a:t>
            </a:r>
            <a:r>
              <a:rPr lang="ko-KR" altLang="en-US" dirty="0"/>
              <a:t>중국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Clab</a:t>
            </a:r>
            <a:r>
              <a:rPr lang="en-US" altLang="ko-KR" dirty="0"/>
              <a:t> (</a:t>
            </a:r>
            <a:r>
              <a:rPr lang="ko-KR" altLang="en-US" dirty="0"/>
              <a:t>한국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84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E9B1A63-E4B6-B44E-6986-D9631CA18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0"/>
            <a:ext cx="11960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3FB841-1AF0-F740-2D26-6E196E16452E}"/>
              </a:ext>
            </a:extLst>
          </p:cNvPr>
          <p:cNvSpPr/>
          <p:nvPr/>
        </p:nvSpPr>
        <p:spPr>
          <a:xfrm>
            <a:off x="9339944" y="4663437"/>
            <a:ext cx="1307712" cy="3192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85E96-3F52-6F20-79C6-2E89CAB76640}"/>
              </a:ext>
            </a:extLst>
          </p:cNvPr>
          <p:cNvSpPr/>
          <p:nvPr/>
        </p:nvSpPr>
        <p:spPr>
          <a:xfrm>
            <a:off x="5442144" y="4907277"/>
            <a:ext cx="1307712" cy="3192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3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참고 링크</vt:lpstr>
      <vt:lpstr>보트 모형 선정</vt:lpstr>
      <vt:lpstr>모터 선정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한승민</dc:creator>
  <cp:lastModifiedBy>한승민</cp:lastModifiedBy>
  <cp:revision>10</cp:revision>
  <dcterms:created xsi:type="dcterms:W3CDTF">2025-05-06T07:39:59Z</dcterms:created>
  <dcterms:modified xsi:type="dcterms:W3CDTF">2025-05-06T09:46:03Z</dcterms:modified>
</cp:coreProperties>
</file>