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372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83DF3-CE02-4204-8AAD-C8AB8E064BB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9626F-AC1B-4796-A019-BB9DBAB6C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Increase Click-Through Rate (CTR) to improve ad engagement</a:t>
          </a:r>
        </a:p>
      </dgm:t>
    </dgm:pt>
    <dgm:pt modelId="{A6F19A58-1D4C-45AF-9473-37546C5DAD77}" type="parTrans" cxnId="{F8072C53-C4A6-4551-AAC8-1AAD8518230B}">
      <dgm:prSet/>
      <dgm:spPr/>
      <dgm:t>
        <a:bodyPr/>
        <a:lstStyle/>
        <a:p>
          <a:endParaRPr lang="en-US"/>
        </a:p>
      </dgm:t>
    </dgm:pt>
    <dgm:pt modelId="{2966990C-C879-4576-9787-9ADD1F0B8B72}" type="sibTrans" cxnId="{F8072C53-C4A6-4551-AAC8-1AAD8518230B}">
      <dgm:prSet/>
      <dgm:spPr/>
      <dgm:t>
        <a:bodyPr/>
        <a:lstStyle/>
        <a:p>
          <a:endParaRPr lang="en-US"/>
        </a:p>
      </dgm:t>
    </dgm:pt>
    <dgm:pt modelId="{6C55CFEC-C948-4CEE-84B0-105029310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Reduce Cost-Per-Click (CPC) to optimize ad spend</a:t>
          </a:r>
        </a:p>
      </dgm:t>
    </dgm:pt>
    <dgm:pt modelId="{3C739476-AD0F-4B88-9F56-01F92B3D02FD}" type="parTrans" cxnId="{9C2A5791-4829-4801-9B23-CF3CA304189E}">
      <dgm:prSet/>
      <dgm:spPr/>
      <dgm:t>
        <a:bodyPr/>
        <a:lstStyle/>
        <a:p>
          <a:endParaRPr lang="en-US"/>
        </a:p>
      </dgm:t>
    </dgm:pt>
    <dgm:pt modelId="{A620DB93-00C2-45B4-9447-1190EC91FA64}" type="sibTrans" cxnId="{9C2A5791-4829-4801-9B23-CF3CA304189E}">
      <dgm:prSet/>
      <dgm:spPr/>
      <dgm:t>
        <a:bodyPr/>
        <a:lstStyle/>
        <a:p>
          <a:endParaRPr lang="en-US"/>
        </a:p>
      </dgm:t>
    </dgm:pt>
    <dgm:pt modelId="{8EA98791-9072-4040-8969-E8AE5ADA44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Enhance Conversion Rate by attracting high-quality leads</a:t>
          </a:r>
        </a:p>
      </dgm:t>
    </dgm:pt>
    <dgm:pt modelId="{F0ECA9BA-D3F8-4036-86CB-F30EA37184ED}" type="parTrans" cxnId="{C59A7F9B-10FE-4EEE-BFC1-02E3513983A3}">
      <dgm:prSet/>
      <dgm:spPr/>
      <dgm:t>
        <a:bodyPr/>
        <a:lstStyle/>
        <a:p>
          <a:endParaRPr lang="en-US"/>
        </a:p>
      </dgm:t>
    </dgm:pt>
    <dgm:pt modelId="{90807AF7-1D4D-4AA7-8A94-E25DD2C32D91}" type="sibTrans" cxnId="{C59A7F9B-10FE-4EEE-BFC1-02E3513983A3}">
      <dgm:prSet/>
      <dgm:spPr/>
      <dgm:t>
        <a:bodyPr/>
        <a:lstStyle/>
        <a:p>
          <a:endParaRPr lang="en-US"/>
        </a:p>
      </dgm:t>
    </dgm:pt>
    <dgm:pt modelId="{C6E3339B-025D-4127-913F-F80F1A2AEF4B}" type="pres">
      <dgm:prSet presAssocID="{14183DF3-CE02-4204-8AAD-C8AB8E064BB4}" presName="root" presStyleCnt="0">
        <dgm:presLayoutVars>
          <dgm:dir/>
          <dgm:resizeHandles val="exact"/>
        </dgm:presLayoutVars>
      </dgm:prSet>
      <dgm:spPr/>
    </dgm:pt>
    <dgm:pt modelId="{AEEE1CD4-4522-40BF-8DDC-EEBA9682564B}" type="pres">
      <dgm:prSet presAssocID="{8F19626F-AC1B-4796-A019-BB9DBAB6CA43}" presName="compNode" presStyleCnt="0"/>
      <dgm:spPr/>
    </dgm:pt>
    <dgm:pt modelId="{583FAFDE-94B2-4CD8-AD1F-B93114EE9202}" type="pres">
      <dgm:prSet presAssocID="{8F19626F-AC1B-4796-A019-BB9DBAB6CA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0C1F764-A9F7-42F0-9581-6224B5AD136C}" type="pres">
      <dgm:prSet presAssocID="{8F19626F-AC1B-4796-A019-BB9DBAB6CA43}" presName="spaceRect" presStyleCnt="0"/>
      <dgm:spPr/>
    </dgm:pt>
    <dgm:pt modelId="{CE214BA1-103D-4F04-A2BA-6201442818D0}" type="pres">
      <dgm:prSet presAssocID="{8F19626F-AC1B-4796-A019-BB9DBAB6CA43}" presName="textRect" presStyleLbl="revTx" presStyleIdx="0" presStyleCnt="3">
        <dgm:presLayoutVars>
          <dgm:chMax val="1"/>
          <dgm:chPref val="1"/>
        </dgm:presLayoutVars>
      </dgm:prSet>
      <dgm:spPr/>
    </dgm:pt>
    <dgm:pt modelId="{9E9D57A3-04CA-43DF-AA74-FA67081FA285}" type="pres">
      <dgm:prSet presAssocID="{2966990C-C879-4576-9787-9ADD1F0B8B72}" presName="sibTrans" presStyleCnt="0"/>
      <dgm:spPr/>
    </dgm:pt>
    <dgm:pt modelId="{4B85A0DA-D740-4554-B31B-C274403E0358}" type="pres">
      <dgm:prSet presAssocID="{6C55CFEC-C948-4CEE-84B0-105029310EEA}" presName="compNode" presStyleCnt="0"/>
      <dgm:spPr/>
    </dgm:pt>
    <dgm:pt modelId="{C668D526-F72D-495D-83C4-89BC240EE007}" type="pres">
      <dgm:prSet presAssocID="{6C55CFEC-C948-4CEE-84B0-105029310E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DAE5F93-F612-4652-8AFA-B0A2D74808B9}" type="pres">
      <dgm:prSet presAssocID="{6C55CFEC-C948-4CEE-84B0-105029310EEA}" presName="spaceRect" presStyleCnt="0"/>
      <dgm:spPr/>
    </dgm:pt>
    <dgm:pt modelId="{C6A732F0-BDE3-4E52-8277-735CF7309FA8}" type="pres">
      <dgm:prSet presAssocID="{6C55CFEC-C948-4CEE-84B0-105029310EEA}" presName="textRect" presStyleLbl="revTx" presStyleIdx="1" presStyleCnt="3">
        <dgm:presLayoutVars>
          <dgm:chMax val="1"/>
          <dgm:chPref val="1"/>
        </dgm:presLayoutVars>
      </dgm:prSet>
      <dgm:spPr/>
    </dgm:pt>
    <dgm:pt modelId="{50E78E6C-055D-4483-8E3D-68F74283D436}" type="pres">
      <dgm:prSet presAssocID="{A620DB93-00C2-45B4-9447-1190EC91FA64}" presName="sibTrans" presStyleCnt="0"/>
      <dgm:spPr/>
    </dgm:pt>
    <dgm:pt modelId="{93F9DB6C-019C-4D33-B074-9C5639AFD507}" type="pres">
      <dgm:prSet presAssocID="{8EA98791-9072-4040-8969-E8AE5ADA444A}" presName="compNode" presStyleCnt="0"/>
      <dgm:spPr/>
    </dgm:pt>
    <dgm:pt modelId="{6C00607F-4897-4D18-B24D-EF33EC6AA30A}" type="pres">
      <dgm:prSet presAssocID="{8EA98791-9072-4040-8969-E8AE5ADA44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3540FB7-8701-4972-8BDC-DCDC529AE88A}" type="pres">
      <dgm:prSet presAssocID="{8EA98791-9072-4040-8969-E8AE5ADA444A}" presName="spaceRect" presStyleCnt="0"/>
      <dgm:spPr/>
    </dgm:pt>
    <dgm:pt modelId="{386BC1D1-A83E-44AF-BF58-2E90C7BD28EC}" type="pres">
      <dgm:prSet presAssocID="{8EA98791-9072-4040-8969-E8AE5ADA44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162A07-3134-4D74-ADD5-0D04F8940B99}" type="presOf" srcId="{8EA98791-9072-4040-8969-E8AE5ADA444A}" destId="{386BC1D1-A83E-44AF-BF58-2E90C7BD28EC}" srcOrd="0" destOrd="0" presId="urn:microsoft.com/office/officeart/2018/2/layout/IconLabelList"/>
    <dgm:cxn modelId="{4B549919-63C8-492C-ABEB-25CB5BDE148A}" type="presOf" srcId="{8F19626F-AC1B-4796-A019-BB9DBAB6CA43}" destId="{CE214BA1-103D-4F04-A2BA-6201442818D0}" srcOrd="0" destOrd="0" presId="urn:microsoft.com/office/officeart/2018/2/layout/IconLabelList"/>
    <dgm:cxn modelId="{55539B28-DA67-4251-B475-4CAAF19829AC}" type="presOf" srcId="{6C55CFEC-C948-4CEE-84B0-105029310EEA}" destId="{C6A732F0-BDE3-4E52-8277-735CF7309FA8}" srcOrd="0" destOrd="0" presId="urn:microsoft.com/office/officeart/2018/2/layout/IconLabelList"/>
    <dgm:cxn modelId="{F8072C53-C4A6-4551-AAC8-1AAD8518230B}" srcId="{14183DF3-CE02-4204-8AAD-C8AB8E064BB4}" destId="{8F19626F-AC1B-4796-A019-BB9DBAB6CA43}" srcOrd="0" destOrd="0" parTransId="{A6F19A58-1D4C-45AF-9473-37546C5DAD77}" sibTransId="{2966990C-C879-4576-9787-9ADD1F0B8B72}"/>
    <dgm:cxn modelId="{9C2A5791-4829-4801-9B23-CF3CA304189E}" srcId="{14183DF3-CE02-4204-8AAD-C8AB8E064BB4}" destId="{6C55CFEC-C948-4CEE-84B0-105029310EEA}" srcOrd="1" destOrd="0" parTransId="{3C739476-AD0F-4B88-9F56-01F92B3D02FD}" sibTransId="{A620DB93-00C2-45B4-9447-1190EC91FA64}"/>
    <dgm:cxn modelId="{C59A7F9B-10FE-4EEE-BFC1-02E3513983A3}" srcId="{14183DF3-CE02-4204-8AAD-C8AB8E064BB4}" destId="{8EA98791-9072-4040-8969-E8AE5ADA444A}" srcOrd="2" destOrd="0" parTransId="{F0ECA9BA-D3F8-4036-86CB-F30EA37184ED}" sibTransId="{90807AF7-1D4D-4AA7-8A94-E25DD2C32D91}"/>
    <dgm:cxn modelId="{A3E9B1F8-069E-41DE-A3C2-FFC1872EBB3B}" type="presOf" srcId="{14183DF3-CE02-4204-8AAD-C8AB8E064BB4}" destId="{C6E3339B-025D-4127-913F-F80F1A2AEF4B}" srcOrd="0" destOrd="0" presId="urn:microsoft.com/office/officeart/2018/2/layout/IconLabelList"/>
    <dgm:cxn modelId="{F6AF7D0E-7C72-4D19-B0C2-69A4A4D3EE2F}" type="presParOf" srcId="{C6E3339B-025D-4127-913F-F80F1A2AEF4B}" destId="{AEEE1CD4-4522-40BF-8DDC-EEBA9682564B}" srcOrd="0" destOrd="0" presId="urn:microsoft.com/office/officeart/2018/2/layout/IconLabelList"/>
    <dgm:cxn modelId="{0B7C3A35-85E3-4243-B35A-B834F25ED7E3}" type="presParOf" srcId="{AEEE1CD4-4522-40BF-8DDC-EEBA9682564B}" destId="{583FAFDE-94B2-4CD8-AD1F-B93114EE9202}" srcOrd="0" destOrd="0" presId="urn:microsoft.com/office/officeart/2018/2/layout/IconLabelList"/>
    <dgm:cxn modelId="{D29DE870-9786-47B9-BEC8-2A92678C719D}" type="presParOf" srcId="{AEEE1CD4-4522-40BF-8DDC-EEBA9682564B}" destId="{E0C1F764-A9F7-42F0-9581-6224B5AD136C}" srcOrd="1" destOrd="0" presId="urn:microsoft.com/office/officeart/2018/2/layout/IconLabelList"/>
    <dgm:cxn modelId="{882D423D-A576-4599-9CC1-22D2B296B270}" type="presParOf" srcId="{AEEE1CD4-4522-40BF-8DDC-EEBA9682564B}" destId="{CE214BA1-103D-4F04-A2BA-6201442818D0}" srcOrd="2" destOrd="0" presId="urn:microsoft.com/office/officeart/2018/2/layout/IconLabelList"/>
    <dgm:cxn modelId="{28202684-4917-4282-8216-DB950979554B}" type="presParOf" srcId="{C6E3339B-025D-4127-913F-F80F1A2AEF4B}" destId="{9E9D57A3-04CA-43DF-AA74-FA67081FA285}" srcOrd="1" destOrd="0" presId="urn:microsoft.com/office/officeart/2018/2/layout/IconLabelList"/>
    <dgm:cxn modelId="{16EF486C-0125-467D-8A86-48FA362D0793}" type="presParOf" srcId="{C6E3339B-025D-4127-913F-F80F1A2AEF4B}" destId="{4B85A0DA-D740-4554-B31B-C274403E0358}" srcOrd="2" destOrd="0" presId="urn:microsoft.com/office/officeart/2018/2/layout/IconLabelList"/>
    <dgm:cxn modelId="{D5CCAB74-FCB0-4E50-B7D9-6EC7DFA7278C}" type="presParOf" srcId="{4B85A0DA-D740-4554-B31B-C274403E0358}" destId="{C668D526-F72D-495D-83C4-89BC240EE007}" srcOrd="0" destOrd="0" presId="urn:microsoft.com/office/officeart/2018/2/layout/IconLabelList"/>
    <dgm:cxn modelId="{B378B5DA-417F-40C2-86B0-E3B73B3DACBE}" type="presParOf" srcId="{4B85A0DA-D740-4554-B31B-C274403E0358}" destId="{3DAE5F93-F612-4652-8AFA-B0A2D74808B9}" srcOrd="1" destOrd="0" presId="urn:microsoft.com/office/officeart/2018/2/layout/IconLabelList"/>
    <dgm:cxn modelId="{1D51A91A-EDE2-4A47-BEA7-BA01B16D0CFF}" type="presParOf" srcId="{4B85A0DA-D740-4554-B31B-C274403E0358}" destId="{C6A732F0-BDE3-4E52-8277-735CF7309FA8}" srcOrd="2" destOrd="0" presId="urn:microsoft.com/office/officeart/2018/2/layout/IconLabelList"/>
    <dgm:cxn modelId="{B79BB7E0-44FC-49E9-A7AB-203892A6402C}" type="presParOf" srcId="{C6E3339B-025D-4127-913F-F80F1A2AEF4B}" destId="{50E78E6C-055D-4483-8E3D-68F74283D436}" srcOrd="3" destOrd="0" presId="urn:microsoft.com/office/officeart/2018/2/layout/IconLabelList"/>
    <dgm:cxn modelId="{6CF34A31-9CFC-4A49-B308-C9EFC9D05636}" type="presParOf" srcId="{C6E3339B-025D-4127-913F-F80F1A2AEF4B}" destId="{93F9DB6C-019C-4D33-B074-9C5639AFD507}" srcOrd="4" destOrd="0" presId="urn:microsoft.com/office/officeart/2018/2/layout/IconLabelList"/>
    <dgm:cxn modelId="{3DDC2DF8-1AB7-464F-914C-65EAE76B0A24}" type="presParOf" srcId="{93F9DB6C-019C-4D33-B074-9C5639AFD507}" destId="{6C00607F-4897-4D18-B24D-EF33EC6AA30A}" srcOrd="0" destOrd="0" presId="urn:microsoft.com/office/officeart/2018/2/layout/IconLabelList"/>
    <dgm:cxn modelId="{6485033C-171A-49CC-894E-11509FD211C2}" type="presParOf" srcId="{93F9DB6C-019C-4D33-B074-9C5639AFD507}" destId="{33540FB7-8701-4972-8BDC-DCDC529AE88A}" srcOrd="1" destOrd="0" presId="urn:microsoft.com/office/officeart/2018/2/layout/IconLabelList"/>
    <dgm:cxn modelId="{4E65DAE7-769E-4184-B8C5-D60793C97B64}" type="presParOf" srcId="{93F9DB6C-019C-4D33-B074-9C5639AFD507}" destId="{386BC1D1-A83E-44AF-BF58-2E90C7BD28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47E56-A6F9-4C1C-9F7D-A2E8D91D69E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80A88D-F765-4129-BEB7-BF787BFDAFE9}">
      <dgm:prSet/>
      <dgm:spPr/>
      <dgm:t>
        <a:bodyPr/>
        <a:lstStyle/>
        <a:p>
          <a:r>
            <a:rPr lang="en-US"/>
            <a:t>Metric                     | Target   | Achieved   | % Change (MoM)</a:t>
          </a:r>
        </a:p>
      </dgm:t>
    </dgm:pt>
    <dgm:pt modelId="{608C6312-4CBF-4CD1-B499-2C74F393B31A}" type="parTrans" cxnId="{B58EF73E-97B2-44EC-85A9-AE426F110248}">
      <dgm:prSet/>
      <dgm:spPr/>
      <dgm:t>
        <a:bodyPr/>
        <a:lstStyle/>
        <a:p>
          <a:endParaRPr lang="en-US"/>
        </a:p>
      </dgm:t>
    </dgm:pt>
    <dgm:pt modelId="{AF60E4FF-8BE3-4131-9713-97165A02E16A}" type="sibTrans" cxnId="{B58EF73E-97B2-44EC-85A9-AE426F110248}">
      <dgm:prSet/>
      <dgm:spPr/>
      <dgm:t>
        <a:bodyPr/>
        <a:lstStyle/>
        <a:p>
          <a:endParaRPr lang="en-US"/>
        </a:p>
      </dgm:t>
    </dgm:pt>
    <dgm:pt modelId="{3AA4623D-E606-4B06-96D7-6E17B501476B}">
      <dgm:prSet/>
      <dgm:spPr/>
      <dgm:t>
        <a:bodyPr/>
        <a:lstStyle/>
        <a:p>
          <a:r>
            <a:rPr lang="en-US"/>
            <a:t>Click-Through Rate (CTR)   | 5.0%     | 6.3%       | +30%</a:t>
          </a:r>
        </a:p>
      </dgm:t>
    </dgm:pt>
    <dgm:pt modelId="{38923E3F-EC2C-4D1B-BF35-52ABD277B5F7}" type="parTrans" cxnId="{F1904459-D6DD-4F62-BE47-9B5D14BB3930}">
      <dgm:prSet/>
      <dgm:spPr/>
      <dgm:t>
        <a:bodyPr/>
        <a:lstStyle/>
        <a:p>
          <a:endParaRPr lang="en-US"/>
        </a:p>
      </dgm:t>
    </dgm:pt>
    <dgm:pt modelId="{F30AA68A-00E7-4DA2-84D8-CE8EF2EB046D}" type="sibTrans" cxnId="{F1904459-D6DD-4F62-BE47-9B5D14BB3930}">
      <dgm:prSet/>
      <dgm:spPr/>
      <dgm:t>
        <a:bodyPr/>
        <a:lstStyle/>
        <a:p>
          <a:endParaRPr lang="en-US"/>
        </a:p>
      </dgm:t>
    </dgm:pt>
    <dgm:pt modelId="{13C5809F-D205-4F59-8F9B-E6DA5BA9A288}">
      <dgm:prSet/>
      <dgm:spPr/>
      <dgm:t>
        <a:bodyPr/>
        <a:lstStyle/>
        <a:p>
          <a:r>
            <a:rPr lang="en-US"/>
            <a:t>Cost-Per-Click (CPC)       | $1.20    | $0.95      | -21%</a:t>
          </a:r>
        </a:p>
      </dgm:t>
    </dgm:pt>
    <dgm:pt modelId="{CB5A66E6-72E5-4409-9301-97BD4612AA33}" type="parTrans" cxnId="{1BF8BDF3-721D-4420-84D4-7F56A88E5A3E}">
      <dgm:prSet/>
      <dgm:spPr/>
      <dgm:t>
        <a:bodyPr/>
        <a:lstStyle/>
        <a:p>
          <a:endParaRPr lang="en-US"/>
        </a:p>
      </dgm:t>
    </dgm:pt>
    <dgm:pt modelId="{74CE830C-9976-4E0F-9C2C-65C708E73B10}" type="sibTrans" cxnId="{1BF8BDF3-721D-4420-84D4-7F56A88E5A3E}">
      <dgm:prSet/>
      <dgm:spPr/>
      <dgm:t>
        <a:bodyPr/>
        <a:lstStyle/>
        <a:p>
          <a:endParaRPr lang="en-US"/>
        </a:p>
      </dgm:t>
    </dgm:pt>
    <dgm:pt modelId="{F8D58921-98D7-4015-B9B5-FFE3933982FB}">
      <dgm:prSet/>
      <dgm:spPr/>
      <dgm:t>
        <a:bodyPr/>
        <a:lstStyle/>
        <a:p>
          <a:r>
            <a:rPr lang="en-US"/>
            <a:t>Conversion Rate            | 8.0%     | 9.4%       | +25%</a:t>
          </a:r>
        </a:p>
      </dgm:t>
    </dgm:pt>
    <dgm:pt modelId="{BD5D89AD-605F-49DA-8537-14F67210623E}" type="parTrans" cxnId="{5BE417BE-F2D5-49A7-B634-972702EAC9AD}">
      <dgm:prSet/>
      <dgm:spPr/>
      <dgm:t>
        <a:bodyPr/>
        <a:lstStyle/>
        <a:p>
          <a:endParaRPr lang="en-US"/>
        </a:p>
      </dgm:t>
    </dgm:pt>
    <dgm:pt modelId="{57B5F585-C5CC-4EB5-8130-E6377C153811}" type="sibTrans" cxnId="{5BE417BE-F2D5-49A7-B634-972702EAC9AD}">
      <dgm:prSet/>
      <dgm:spPr/>
      <dgm:t>
        <a:bodyPr/>
        <a:lstStyle/>
        <a:p>
          <a:endParaRPr lang="en-US"/>
        </a:p>
      </dgm:t>
    </dgm:pt>
    <dgm:pt modelId="{D381D677-38D2-445C-B5C8-C9F44C3CF3CF}">
      <dgm:prSet/>
      <dgm:spPr/>
      <dgm:t>
        <a:bodyPr/>
        <a:lstStyle/>
        <a:p>
          <a:r>
            <a:rPr lang="en-US"/>
            <a:t>Return on Ad Spend (ROAS)  | 300%     | 365%       | +22%</a:t>
          </a:r>
        </a:p>
      </dgm:t>
    </dgm:pt>
    <dgm:pt modelId="{A8E7EEBD-D34F-43E4-8BE7-26A01A0C63BC}" type="parTrans" cxnId="{004109C3-4FC0-4513-AB43-EFFC31E8E482}">
      <dgm:prSet/>
      <dgm:spPr/>
      <dgm:t>
        <a:bodyPr/>
        <a:lstStyle/>
        <a:p>
          <a:endParaRPr lang="en-US"/>
        </a:p>
      </dgm:t>
    </dgm:pt>
    <dgm:pt modelId="{D0E55FAE-248F-4EE9-B69C-9AF5732960ED}" type="sibTrans" cxnId="{004109C3-4FC0-4513-AB43-EFFC31E8E482}">
      <dgm:prSet/>
      <dgm:spPr/>
      <dgm:t>
        <a:bodyPr/>
        <a:lstStyle/>
        <a:p>
          <a:endParaRPr lang="en-US"/>
        </a:p>
      </dgm:t>
    </dgm:pt>
    <dgm:pt modelId="{1C068576-D62D-40F9-A61D-3905233D31DA}">
      <dgm:prSet/>
      <dgm:spPr/>
      <dgm:t>
        <a:bodyPr/>
        <a:lstStyle/>
        <a:p>
          <a:r>
            <a:rPr lang="en-US"/>
            <a:t>Impressions                | 150,000  | 185,000    | +23%</a:t>
          </a:r>
        </a:p>
      </dgm:t>
    </dgm:pt>
    <dgm:pt modelId="{01C538AF-5E8E-48A0-B836-0E1A8A868DF0}" type="parTrans" cxnId="{CCF22D39-ACA4-4EF2-ABAE-0BE826CB6A1C}">
      <dgm:prSet/>
      <dgm:spPr/>
      <dgm:t>
        <a:bodyPr/>
        <a:lstStyle/>
        <a:p>
          <a:endParaRPr lang="en-US"/>
        </a:p>
      </dgm:t>
    </dgm:pt>
    <dgm:pt modelId="{D2704E0B-C804-49C2-B519-FA35980FCF39}" type="sibTrans" cxnId="{CCF22D39-ACA4-4EF2-ABAE-0BE826CB6A1C}">
      <dgm:prSet/>
      <dgm:spPr/>
      <dgm:t>
        <a:bodyPr/>
        <a:lstStyle/>
        <a:p>
          <a:endParaRPr lang="en-US"/>
        </a:p>
      </dgm:t>
    </dgm:pt>
    <dgm:pt modelId="{4DF11FA8-791A-4D54-9BC8-41E7056B0116}">
      <dgm:prSet/>
      <dgm:spPr/>
      <dgm:t>
        <a:bodyPr/>
        <a:lstStyle/>
        <a:p>
          <a:r>
            <a:rPr lang="en-US"/>
            <a:t>Conversions                | 1,200    | 1,450      | +21%</a:t>
          </a:r>
        </a:p>
      </dgm:t>
    </dgm:pt>
    <dgm:pt modelId="{22C84F92-BEA1-4C2D-A45B-483494FE7E0C}" type="parTrans" cxnId="{6C1B2481-260A-407E-A80F-0FDE58E20565}">
      <dgm:prSet/>
      <dgm:spPr/>
      <dgm:t>
        <a:bodyPr/>
        <a:lstStyle/>
        <a:p>
          <a:endParaRPr lang="en-US"/>
        </a:p>
      </dgm:t>
    </dgm:pt>
    <dgm:pt modelId="{00257CCE-6A79-460F-A50E-C5B33DE24FFE}" type="sibTrans" cxnId="{6C1B2481-260A-407E-A80F-0FDE58E20565}">
      <dgm:prSet/>
      <dgm:spPr/>
      <dgm:t>
        <a:bodyPr/>
        <a:lstStyle/>
        <a:p>
          <a:endParaRPr lang="en-US"/>
        </a:p>
      </dgm:t>
    </dgm:pt>
    <dgm:pt modelId="{4C9D0B77-0351-4469-89E8-EC5E8445355C}" type="pres">
      <dgm:prSet presAssocID="{34247E56-A6F9-4C1C-9F7D-A2E8D91D69E5}" presName="diagram" presStyleCnt="0">
        <dgm:presLayoutVars>
          <dgm:dir/>
          <dgm:resizeHandles val="exact"/>
        </dgm:presLayoutVars>
      </dgm:prSet>
      <dgm:spPr/>
    </dgm:pt>
    <dgm:pt modelId="{5F1C4F2C-1C02-4437-B775-7D7F01A674E4}" type="pres">
      <dgm:prSet presAssocID="{A080A88D-F765-4129-BEB7-BF787BFDAFE9}" presName="node" presStyleLbl="node1" presStyleIdx="0" presStyleCnt="7">
        <dgm:presLayoutVars>
          <dgm:bulletEnabled val="1"/>
        </dgm:presLayoutVars>
      </dgm:prSet>
      <dgm:spPr/>
    </dgm:pt>
    <dgm:pt modelId="{B3BB170B-5899-4EEA-BCCE-FAD5874996F0}" type="pres">
      <dgm:prSet presAssocID="{AF60E4FF-8BE3-4131-9713-97165A02E16A}" presName="sibTrans" presStyleCnt="0"/>
      <dgm:spPr/>
    </dgm:pt>
    <dgm:pt modelId="{7F2E3442-84E8-47F7-8BC9-C57AFF284929}" type="pres">
      <dgm:prSet presAssocID="{3AA4623D-E606-4B06-96D7-6E17B501476B}" presName="node" presStyleLbl="node1" presStyleIdx="1" presStyleCnt="7">
        <dgm:presLayoutVars>
          <dgm:bulletEnabled val="1"/>
        </dgm:presLayoutVars>
      </dgm:prSet>
      <dgm:spPr/>
    </dgm:pt>
    <dgm:pt modelId="{566E78EC-9DFD-42EC-A1DA-43FD48136B23}" type="pres">
      <dgm:prSet presAssocID="{F30AA68A-00E7-4DA2-84D8-CE8EF2EB046D}" presName="sibTrans" presStyleCnt="0"/>
      <dgm:spPr/>
    </dgm:pt>
    <dgm:pt modelId="{5E689CA6-386C-4A87-8F7B-82F5A68D5C8E}" type="pres">
      <dgm:prSet presAssocID="{13C5809F-D205-4F59-8F9B-E6DA5BA9A288}" presName="node" presStyleLbl="node1" presStyleIdx="2" presStyleCnt="7">
        <dgm:presLayoutVars>
          <dgm:bulletEnabled val="1"/>
        </dgm:presLayoutVars>
      </dgm:prSet>
      <dgm:spPr/>
    </dgm:pt>
    <dgm:pt modelId="{DCDC2811-CDBC-4F36-A263-1267B196E208}" type="pres">
      <dgm:prSet presAssocID="{74CE830C-9976-4E0F-9C2C-65C708E73B10}" presName="sibTrans" presStyleCnt="0"/>
      <dgm:spPr/>
    </dgm:pt>
    <dgm:pt modelId="{FEAF0F20-C48F-4C84-98DC-EF107614DD8E}" type="pres">
      <dgm:prSet presAssocID="{F8D58921-98D7-4015-B9B5-FFE3933982FB}" presName="node" presStyleLbl="node1" presStyleIdx="3" presStyleCnt="7">
        <dgm:presLayoutVars>
          <dgm:bulletEnabled val="1"/>
        </dgm:presLayoutVars>
      </dgm:prSet>
      <dgm:spPr/>
    </dgm:pt>
    <dgm:pt modelId="{C715927E-98F0-47EF-8182-97B5B67F7BE3}" type="pres">
      <dgm:prSet presAssocID="{57B5F585-C5CC-4EB5-8130-E6377C153811}" presName="sibTrans" presStyleCnt="0"/>
      <dgm:spPr/>
    </dgm:pt>
    <dgm:pt modelId="{F153A70F-D7CA-434B-B410-E791B6EDB1B8}" type="pres">
      <dgm:prSet presAssocID="{D381D677-38D2-445C-B5C8-C9F44C3CF3CF}" presName="node" presStyleLbl="node1" presStyleIdx="4" presStyleCnt="7">
        <dgm:presLayoutVars>
          <dgm:bulletEnabled val="1"/>
        </dgm:presLayoutVars>
      </dgm:prSet>
      <dgm:spPr/>
    </dgm:pt>
    <dgm:pt modelId="{FCCC745F-5BF4-4619-9EA8-439EDC25AE11}" type="pres">
      <dgm:prSet presAssocID="{D0E55FAE-248F-4EE9-B69C-9AF5732960ED}" presName="sibTrans" presStyleCnt="0"/>
      <dgm:spPr/>
    </dgm:pt>
    <dgm:pt modelId="{844028FB-544F-4015-9BDE-15C39AE908F2}" type="pres">
      <dgm:prSet presAssocID="{1C068576-D62D-40F9-A61D-3905233D31DA}" presName="node" presStyleLbl="node1" presStyleIdx="5" presStyleCnt="7">
        <dgm:presLayoutVars>
          <dgm:bulletEnabled val="1"/>
        </dgm:presLayoutVars>
      </dgm:prSet>
      <dgm:spPr/>
    </dgm:pt>
    <dgm:pt modelId="{0842CA5B-A8EA-406F-B2B8-CF035AA4D782}" type="pres">
      <dgm:prSet presAssocID="{D2704E0B-C804-49C2-B519-FA35980FCF39}" presName="sibTrans" presStyleCnt="0"/>
      <dgm:spPr/>
    </dgm:pt>
    <dgm:pt modelId="{ACFE7F51-26DD-48D9-B26F-421209142336}" type="pres">
      <dgm:prSet presAssocID="{4DF11FA8-791A-4D54-9BC8-41E7056B0116}" presName="node" presStyleLbl="node1" presStyleIdx="6" presStyleCnt="7">
        <dgm:presLayoutVars>
          <dgm:bulletEnabled val="1"/>
        </dgm:presLayoutVars>
      </dgm:prSet>
      <dgm:spPr/>
    </dgm:pt>
  </dgm:ptLst>
  <dgm:cxnLst>
    <dgm:cxn modelId="{E2DFE811-3B2B-462A-92D8-632ED4B80653}" type="presOf" srcId="{1C068576-D62D-40F9-A61D-3905233D31DA}" destId="{844028FB-544F-4015-9BDE-15C39AE908F2}" srcOrd="0" destOrd="0" presId="urn:microsoft.com/office/officeart/2005/8/layout/default"/>
    <dgm:cxn modelId="{CCF22D39-ACA4-4EF2-ABAE-0BE826CB6A1C}" srcId="{34247E56-A6F9-4C1C-9F7D-A2E8D91D69E5}" destId="{1C068576-D62D-40F9-A61D-3905233D31DA}" srcOrd="5" destOrd="0" parTransId="{01C538AF-5E8E-48A0-B836-0E1A8A868DF0}" sibTransId="{D2704E0B-C804-49C2-B519-FA35980FCF39}"/>
    <dgm:cxn modelId="{BF46F139-9C90-4B8D-AE81-B8FDF6271EF4}" type="presOf" srcId="{A080A88D-F765-4129-BEB7-BF787BFDAFE9}" destId="{5F1C4F2C-1C02-4437-B775-7D7F01A674E4}" srcOrd="0" destOrd="0" presId="urn:microsoft.com/office/officeart/2005/8/layout/default"/>
    <dgm:cxn modelId="{B58EF73E-97B2-44EC-85A9-AE426F110248}" srcId="{34247E56-A6F9-4C1C-9F7D-A2E8D91D69E5}" destId="{A080A88D-F765-4129-BEB7-BF787BFDAFE9}" srcOrd="0" destOrd="0" parTransId="{608C6312-4CBF-4CD1-B499-2C74F393B31A}" sibTransId="{AF60E4FF-8BE3-4131-9713-97165A02E16A}"/>
    <dgm:cxn modelId="{F1904459-D6DD-4F62-BE47-9B5D14BB3930}" srcId="{34247E56-A6F9-4C1C-9F7D-A2E8D91D69E5}" destId="{3AA4623D-E606-4B06-96D7-6E17B501476B}" srcOrd="1" destOrd="0" parTransId="{38923E3F-EC2C-4D1B-BF35-52ABD277B5F7}" sibTransId="{F30AA68A-00E7-4DA2-84D8-CE8EF2EB046D}"/>
    <dgm:cxn modelId="{6C1B2481-260A-407E-A80F-0FDE58E20565}" srcId="{34247E56-A6F9-4C1C-9F7D-A2E8D91D69E5}" destId="{4DF11FA8-791A-4D54-9BC8-41E7056B0116}" srcOrd="6" destOrd="0" parTransId="{22C84F92-BEA1-4C2D-A45B-483494FE7E0C}" sibTransId="{00257CCE-6A79-460F-A50E-C5B33DE24FFE}"/>
    <dgm:cxn modelId="{F50A0299-6F8D-4D83-BCCB-5A9F639F0FE7}" type="presOf" srcId="{F8D58921-98D7-4015-B9B5-FFE3933982FB}" destId="{FEAF0F20-C48F-4C84-98DC-EF107614DD8E}" srcOrd="0" destOrd="0" presId="urn:microsoft.com/office/officeart/2005/8/layout/default"/>
    <dgm:cxn modelId="{78F5B4A8-9F6A-4939-A764-4C0933EA70BE}" type="presOf" srcId="{34247E56-A6F9-4C1C-9F7D-A2E8D91D69E5}" destId="{4C9D0B77-0351-4469-89E8-EC5E8445355C}" srcOrd="0" destOrd="0" presId="urn:microsoft.com/office/officeart/2005/8/layout/default"/>
    <dgm:cxn modelId="{5BE417BE-F2D5-49A7-B634-972702EAC9AD}" srcId="{34247E56-A6F9-4C1C-9F7D-A2E8D91D69E5}" destId="{F8D58921-98D7-4015-B9B5-FFE3933982FB}" srcOrd="3" destOrd="0" parTransId="{BD5D89AD-605F-49DA-8537-14F67210623E}" sibTransId="{57B5F585-C5CC-4EB5-8130-E6377C153811}"/>
    <dgm:cxn modelId="{C24D24BF-8B8C-4FCE-AC34-67B664C4F3DF}" type="presOf" srcId="{4DF11FA8-791A-4D54-9BC8-41E7056B0116}" destId="{ACFE7F51-26DD-48D9-B26F-421209142336}" srcOrd="0" destOrd="0" presId="urn:microsoft.com/office/officeart/2005/8/layout/default"/>
    <dgm:cxn modelId="{004109C3-4FC0-4513-AB43-EFFC31E8E482}" srcId="{34247E56-A6F9-4C1C-9F7D-A2E8D91D69E5}" destId="{D381D677-38D2-445C-B5C8-C9F44C3CF3CF}" srcOrd="4" destOrd="0" parTransId="{A8E7EEBD-D34F-43E4-8BE7-26A01A0C63BC}" sibTransId="{D0E55FAE-248F-4EE9-B69C-9AF5732960ED}"/>
    <dgm:cxn modelId="{362821C9-4CCD-448D-BCA2-20F66121E15D}" type="presOf" srcId="{3AA4623D-E606-4B06-96D7-6E17B501476B}" destId="{7F2E3442-84E8-47F7-8BC9-C57AFF284929}" srcOrd="0" destOrd="0" presId="urn:microsoft.com/office/officeart/2005/8/layout/default"/>
    <dgm:cxn modelId="{61855ACC-DE04-47E5-AF25-76B1F8658305}" type="presOf" srcId="{13C5809F-D205-4F59-8F9B-E6DA5BA9A288}" destId="{5E689CA6-386C-4A87-8F7B-82F5A68D5C8E}" srcOrd="0" destOrd="0" presId="urn:microsoft.com/office/officeart/2005/8/layout/default"/>
    <dgm:cxn modelId="{152094D1-F3A5-46BA-9567-1F8D25F39AAD}" type="presOf" srcId="{D381D677-38D2-445C-B5C8-C9F44C3CF3CF}" destId="{F153A70F-D7CA-434B-B410-E791B6EDB1B8}" srcOrd="0" destOrd="0" presId="urn:microsoft.com/office/officeart/2005/8/layout/default"/>
    <dgm:cxn modelId="{1BF8BDF3-721D-4420-84D4-7F56A88E5A3E}" srcId="{34247E56-A6F9-4C1C-9F7D-A2E8D91D69E5}" destId="{13C5809F-D205-4F59-8F9B-E6DA5BA9A288}" srcOrd="2" destOrd="0" parTransId="{CB5A66E6-72E5-4409-9301-97BD4612AA33}" sibTransId="{74CE830C-9976-4E0F-9C2C-65C708E73B10}"/>
    <dgm:cxn modelId="{E142BAEF-0167-44DE-BC5E-92EEBAC6B943}" type="presParOf" srcId="{4C9D0B77-0351-4469-89E8-EC5E8445355C}" destId="{5F1C4F2C-1C02-4437-B775-7D7F01A674E4}" srcOrd="0" destOrd="0" presId="urn:microsoft.com/office/officeart/2005/8/layout/default"/>
    <dgm:cxn modelId="{4FAC699F-4390-409A-8C98-D72C9AFFDCEA}" type="presParOf" srcId="{4C9D0B77-0351-4469-89E8-EC5E8445355C}" destId="{B3BB170B-5899-4EEA-BCCE-FAD5874996F0}" srcOrd="1" destOrd="0" presId="urn:microsoft.com/office/officeart/2005/8/layout/default"/>
    <dgm:cxn modelId="{C0779B99-A915-4804-ACF6-FA553A6F3AD9}" type="presParOf" srcId="{4C9D0B77-0351-4469-89E8-EC5E8445355C}" destId="{7F2E3442-84E8-47F7-8BC9-C57AFF284929}" srcOrd="2" destOrd="0" presId="urn:microsoft.com/office/officeart/2005/8/layout/default"/>
    <dgm:cxn modelId="{C8E06E30-61B1-4580-A19F-305464477861}" type="presParOf" srcId="{4C9D0B77-0351-4469-89E8-EC5E8445355C}" destId="{566E78EC-9DFD-42EC-A1DA-43FD48136B23}" srcOrd="3" destOrd="0" presId="urn:microsoft.com/office/officeart/2005/8/layout/default"/>
    <dgm:cxn modelId="{31BE30FC-271A-485A-95D2-628DBA59A152}" type="presParOf" srcId="{4C9D0B77-0351-4469-89E8-EC5E8445355C}" destId="{5E689CA6-386C-4A87-8F7B-82F5A68D5C8E}" srcOrd="4" destOrd="0" presId="urn:microsoft.com/office/officeart/2005/8/layout/default"/>
    <dgm:cxn modelId="{FDA3743A-7393-43EF-8D5E-18AA4D75ADB7}" type="presParOf" srcId="{4C9D0B77-0351-4469-89E8-EC5E8445355C}" destId="{DCDC2811-CDBC-4F36-A263-1267B196E208}" srcOrd="5" destOrd="0" presId="urn:microsoft.com/office/officeart/2005/8/layout/default"/>
    <dgm:cxn modelId="{29C9F117-6551-4C90-AFFB-DE4C0FE21D24}" type="presParOf" srcId="{4C9D0B77-0351-4469-89E8-EC5E8445355C}" destId="{FEAF0F20-C48F-4C84-98DC-EF107614DD8E}" srcOrd="6" destOrd="0" presId="urn:microsoft.com/office/officeart/2005/8/layout/default"/>
    <dgm:cxn modelId="{008F5588-72D1-41C3-83D4-0463D325E0C1}" type="presParOf" srcId="{4C9D0B77-0351-4469-89E8-EC5E8445355C}" destId="{C715927E-98F0-47EF-8182-97B5B67F7BE3}" srcOrd="7" destOrd="0" presId="urn:microsoft.com/office/officeart/2005/8/layout/default"/>
    <dgm:cxn modelId="{25DAD4EE-3C64-480D-ACF4-DACDD65909DF}" type="presParOf" srcId="{4C9D0B77-0351-4469-89E8-EC5E8445355C}" destId="{F153A70F-D7CA-434B-B410-E791B6EDB1B8}" srcOrd="8" destOrd="0" presId="urn:microsoft.com/office/officeart/2005/8/layout/default"/>
    <dgm:cxn modelId="{84DDE765-583D-499C-8263-2FDCD97250CE}" type="presParOf" srcId="{4C9D0B77-0351-4469-89E8-EC5E8445355C}" destId="{FCCC745F-5BF4-4619-9EA8-439EDC25AE11}" srcOrd="9" destOrd="0" presId="urn:microsoft.com/office/officeart/2005/8/layout/default"/>
    <dgm:cxn modelId="{D65FCA3D-9158-4756-B7B4-161791C1F897}" type="presParOf" srcId="{4C9D0B77-0351-4469-89E8-EC5E8445355C}" destId="{844028FB-544F-4015-9BDE-15C39AE908F2}" srcOrd="10" destOrd="0" presId="urn:microsoft.com/office/officeart/2005/8/layout/default"/>
    <dgm:cxn modelId="{994527B1-6843-40D3-9713-28E8F0A8814E}" type="presParOf" srcId="{4C9D0B77-0351-4469-89E8-EC5E8445355C}" destId="{0842CA5B-A8EA-406F-B2B8-CF035AA4D782}" srcOrd="11" destOrd="0" presId="urn:microsoft.com/office/officeart/2005/8/layout/default"/>
    <dgm:cxn modelId="{D5D51134-E48F-4AD5-8EAF-74D3BE79824D}" type="presParOf" srcId="{4C9D0B77-0351-4469-89E8-EC5E8445355C}" destId="{ACFE7F51-26DD-48D9-B26F-42120914233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FCC611-C13A-49D9-816C-D4070EA765B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DBA50-1562-42E6-B304-FD4202D3DA2D}">
      <dgm:prSet/>
      <dgm:spPr/>
      <dgm:t>
        <a:bodyPr/>
        <a:lstStyle/>
        <a:p>
          <a:r>
            <a:rPr lang="en-US"/>
            <a:t>A. Keyword Optimization</a:t>
          </a:r>
        </a:p>
      </dgm:t>
    </dgm:pt>
    <dgm:pt modelId="{DAE1574E-B83B-4197-8926-26962F0DA489}" type="parTrans" cxnId="{67E3D698-32F4-4557-B5D1-43C92CB8E18D}">
      <dgm:prSet/>
      <dgm:spPr/>
      <dgm:t>
        <a:bodyPr/>
        <a:lstStyle/>
        <a:p>
          <a:endParaRPr lang="en-US"/>
        </a:p>
      </dgm:t>
    </dgm:pt>
    <dgm:pt modelId="{7BE8AF11-E39C-4D00-B5B4-4EDCAF5FF892}" type="sibTrans" cxnId="{67E3D698-32F4-4557-B5D1-43C92CB8E18D}">
      <dgm:prSet/>
      <dgm:spPr/>
      <dgm:t>
        <a:bodyPr/>
        <a:lstStyle/>
        <a:p>
          <a:endParaRPr lang="en-US"/>
        </a:p>
      </dgm:t>
    </dgm:pt>
    <dgm:pt modelId="{3CA990C8-94E7-4F9C-80BD-0338A16C0B9A}">
      <dgm:prSet/>
      <dgm:spPr/>
      <dgm:t>
        <a:bodyPr/>
        <a:lstStyle/>
        <a:p>
          <a:r>
            <a:rPr lang="en-US"/>
            <a:t>- Conducted keyword research, added negative keywords, and long-tail terms</a:t>
          </a:r>
        </a:p>
      </dgm:t>
    </dgm:pt>
    <dgm:pt modelId="{1961DF1F-E568-4F4C-A186-5D2F74A734AF}" type="parTrans" cxnId="{D99C7272-B4F4-4847-A357-70138C4D4381}">
      <dgm:prSet/>
      <dgm:spPr/>
      <dgm:t>
        <a:bodyPr/>
        <a:lstStyle/>
        <a:p>
          <a:endParaRPr lang="en-US"/>
        </a:p>
      </dgm:t>
    </dgm:pt>
    <dgm:pt modelId="{2DA0476C-8C53-4F86-BC4D-B0A2A2FB72BA}" type="sibTrans" cxnId="{D99C7272-B4F4-4847-A357-70138C4D4381}">
      <dgm:prSet/>
      <dgm:spPr/>
      <dgm:t>
        <a:bodyPr/>
        <a:lstStyle/>
        <a:p>
          <a:endParaRPr lang="en-US"/>
        </a:p>
      </dgm:t>
    </dgm:pt>
    <dgm:pt modelId="{141EBD83-7ACB-476E-ACBE-282A883B28D7}">
      <dgm:prSet/>
      <dgm:spPr/>
      <dgm:t>
        <a:bodyPr/>
        <a:lstStyle/>
        <a:p>
          <a:r>
            <a:rPr lang="en-US"/>
            <a:t>B. Ad Copy Refinement</a:t>
          </a:r>
        </a:p>
      </dgm:t>
    </dgm:pt>
    <dgm:pt modelId="{160F670C-AB74-44EB-8FA5-3C64F9A7E27C}" type="parTrans" cxnId="{9AF173CB-3AC4-46D7-8CCC-9F90507F2711}">
      <dgm:prSet/>
      <dgm:spPr/>
      <dgm:t>
        <a:bodyPr/>
        <a:lstStyle/>
        <a:p>
          <a:endParaRPr lang="en-US"/>
        </a:p>
      </dgm:t>
    </dgm:pt>
    <dgm:pt modelId="{8992918A-A12E-4D64-BB99-F1650050C965}" type="sibTrans" cxnId="{9AF173CB-3AC4-46D7-8CCC-9F90507F2711}">
      <dgm:prSet/>
      <dgm:spPr/>
      <dgm:t>
        <a:bodyPr/>
        <a:lstStyle/>
        <a:p>
          <a:endParaRPr lang="en-US"/>
        </a:p>
      </dgm:t>
    </dgm:pt>
    <dgm:pt modelId="{BB74A55B-DB39-474C-B373-EECB76B3FF5F}">
      <dgm:prSet/>
      <dgm:spPr/>
      <dgm:t>
        <a:bodyPr/>
        <a:lstStyle/>
        <a:p>
          <a:r>
            <a:rPr lang="en-US"/>
            <a:t>- Developed ad copy variations, A/B tested, and used dynamic keyword insertion</a:t>
          </a:r>
        </a:p>
      </dgm:t>
    </dgm:pt>
    <dgm:pt modelId="{C16DF6C2-CE9B-4A71-A671-96AC2AF91482}" type="parTrans" cxnId="{6759B374-3C7F-4C61-AAB0-840D18AC8D2E}">
      <dgm:prSet/>
      <dgm:spPr/>
      <dgm:t>
        <a:bodyPr/>
        <a:lstStyle/>
        <a:p>
          <a:endParaRPr lang="en-US"/>
        </a:p>
      </dgm:t>
    </dgm:pt>
    <dgm:pt modelId="{0F451811-F46B-4238-ACB9-8A486763A204}" type="sibTrans" cxnId="{6759B374-3C7F-4C61-AAB0-840D18AC8D2E}">
      <dgm:prSet/>
      <dgm:spPr/>
      <dgm:t>
        <a:bodyPr/>
        <a:lstStyle/>
        <a:p>
          <a:endParaRPr lang="en-US"/>
        </a:p>
      </dgm:t>
    </dgm:pt>
    <dgm:pt modelId="{5DBBBE9F-6291-4E04-95E4-09E6A1314058}">
      <dgm:prSet/>
      <dgm:spPr/>
      <dgm:t>
        <a:bodyPr/>
        <a:lstStyle/>
        <a:p>
          <a:r>
            <a:rPr lang="en-US"/>
            <a:t>C. Bid Management</a:t>
          </a:r>
        </a:p>
      </dgm:t>
    </dgm:pt>
    <dgm:pt modelId="{2B06C6E2-9787-4B08-BC86-539BFBF49DC5}" type="parTrans" cxnId="{B2CB0F79-9855-4D29-A852-F4260F507400}">
      <dgm:prSet/>
      <dgm:spPr/>
      <dgm:t>
        <a:bodyPr/>
        <a:lstStyle/>
        <a:p>
          <a:endParaRPr lang="en-US"/>
        </a:p>
      </dgm:t>
    </dgm:pt>
    <dgm:pt modelId="{F8A09D25-AAA9-4D23-BFB5-7A625B5DFFFC}" type="sibTrans" cxnId="{B2CB0F79-9855-4D29-A852-F4260F507400}">
      <dgm:prSet/>
      <dgm:spPr/>
      <dgm:t>
        <a:bodyPr/>
        <a:lstStyle/>
        <a:p>
          <a:endParaRPr lang="en-US"/>
        </a:p>
      </dgm:t>
    </dgm:pt>
    <dgm:pt modelId="{3C790FEE-903E-471C-9572-48EFD8AE2860}">
      <dgm:prSet/>
      <dgm:spPr/>
      <dgm:t>
        <a:bodyPr/>
        <a:lstStyle/>
        <a:p>
          <a:r>
            <a:rPr lang="en-US"/>
            <a:t>- Applied target CPA and adjusted bids for high-performing keywords</a:t>
          </a:r>
        </a:p>
      </dgm:t>
    </dgm:pt>
    <dgm:pt modelId="{46A6AA33-721C-4383-8494-1EE53FC4B125}" type="parTrans" cxnId="{537E2F94-FBD0-4C99-8596-F12E191810CE}">
      <dgm:prSet/>
      <dgm:spPr/>
      <dgm:t>
        <a:bodyPr/>
        <a:lstStyle/>
        <a:p>
          <a:endParaRPr lang="en-US"/>
        </a:p>
      </dgm:t>
    </dgm:pt>
    <dgm:pt modelId="{BF57C72D-4401-4EA0-BE0C-1192C6AF5D59}" type="sibTrans" cxnId="{537E2F94-FBD0-4C99-8596-F12E191810CE}">
      <dgm:prSet/>
      <dgm:spPr/>
      <dgm:t>
        <a:bodyPr/>
        <a:lstStyle/>
        <a:p>
          <a:endParaRPr lang="en-US"/>
        </a:p>
      </dgm:t>
    </dgm:pt>
    <dgm:pt modelId="{9DEF30A8-A865-445A-995C-FF4CB2185500}">
      <dgm:prSet/>
      <dgm:spPr/>
      <dgm:t>
        <a:bodyPr/>
        <a:lstStyle/>
        <a:p>
          <a:r>
            <a:rPr lang="en-US"/>
            <a:t>D. Audience Targeting</a:t>
          </a:r>
        </a:p>
      </dgm:t>
    </dgm:pt>
    <dgm:pt modelId="{1EF28418-3265-42C9-B7E0-4752D3AA601D}" type="parTrans" cxnId="{5FC22D93-18E2-412E-B3C9-50166C84BF58}">
      <dgm:prSet/>
      <dgm:spPr/>
      <dgm:t>
        <a:bodyPr/>
        <a:lstStyle/>
        <a:p>
          <a:endParaRPr lang="en-US"/>
        </a:p>
      </dgm:t>
    </dgm:pt>
    <dgm:pt modelId="{D1D34DCD-FDC2-4CF2-84D8-CA146FA6698E}" type="sibTrans" cxnId="{5FC22D93-18E2-412E-B3C9-50166C84BF58}">
      <dgm:prSet/>
      <dgm:spPr/>
      <dgm:t>
        <a:bodyPr/>
        <a:lstStyle/>
        <a:p>
          <a:endParaRPr lang="en-US"/>
        </a:p>
      </dgm:t>
    </dgm:pt>
    <dgm:pt modelId="{CD6DAC7E-32E4-4092-8F72-DA4E26C08187}">
      <dgm:prSet/>
      <dgm:spPr/>
      <dgm:t>
        <a:bodyPr/>
        <a:lstStyle/>
        <a:p>
          <a:r>
            <a:rPr lang="en-US"/>
            <a:t>- Leveraged remarketing, geo-targeting, and demographic segmentation</a:t>
          </a:r>
        </a:p>
      </dgm:t>
    </dgm:pt>
    <dgm:pt modelId="{2B894303-94F1-4193-89D3-9AAC5154E909}" type="parTrans" cxnId="{D7AF5A32-5B9B-44DC-970F-B942443AAA1E}">
      <dgm:prSet/>
      <dgm:spPr/>
      <dgm:t>
        <a:bodyPr/>
        <a:lstStyle/>
        <a:p>
          <a:endParaRPr lang="en-US"/>
        </a:p>
      </dgm:t>
    </dgm:pt>
    <dgm:pt modelId="{DA685960-93BF-48DC-BA0D-1C43B236A597}" type="sibTrans" cxnId="{D7AF5A32-5B9B-44DC-970F-B942443AAA1E}">
      <dgm:prSet/>
      <dgm:spPr/>
      <dgm:t>
        <a:bodyPr/>
        <a:lstStyle/>
        <a:p>
          <a:endParaRPr lang="en-US"/>
        </a:p>
      </dgm:t>
    </dgm:pt>
    <dgm:pt modelId="{6B3C837C-DD38-4306-8D5F-65736F3F036E}" type="pres">
      <dgm:prSet presAssocID="{4BFCC611-C13A-49D9-816C-D4070EA765B7}" presName="Name0" presStyleCnt="0">
        <dgm:presLayoutVars>
          <dgm:dir/>
          <dgm:resizeHandles val="exact"/>
        </dgm:presLayoutVars>
      </dgm:prSet>
      <dgm:spPr/>
    </dgm:pt>
    <dgm:pt modelId="{A4BD2482-6C2A-4E1C-83EC-ED3E6C7F70E2}" type="pres">
      <dgm:prSet presAssocID="{B73DBA50-1562-42E6-B304-FD4202D3DA2D}" presName="node" presStyleLbl="node1" presStyleIdx="0" presStyleCnt="8">
        <dgm:presLayoutVars>
          <dgm:bulletEnabled val="1"/>
        </dgm:presLayoutVars>
      </dgm:prSet>
      <dgm:spPr/>
    </dgm:pt>
    <dgm:pt modelId="{E818ACD0-C419-4CFA-9B17-31C2CD2E3DFA}" type="pres">
      <dgm:prSet presAssocID="{7BE8AF11-E39C-4D00-B5B4-4EDCAF5FF892}" presName="sibTrans" presStyleLbl="sibTrans1D1" presStyleIdx="0" presStyleCnt="7"/>
      <dgm:spPr/>
    </dgm:pt>
    <dgm:pt modelId="{CA7A55BF-FF0A-4170-B7F9-F20508C89409}" type="pres">
      <dgm:prSet presAssocID="{7BE8AF11-E39C-4D00-B5B4-4EDCAF5FF892}" presName="connectorText" presStyleLbl="sibTrans1D1" presStyleIdx="0" presStyleCnt="7"/>
      <dgm:spPr/>
    </dgm:pt>
    <dgm:pt modelId="{EA6055E4-D481-4BA4-882F-614193D921D5}" type="pres">
      <dgm:prSet presAssocID="{3CA990C8-94E7-4F9C-80BD-0338A16C0B9A}" presName="node" presStyleLbl="node1" presStyleIdx="1" presStyleCnt="8">
        <dgm:presLayoutVars>
          <dgm:bulletEnabled val="1"/>
        </dgm:presLayoutVars>
      </dgm:prSet>
      <dgm:spPr/>
    </dgm:pt>
    <dgm:pt modelId="{E67D6CE0-51D1-48CA-966C-B2F0E385E519}" type="pres">
      <dgm:prSet presAssocID="{2DA0476C-8C53-4F86-BC4D-B0A2A2FB72BA}" presName="sibTrans" presStyleLbl="sibTrans1D1" presStyleIdx="1" presStyleCnt="7"/>
      <dgm:spPr/>
    </dgm:pt>
    <dgm:pt modelId="{B6F998AD-7AF9-4307-B357-BCAE1AD86C74}" type="pres">
      <dgm:prSet presAssocID="{2DA0476C-8C53-4F86-BC4D-B0A2A2FB72BA}" presName="connectorText" presStyleLbl="sibTrans1D1" presStyleIdx="1" presStyleCnt="7"/>
      <dgm:spPr/>
    </dgm:pt>
    <dgm:pt modelId="{EBFFFA49-F311-4E7A-90A7-3E96B8915059}" type="pres">
      <dgm:prSet presAssocID="{141EBD83-7ACB-476E-ACBE-282A883B28D7}" presName="node" presStyleLbl="node1" presStyleIdx="2" presStyleCnt="8">
        <dgm:presLayoutVars>
          <dgm:bulletEnabled val="1"/>
        </dgm:presLayoutVars>
      </dgm:prSet>
      <dgm:spPr/>
    </dgm:pt>
    <dgm:pt modelId="{D5E86F83-10D6-4670-B168-944BA213CE02}" type="pres">
      <dgm:prSet presAssocID="{8992918A-A12E-4D64-BB99-F1650050C965}" presName="sibTrans" presStyleLbl="sibTrans1D1" presStyleIdx="2" presStyleCnt="7"/>
      <dgm:spPr/>
    </dgm:pt>
    <dgm:pt modelId="{2F3C1B81-A51E-41B9-A366-1D8C91920EBA}" type="pres">
      <dgm:prSet presAssocID="{8992918A-A12E-4D64-BB99-F1650050C965}" presName="connectorText" presStyleLbl="sibTrans1D1" presStyleIdx="2" presStyleCnt="7"/>
      <dgm:spPr/>
    </dgm:pt>
    <dgm:pt modelId="{1098E322-FCE2-4E67-9E34-B8336A44C7BB}" type="pres">
      <dgm:prSet presAssocID="{BB74A55B-DB39-474C-B373-EECB76B3FF5F}" presName="node" presStyleLbl="node1" presStyleIdx="3" presStyleCnt="8">
        <dgm:presLayoutVars>
          <dgm:bulletEnabled val="1"/>
        </dgm:presLayoutVars>
      </dgm:prSet>
      <dgm:spPr/>
    </dgm:pt>
    <dgm:pt modelId="{D3CD57EF-67CC-4B80-85AB-83E8387ECF30}" type="pres">
      <dgm:prSet presAssocID="{0F451811-F46B-4238-ACB9-8A486763A204}" presName="sibTrans" presStyleLbl="sibTrans1D1" presStyleIdx="3" presStyleCnt="7"/>
      <dgm:spPr/>
    </dgm:pt>
    <dgm:pt modelId="{0C579A19-E938-4371-B442-5DD6B84D2654}" type="pres">
      <dgm:prSet presAssocID="{0F451811-F46B-4238-ACB9-8A486763A204}" presName="connectorText" presStyleLbl="sibTrans1D1" presStyleIdx="3" presStyleCnt="7"/>
      <dgm:spPr/>
    </dgm:pt>
    <dgm:pt modelId="{E4F5B2FE-8E70-4B2B-85AA-BF3A6DD9E6F4}" type="pres">
      <dgm:prSet presAssocID="{5DBBBE9F-6291-4E04-95E4-09E6A1314058}" presName="node" presStyleLbl="node1" presStyleIdx="4" presStyleCnt="8">
        <dgm:presLayoutVars>
          <dgm:bulletEnabled val="1"/>
        </dgm:presLayoutVars>
      </dgm:prSet>
      <dgm:spPr/>
    </dgm:pt>
    <dgm:pt modelId="{EB45064B-FBE9-41EB-8372-EE233F434773}" type="pres">
      <dgm:prSet presAssocID="{F8A09D25-AAA9-4D23-BFB5-7A625B5DFFFC}" presName="sibTrans" presStyleLbl="sibTrans1D1" presStyleIdx="4" presStyleCnt="7"/>
      <dgm:spPr/>
    </dgm:pt>
    <dgm:pt modelId="{8ABD68A7-BFD1-4E5C-9C03-A62281C04D9D}" type="pres">
      <dgm:prSet presAssocID="{F8A09D25-AAA9-4D23-BFB5-7A625B5DFFFC}" presName="connectorText" presStyleLbl="sibTrans1D1" presStyleIdx="4" presStyleCnt="7"/>
      <dgm:spPr/>
    </dgm:pt>
    <dgm:pt modelId="{D8AB2CF2-81E5-4449-8999-2C3C37717FE7}" type="pres">
      <dgm:prSet presAssocID="{3C790FEE-903E-471C-9572-48EFD8AE2860}" presName="node" presStyleLbl="node1" presStyleIdx="5" presStyleCnt="8">
        <dgm:presLayoutVars>
          <dgm:bulletEnabled val="1"/>
        </dgm:presLayoutVars>
      </dgm:prSet>
      <dgm:spPr/>
    </dgm:pt>
    <dgm:pt modelId="{C66D8B40-2149-4A9F-A371-22B8D97C56C9}" type="pres">
      <dgm:prSet presAssocID="{BF57C72D-4401-4EA0-BE0C-1192C6AF5D59}" presName="sibTrans" presStyleLbl="sibTrans1D1" presStyleIdx="5" presStyleCnt="7"/>
      <dgm:spPr/>
    </dgm:pt>
    <dgm:pt modelId="{F6B55166-C76B-43A8-A13B-B3C2DC306D6E}" type="pres">
      <dgm:prSet presAssocID="{BF57C72D-4401-4EA0-BE0C-1192C6AF5D59}" presName="connectorText" presStyleLbl="sibTrans1D1" presStyleIdx="5" presStyleCnt="7"/>
      <dgm:spPr/>
    </dgm:pt>
    <dgm:pt modelId="{14408364-14AB-4099-A9FE-CC4E6D046326}" type="pres">
      <dgm:prSet presAssocID="{9DEF30A8-A865-445A-995C-FF4CB2185500}" presName="node" presStyleLbl="node1" presStyleIdx="6" presStyleCnt="8">
        <dgm:presLayoutVars>
          <dgm:bulletEnabled val="1"/>
        </dgm:presLayoutVars>
      </dgm:prSet>
      <dgm:spPr/>
    </dgm:pt>
    <dgm:pt modelId="{A16930EC-CC3F-4760-951C-FD3B0AA1F6B2}" type="pres">
      <dgm:prSet presAssocID="{D1D34DCD-FDC2-4CF2-84D8-CA146FA6698E}" presName="sibTrans" presStyleLbl="sibTrans1D1" presStyleIdx="6" presStyleCnt="7"/>
      <dgm:spPr/>
    </dgm:pt>
    <dgm:pt modelId="{13A0CC1A-6BB6-4DC2-8FB5-B297E60F6E23}" type="pres">
      <dgm:prSet presAssocID="{D1D34DCD-FDC2-4CF2-84D8-CA146FA6698E}" presName="connectorText" presStyleLbl="sibTrans1D1" presStyleIdx="6" presStyleCnt="7"/>
      <dgm:spPr/>
    </dgm:pt>
    <dgm:pt modelId="{A0C8B24F-74DF-4155-A41A-9CD2CB94E3DF}" type="pres">
      <dgm:prSet presAssocID="{CD6DAC7E-32E4-4092-8F72-DA4E26C08187}" presName="node" presStyleLbl="node1" presStyleIdx="7" presStyleCnt="8">
        <dgm:presLayoutVars>
          <dgm:bulletEnabled val="1"/>
        </dgm:presLayoutVars>
      </dgm:prSet>
      <dgm:spPr/>
    </dgm:pt>
  </dgm:ptLst>
  <dgm:cxnLst>
    <dgm:cxn modelId="{472A8C05-E036-4A9E-B3FD-122D9D849544}" type="presOf" srcId="{5DBBBE9F-6291-4E04-95E4-09E6A1314058}" destId="{E4F5B2FE-8E70-4B2B-85AA-BF3A6DD9E6F4}" srcOrd="0" destOrd="0" presId="urn:microsoft.com/office/officeart/2016/7/layout/RepeatingBendingProcessNew"/>
    <dgm:cxn modelId="{63922A07-A0D7-4DB6-8C3C-07EEDABE0E30}" type="presOf" srcId="{CD6DAC7E-32E4-4092-8F72-DA4E26C08187}" destId="{A0C8B24F-74DF-4155-A41A-9CD2CB94E3DF}" srcOrd="0" destOrd="0" presId="urn:microsoft.com/office/officeart/2016/7/layout/RepeatingBendingProcessNew"/>
    <dgm:cxn modelId="{F6577408-C2C7-4BCA-A013-9A7287CDD182}" type="presOf" srcId="{BF57C72D-4401-4EA0-BE0C-1192C6AF5D59}" destId="{F6B55166-C76B-43A8-A13B-B3C2DC306D6E}" srcOrd="1" destOrd="0" presId="urn:microsoft.com/office/officeart/2016/7/layout/RepeatingBendingProcessNew"/>
    <dgm:cxn modelId="{FAC6860B-0C50-43AA-98E7-21CE9461EAA6}" type="presOf" srcId="{2DA0476C-8C53-4F86-BC4D-B0A2A2FB72BA}" destId="{E67D6CE0-51D1-48CA-966C-B2F0E385E519}" srcOrd="0" destOrd="0" presId="urn:microsoft.com/office/officeart/2016/7/layout/RepeatingBendingProcessNew"/>
    <dgm:cxn modelId="{C36B9514-E344-4D84-8024-34C280E215FC}" type="presOf" srcId="{B73DBA50-1562-42E6-B304-FD4202D3DA2D}" destId="{A4BD2482-6C2A-4E1C-83EC-ED3E6C7F70E2}" srcOrd="0" destOrd="0" presId="urn:microsoft.com/office/officeart/2016/7/layout/RepeatingBendingProcessNew"/>
    <dgm:cxn modelId="{B53FFE1B-E675-4895-8BAD-ABA04A6E7311}" type="presOf" srcId="{7BE8AF11-E39C-4D00-B5B4-4EDCAF5FF892}" destId="{E818ACD0-C419-4CFA-9B17-31C2CD2E3DFA}" srcOrd="0" destOrd="0" presId="urn:microsoft.com/office/officeart/2016/7/layout/RepeatingBendingProcessNew"/>
    <dgm:cxn modelId="{75BAC71E-48D7-46A8-BABD-8FA44A7B84E5}" type="presOf" srcId="{D1D34DCD-FDC2-4CF2-84D8-CA146FA6698E}" destId="{A16930EC-CC3F-4760-951C-FD3B0AA1F6B2}" srcOrd="0" destOrd="0" presId="urn:microsoft.com/office/officeart/2016/7/layout/RepeatingBendingProcessNew"/>
    <dgm:cxn modelId="{BC6C8C20-252D-46E2-A7B8-A08D4D1C5F99}" type="presOf" srcId="{BF57C72D-4401-4EA0-BE0C-1192C6AF5D59}" destId="{C66D8B40-2149-4A9F-A371-22B8D97C56C9}" srcOrd="0" destOrd="0" presId="urn:microsoft.com/office/officeart/2016/7/layout/RepeatingBendingProcessNew"/>
    <dgm:cxn modelId="{EF579223-FBFC-45C8-A751-826B4595A14A}" type="presOf" srcId="{4BFCC611-C13A-49D9-816C-D4070EA765B7}" destId="{6B3C837C-DD38-4306-8D5F-65736F3F036E}" srcOrd="0" destOrd="0" presId="urn:microsoft.com/office/officeart/2016/7/layout/RepeatingBendingProcessNew"/>
    <dgm:cxn modelId="{AF36F027-3D1C-4981-8F24-53AE89D5E4EB}" type="presOf" srcId="{9DEF30A8-A865-445A-995C-FF4CB2185500}" destId="{14408364-14AB-4099-A9FE-CC4E6D046326}" srcOrd="0" destOrd="0" presId="urn:microsoft.com/office/officeart/2016/7/layout/RepeatingBendingProcessNew"/>
    <dgm:cxn modelId="{9ABD6128-FCC9-49FF-BD07-D483E86C72AB}" type="presOf" srcId="{7BE8AF11-E39C-4D00-B5B4-4EDCAF5FF892}" destId="{CA7A55BF-FF0A-4170-B7F9-F20508C89409}" srcOrd="1" destOrd="0" presId="urn:microsoft.com/office/officeart/2016/7/layout/RepeatingBendingProcessNew"/>
    <dgm:cxn modelId="{D7AF5A32-5B9B-44DC-970F-B942443AAA1E}" srcId="{4BFCC611-C13A-49D9-816C-D4070EA765B7}" destId="{CD6DAC7E-32E4-4092-8F72-DA4E26C08187}" srcOrd="7" destOrd="0" parTransId="{2B894303-94F1-4193-89D3-9AAC5154E909}" sibTransId="{DA685960-93BF-48DC-BA0D-1C43B236A597}"/>
    <dgm:cxn modelId="{5C5AE840-C53E-47FE-96A9-BED0E782A83B}" type="presOf" srcId="{3C790FEE-903E-471C-9572-48EFD8AE2860}" destId="{D8AB2CF2-81E5-4449-8999-2C3C37717FE7}" srcOrd="0" destOrd="0" presId="urn:microsoft.com/office/officeart/2016/7/layout/RepeatingBendingProcessNew"/>
    <dgm:cxn modelId="{22EADE44-5916-48E2-8978-D432ACA36140}" type="presOf" srcId="{3CA990C8-94E7-4F9C-80BD-0338A16C0B9A}" destId="{EA6055E4-D481-4BA4-882F-614193D921D5}" srcOrd="0" destOrd="0" presId="urn:microsoft.com/office/officeart/2016/7/layout/RepeatingBendingProcessNew"/>
    <dgm:cxn modelId="{F6D6DE51-E1B3-4561-8B47-FE24FC3A01B9}" type="presOf" srcId="{0F451811-F46B-4238-ACB9-8A486763A204}" destId="{D3CD57EF-67CC-4B80-85AB-83E8387ECF30}" srcOrd="0" destOrd="0" presId="urn:microsoft.com/office/officeart/2016/7/layout/RepeatingBendingProcessNew"/>
    <dgm:cxn modelId="{D99C7272-B4F4-4847-A357-70138C4D4381}" srcId="{4BFCC611-C13A-49D9-816C-D4070EA765B7}" destId="{3CA990C8-94E7-4F9C-80BD-0338A16C0B9A}" srcOrd="1" destOrd="0" parTransId="{1961DF1F-E568-4F4C-A186-5D2F74A734AF}" sibTransId="{2DA0476C-8C53-4F86-BC4D-B0A2A2FB72BA}"/>
    <dgm:cxn modelId="{6759B374-3C7F-4C61-AAB0-840D18AC8D2E}" srcId="{4BFCC611-C13A-49D9-816C-D4070EA765B7}" destId="{BB74A55B-DB39-474C-B373-EECB76B3FF5F}" srcOrd="3" destOrd="0" parTransId="{C16DF6C2-CE9B-4A71-A671-96AC2AF91482}" sibTransId="{0F451811-F46B-4238-ACB9-8A486763A204}"/>
    <dgm:cxn modelId="{A5230077-DA94-411B-BB27-D247E8698E3F}" type="presOf" srcId="{D1D34DCD-FDC2-4CF2-84D8-CA146FA6698E}" destId="{13A0CC1A-6BB6-4DC2-8FB5-B297E60F6E23}" srcOrd="1" destOrd="0" presId="urn:microsoft.com/office/officeart/2016/7/layout/RepeatingBendingProcessNew"/>
    <dgm:cxn modelId="{BCB5FA57-D8A8-454D-955C-33B53989E85B}" type="presOf" srcId="{8992918A-A12E-4D64-BB99-F1650050C965}" destId="{D5E86F83-10D6-4670-B168-944BA213CE02}" srcOrd="0" destOrd="0" presId="urn:microsoft.com/office/officeart/2016/7/layout/RepeatingBendingProcessNew"/>
    <dgm:cxn modelId="{B2CB0F79-9855-4D29-A852-F4260F507400}" srcId="{4BFCC611-C13A-49D9-816C-D4070EA765B7}" destId="{5DBBBE9F-6291-4E04-95E4-09E6A1314058}" srcOrd="4" destOrd="0" parTransId="{2B06C6E2-9787-4B08-BC86-539BFBF49DC5}" sibTransId="{F8A09D25-AAA9-4D23-BFB5-7A625B5DFFFC}"/>
    <dgm:cxn modelId="{8CDD308A-9D5C-441D-B724-CF7D18E18AC6}" type="presOf" srcId="{141EBD83-7ACB-476E-ACBE-282A883B28D7}" destId="{EBFFFA49-F311-4E7A-90A7-3E96B8915059}" srcOrd="0" destOrd="0" presId="urn:microsoft.com/office/officeart/2016/7/layout/RepeatingBendingProcessNew"/>
    <dgm:cxn modelId="{5FC22D93-18E2-412E-B3C9-50166C84BF58}" srcId="{4BFCC611-C13A-49D9-816C-D4070EA765B7}" destId="{9DEF30A8-A865-445A-995C-FF4CB2185500}" srcOrd="6" destOrd="0" parTransId="{1EF28418-3265-42C9-B7E0-4752D3AA601D}" sibTransId="{D1D34DCD-FDC2-4CF2-84D8-CA146FA6698E}"/>
    <dgm:cxn modelId="{537E2F94-FBD0-4C99-8596-F12E191810CE}" srcId="{4BFCC611-C13A-49D9-816C-D4070EA765B7}" destId="{3C790FEE-903E-471C-9572-48EFD8AE2860}" srcOrd="5" destOrd="0" parTransId="{46A6AA33-721C-4383-8494-1EE53FC4B125}" sibTransId="{BF57C72D-4401-4EA0-BE0C-1192C6AF5D59}"/>
    <dgm:cxn modelId="{67E3D698-32F4-4557-B5D1-43C92CB8E18D}" srcId="{4BFCC611-C13A-49D9-816C-D4070EA765B7}" destId="{B73DBA50-1562-42E6-B304-FD4202D3DA2D}" srcOrd="0" destOrd="0" parTransId="{DAE1574E-B83B-4197-8926-26962F0DA489}" sibTransId="{7BE8AF11-E39C-4D00-B5B4-4EDCAF5FF892}"/>
    <dgm:cxn modelId="{101AD79F-0523-47F5-8711-6A769D7F4BDC}" type="presOf" srcId="{2DA0476C-8C53-4F86-BC4D-B0A2A2FB72BA}" destId="{B6F998AD-7AF9-4307-B357-BCAE1AD86C74}" srcOrd="1" destOrd="0" presId="urn:microsoft.com/office/officeart/2016/7/layout/RepeatingBendingProcessNew"/>
    <dgm:cxn modelId="{FB0190A1-F6D9-4F0C-B0F3-0168FC75069B}" type="presOf" srcId="{F8A09D25-AAA9-4D23-BFB5-7A625B5DFFFC}" destId="{8ABD68A7-BFD1-4E5C-9C03-A62281C04D9D}" srcOrd="1" destOrd="0" presId="urn:microsoft.com/office/officeart/2016/7/layout/RepeatingBendingProcessNew"/>
    <dgm:cxn modelId="{EDF904B1-3ED9-4AEC-8015-1F7E15CA7F30}" type="presOf" srcId="{0F451811-F46B-4238-ACB9-8A486763A204}" destId="{0C579A19-E938-4371-B442-5DD6B84D2654}" srcOrd="1" destOrd="0" presId="urn:microsoft.com/office/officeart/2016/7/layout/RepeatingBendingProcessNew"/>
    <dgm:cxn modelId="{665467C1-47A2-4A15-853F-07342A9F733E}" type="presOf" srcId="{BB74A55B-DB39-474C-B373-EECB76B3FF5F}" destId="{1098E322-FCE2-4E67-9E34-B8336A44C7BB}" srcOrd="0" destOrd="0" presId="urn:microsoft.com/office/officeart/2016/7/layout/RepeatingBendingProcessNew"/>
    <dgm:cxn modelId="{A92862C4-BCDC-4A72-BDC3-6618D3FDF613}" type="presOf" srcId="{8992918A-A12E-4D64-BB99-F1650050C965}" destId="{2F3C1B81-A51E-41B9-A366-1D8C91920EBA}" srcOrd="1" destOrd="0" presId="urn:microsoft.com/office/officeart/2016/7/layout/RepeatingBendingProcessNew"/>
    <dgm:cxn modelId="{9AF173CB-3AC4-46D7-8CCC-9F90507F2711}" srcId="{4BFCC611-C13A-49D9-816C-D4070EA765B7}" destId="{141EBD83-7ACB-476E-ACBE-282A883B28D7}" srcOrd="2" destOrd="0" parTransId="{160F670C-AB74-44EB-8FA5-3C64F9A7E27C}" sibTransId="{8992918A-A12E-4D64-BB99-F1650050C965}"/>
    <dgm:cxn modelId="{659923E4-8424-483E-9AD4-CF147DE4C148}" type="presOf" srcId="{F8A09D25-AAA9-4D23-BFB5-7A625B5DFFFC}" destId="{EB45064B-FBE9-41EB-8372-EE233F434773}" srcOrd="0" destOrd="0" presId="urn:microsoft.com/office/officeart/2016/7/layout/RepeatingBendingProcessNew"/>
    <dgm:cxn modelId="{0EF7EA89-0B0D-4F1C-BC8B-F028E3F247D3}" type="presParOf" srcId="{6B3C837C-DD38-4306-8D5F-65736F3F036E}" destId="{A4BD2482-6C2A-4E1C-83EC-ED3E6C7F70E2}" srcOrd="0" destOrd="0" presId="urn:microsoft.com/office/officeart/2016/7/layout/RepeatingBendingProcessNew"/>
    <dgm:cxn modelId="{FDF07BBE-7CF9-4D33-98AB-4AF63CA9A128}" type="presParOf" srcId="{6B3C837C-DD38-4306-8D5F-65736F3F036E}" destId="{E818ACD0-C419-4CFA-9B17-31C2CD2E3DFA}" srcOrd="1" destOrd="0" presId="urn:microsoft.com/office/officeart/2016/7/layout/RepeatingBendingProcessNew"/>
    <dgm:cxn modelId="{8E68A052-847F-4A69-9633-7BCED60724A3}" type="presParOf" srcId="{E818ACD0-C419-4CFA-9B17-31C2CD2E3DFA}" destId="{CA7A55BF-FF0A-4170-B7F9-F20508C89409}" srcOrd="0" destOrd="0" presId="urn:microsoft.com/office/officeart/2016/7/layout/RepeatingBendingProcessNew"/>
    <dgm:cxn modelId="{FD842CF6-5540-40C0-A2E0-BA658C15E7A7}" type="presParOf" srcId="{6B3C837C-DD38-4306-8D5F-65736F3F036E}" destId="{EA6055E4-D481-4BA4-882F-614193D921D5}" srcOrd="2" destOrd="0" presId="urn:microsoft.com/office/officeart/2016/7/layout/RepeatingBendingProcessNew"/>
    <dgm:cxn modelId="{A47011EB-6403-4747-8F8B-F37A72E4786E}" type="presParOf" srcId="{6B3C837C-DD38-4306-8D5F-65736F3F036E}" destId="{E67D6CE0-51D1-48CA-966C-B2F0E385E519}" srcOrd="3" destOrd="0" presId="urn:microsoft.com/office/officeart/2016/7/layout/RepeatingBendingProcessNew"/>
    <dgm:cxn modelId="{B77D4507-C0DC-4694-8F86-AE5F7ADEBBB8}" type="presParOf" srcId="{E67D6CE0-51D1-48CA-966C-B2F0E385E519}" destId="{B6F998AD-7AF9-4307-B357-BCAE1AD86C74}" srcOrd="0" destOrd="0" presId="urn:microsoft.com/office/officeart/2016/7/layout/RepeatingBendingProcessNew"/>
    <dgm:cxn modelId="{7390839E-37D2-4608-92CF-9A45F737A62E}" type="presParOf" srcId="{6B3C837C-DD38-4306-8D5F-65736F3F036E}" destId="{EBFFFA49-F311-4E7A-90A7-3E96B8915059}" srcOrd="4" destOrd="0" presId="urn:microsoft.com/office/officeart/2016/7/layout/RepeatingBendingProcessNew"/>
    <dgm:cxn modelId="{387AF8D4-479E-4557-8265-F0440B512852}" type="presParOf" srcId="{6B3C837C-DD38-4306-8D5F-65736F3F036E}" destId="{D5E86F83-10D6-4670-B168-944BA213CE02}" srcOrd="5" destOrd="0" presId="urn:microsoft.com/office/officeart/2016/7/layout/RepeatingBendingProcessNew"/>
    <dgm:cxn modelId="{AC55BC54-0F59-4072-9E2E-94EC801A460D}" type="presParOf" srcId="{D5E86F83-10D6-4670-B168-944BA213CE02}" destId="{2F3C1B81-A51E-41B9-A366-1D8C91920EBA}" srcOrd="0" destOrd="0" presId="urn:microsoft.com/office/officeart/2016/7/layout/RepeatingBendingProcessNew"/>
    <dgm:cxn modelId="{7F1804EF-26CA-4A32-ADA3-F0D82D372897}" type="presParOf" srcId="{6B3C837C-DD38-4306-8D5F-65736F3F036E}" destId="{1098E322-FCE2-4E67-9E34-B8336A44C7BB}" srcOrd="6" destOrd="0" presId="urn:microsoft.com/office/officeart/2016/7/layout/RepeatingBendingProcessNew"/>
    <dgm:cxn modelId="{2E008D1E-1242-4556-B23F-8DA8D3C13815}" type="presParOf" srcId="{6B3C837C-DD38-4306-8D5F-65736F3F036E}" destId="{D3CD57EF-67CC-4B80-85AB-83E8387ECF30}" srcOrd="7" destOrd="0" presId="urn:microsoft.com/office/officeart/2016/7/layout/RepeatingBendingProcessNew"/>
    <dgm:cxn modelId="{556FB180-EDDF-4098-842E-5974A2506079}" type="presParOf" srcId="{D3CD57EF-67CC-4B80-85AB-83E8387ECF30}" destId="{0C579A19-E938-4371-B442-5DD6B84D2654}" srcOrd="0" destOrd="0" presId="urn:microsoft.com/office/officeart/2016/7/layout/RepeatingBendingProcessNew"/>
    <dgm:cxn modelId="{82E66A19-94CF-4B61-A14B-71C432006696}" type="presParOf" srcId="{6B3C837C-DD38-4306-8D5F-65736F3F036E}" destId="{E4F5B2FE-8E70-4B2B-85AA-BF3A6DD9E6F4}" srcOrd="8" destOrd="0" presId="urn:microsoft.com/office/officeart/2016/7/layout/RepeatingBendingProcessNew"/>
    <dgm:cxn modelId="{F23C5A29-8093-4399-96B3-CCE5968DC295}" type="presParOf" srcId="{6B3C837C-DD38-4306-8D5F-65736F3F036E}" destId="{EB45064B-FBE9-41EB-8372-EE233F434773}" srcOrd="9" destOrd="0" presId="urn:microsoft.com/office/officeart/2016/7/layout/RepeatingBendingProcessNew"/>
    <dgm:cxn modelId="{7FBA52FD-68F5-4041-A0E6-19BC7DC0219D}" type="presParOf" srcId="{EB45064B-FBE9-41EB-8372-EE233F434773}" destId="{8ABD68A7-BFD1-4E5C-9C03-A62281C04D9D}" srcOrd="0" destOrd="0" presId="urn:microsoft.com/office/officeart/2016/7/layout/RepeatingBendingProcessNew"/>
    <dgm:cxn modelId="{4A546DC3-1C47-46F2-92F2-7D7B48A85620}" type="presParOf" srcId="{6B3C837C-DD38-4306-8D5F-65736F3F036E}" destId="{D8AB2CF2-81E5-4449-8999-2C3C37717FE7}" srcOrd="10" destOrd="0" presId="urn:microsoft.com/office/officeart/2016/7/layout/RepeatingBendingProcessNew"/>
    <dgm:cxn modelId="{12350C97-BF46-42B1-BD6C-F92A99844B9D}" type="presParOf" srcId="{6B3C837C-DD38-4306-8D5F-65736F3F036E}" destId="{C66D8B40-2149-4A9F-A371-22B8D97C56C9}" srcOrd="11" destOrd="0" presId="urn:microsoft.com/office/officeart/2016/7/layout/RepeatingBendingProcessNew"/>
    <dgm:cxn modelId="{A2D74767-DD91-4187-BC55-C77823C4B5DD}" type="presParOf" srcId="{C66D8B40-2149-4A9F-A371-22B8D97C56C9}" destId="{F6B55166-C76B-43A8-A13B-B3C2DC306D6E}" srcOrd="0" destOrd="0" presId="urn:microsoft.com/office/officeart/2016/7/layout/RepeatingBendingProcessNew"/>
    <dgm:cxn modelId="{9FFB7692-DCE1-4FE1-B9F4-DB4070567436}" type="presParOf" srcId="{6B3C837C-DD38-4306-8D5F-65736F3F036E}" destId="{14408364-14AB-4099-A9FE-CC4E6D046326}" srcOrd="12" destOrd="0" presId="urn:microsoft.com/office/officeart/2016/7/layout/RepeatingBendingProcessNew"/>
    <dgm:cxn modelId="{A65BB6BC-545A-4110-833E-B221505BF752}" type="presParOf" srcId="{6B3C837C-DD38-4306-8D5F-65736F3F036E}" destId="{A16930EC-CC3F-4760-951C-FD3B0AA1F6B2}" srcOrd="13" destOrd="0" presId="urn:microsoft.com/office/officeart/2016/7/layout/RepeatingBendingProcessNew"/>
    <dgm:cxn modelId="{7C66AA2D-2765-4115-963B-CD700BA2AA7A}" type="presParOf" srcId="{A16930EC-CC3F-4760-951C-FD3B0AA1F6B2}" destId="{13A0CC1A-6BB6-4DC2-8FB5-B297E60F6E23}" srcOrd="0" destOrd="0" presId="urn:microsoft.com/office/officeart/2016/7/layout/RepeatingBendingProcessNew"/>
    <dgm:cxn modelId="{2415B8A2-0DA5-4F06-A448-DBAAD457B707}" type="presParOf" srcId="{6B3C837C-DD38-4306-8D5F-65736F3F036E}" destId="{A0C8B24F-74DF-4155-A41A-9CD2CB94E3D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026994-AA1E-4AC0-9F7C-74B1E054AA1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ACD589-3E30-4FBB-B4A8-138A8B84B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CTR: Increased to 6.3%, 30% over target due to enhanced relevance.</a:t>
          </a:r>
        </a:p>
      </dgm:t>
    </dgm:pt>
    <dgm:pt modelId="{9D092DD9-9E31-4712-9F6A-E89FA465E9F6}" type="parTrans" cxnId="{51B2BBD8-D628-46F6-8D25-BE516870EE46}">
      <dgm:prSet/>
      <dgm:spPr/>
      <dgm:t>
        <a:bodyPr/>
        <a:lstStyle/>
        <a:p>
          <a:endParaRPr lang="en-US"/>
        </a:p>
      </dgm:t>
    </dgm:pt>
    <dgm:pt modelId="{AC2BE313-E76B-4FD1-A2F5-087B00F41D58}" type="sibTrans" cxnId="{51B2BBD8-D628-46F6-8D25-BE516870EE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F40F43-95D2-4B8F-8A86-542E1618A1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CPC: Reduced to $0.95, 21% lower than target through bid optimization.</a:t>
          </a:r>
        </a:p>
      </dgm:t>
    </dgm:pt>
    <dgm:pt modelId="{D85F95A7-115F-4483-A532-D0EB83124941}" type="parTrans" cxnId="{865D7816-E462-4A56-AF20-31DA8A5EA611}">
      <dgm:prSet/>
      <dgm:spPr/>
      <dgm:t>
        <a:bodyPr/>
        <a:lstStyle/>
        <a:p>
          <a:endParaRPr lang="en-US"/>
        </a:p>
      </dgm:t>
    </dgm:pt>
    <dgm:pt modelId="{C57C273E-20DF-4874-8EA0-51C364FAC282}" type="sibTrans" cxnId="{865D7816-E462-4A56-AF20-31DA8A5EA6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C6411-A37D-4A50-BF59-5F86B017DD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Conversion Rate: Improved to 9.4% due to better targeting and remarketing.</a:t>
          </a:r>
        </a:p>
      </dgm:t>
    </dgm:pt>
    <dgm:pt modelId="{F9C66C5F-9DFE-44F6-9B4F-C512AD5EED46}" type="parTrans" cxnId="{F90B904D-ABEF-4E4C-A770-E83D518D7176}">
      <dgm:prSet/>
      <dgm:spPr/>
      <dgm:t>
        <a:bodyPr/>
        <a:lstStyle/>
        <a:p>
          <a:endParaRPr lang="en-US"/>
        </a:p>
      </dgm:t>
    </dgm:pt>
    <dgm:pt modelId="{FED12378-8E67-4B92-96FF-8D54CBD6C3CC}" type="sibTrans" cxnId="{F90B904D-ABEF-4E4C-A770-E83D518D71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7BE03F-B190-4D06-A4A7-A7D85AFB6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Impressions &amp; Conversions: 23% increase in impressions, 21% rise in conversions.</a:t>
          </a:r>
        </a:p>
      </dgm:t>
    </dgm:pt>
    <dgm:pt modelId="{99A2FF20-EB81-4028-8C33-B5A25781B7C6}" type="parTrans" cxnId="{224603A4-C536-45C8-A19E-CBF5DA5F1616}">
      <dgm:prSet/>
      <dgm:spPr/>
      <dgm:t>
        <a:bodyPr/>
        <a:lstStyle/>
        <a:p>
          <a:endParaRPr lang="en-US"/>
        </a:p>
      </dgm:t>
    </dgm:pt>
    <dgm:pt modelId="{22318A23-3FDF-451C-9ADA-61C8BAA10C6D}" type="sibTrans" cxnId="{224603A4-C536-45C8-A19E-CBF5DA5F16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988A1D-05ED-4358-8115-9F81B57E5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ROAS: Achieved 365%, 22% above target, reflecting effective strategies.</a:t>
          </a:r>
        </a:p>
      </dgm:t>
    </dgm:pt>
    <dgm:pt modelId="{2ED62AE9-A3B8-4C29-95DF-26240951ED0A}" type="parTrans" cxnId="{9FB2626D-C4B1-4DC4-8170-A547FDE2E951}">
      <dgm:prSet/>
      <dgm:spPr/>
      <dgm:t>
        <a:bodyPr/>
        <a:lstStyle/>
        <a:p>
          <a:endParaRPr lang="en-US"/>
        </a:p>
      </dgm:t>
    </dgm:pt>
    <dgm:pt modelId="{527CCAF2-B106-41C7-BC25-28C855AA24EF}" type="sibTrans" cxnId="{9FB2626D-C4B1-4DC4-8170-A547FDE2E951}">
      <dgm:prSet/>
      <dgm:spPr/>
      <dgm:t>
        <a:bodyPr/>
        <a:lstStyle/>
        <a:p>
          <a:endParaRPr lang="en-US"/>
        </a:p>
      </dgm:t>
    </dgm:pt>
    <dgm:pt modelId="{29117F23-42E6-4C0F-AC20-2EEC3012BAF9}" type="pres">
      <dgm:prSet presAssocID="{0D026994-AA1E-4AC0-9F7C-74B1E054AA1C}" presName="root" presStyleCnt="0">
        <dgm:presLayoutVars>
          <dgm:dir/>
          <dgm:resizeHandles val="exact"/>
        </dgm:presLayoutVars>
      </dgm:prSet>
      <dgm:spPr/>
    </dgm:pt>
    <dgm:pt modelId="{F0989748-5134-4F88-95D2-6BC5A1709813}" type="pres">
      <dgm:prSet presAssocID="{0D026994-AA1E-4AC0-9F7C-74B1E054AA1C}" presName="container" presStyleCnt="0">
        <dgm:presLayoutVars>
          <dgm:dir/>
          <dgm:resizeHandles val="exact"/>
        </dgm:presLayoutVars>
      </dgm:prSet>
      <dgm:spPr/>
    </dgm:pt>
    <dgm:pt modelId="{E6E43FA0-21AD-4930-AC86-02B5B99F3EC0}" type="pres">
      <dgm:prSet presAssocID="{14ACD589-3E30-4FBB-B4A8-138A8B84B509}" presName="compNode" presStyleCnt="0"/>
      <dgm:spPr/>
    </dgm:pt>
    <dgm:pt modelId="{CFE189DD-C7ED-4E8C-B9FE-08F05B86C856}" type="pres">
      <dgm:prSet presAssocID="{14ACD589-3E30-4FBB-B4A8-138A8B84B509}" presName="iconBgRect" presStyleLbl="bgShp" presStyleIdx="0" presStyleCnt="5"/>
      <dgm:spPr/>
    </dgm:pt>
    <dgm:pt modelId="{850E6334-139B-4C10-8BF7-7E1D3015D1C1}" type="pres">
      <dgm:prSet presAssocID="{14ACD589-3E30-4FBB-B4A8-138A8B84B5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05260DC-F6A5-4CEB-AA88-B5B1A255965F}" type="pres">
      <dgm:prSet presAssocID="{14ACD589-3E30-4FBB-B4A8-138A8B84B509}" presName="spaceRect" presStyleCnt="0"/>
      <dgm:spPr/>
    </dgm:pt>
    <dgm:pt modelId="{37551F97-0BFF-41D0-8AB5-CFDE8BAE8984}" type="pres">
      <dgm:prSet presAssocID="{14ACD589-3E30-4FBB-B4A8-138A8B84B509}" presName="textRect" presStyleLbl="revTx" presStyleIdx="0" presStyleCnt="5">
        <dgm:presLayoutVars>
          <dgm:chMax val="1"/>
          <dgm:chPref val="1"/>
        </dgm:presLayoutVars>
      </dgm:prSet>
      <dgm:spPr/>
    </dgm:pt>
    <dgm:pt modelId="{685F17A0-DC76-4D85-8FB9-9918887EA49C}" type="pres">
      <dgm:prSet presAssocID="{AC2BE313-E76B-4FD1-A2F5-087B00F41D58}" presName="sibTrans" presStyleLbl="sibTrans2D1" presStyleIdx="0" presStyleCnt="0"/>
      <dgm:spPr/>
    </dgm:pt>
    <dgm:pt modelId="{D7A58659-466D-4AFD-A1F8-6AA5A9A6B7BB}" type="pres">
      <dgm:prSet presAssocID="{74F40F43-95D2-4B8F-8A86-542E1618A14D}" presName="compNode" presStyleCnt="0"/>
      <dgm:spPr/>
    </dgm:pt>
    <dgm:pt modelId="{0EFB08EB-78E1-46BC-B56F-03906F90B739}" type="pres">
      <dgm:prSet presAssocID="{74F40F43-95D2-4B8F-8A86-542E1618A14D}" presName="iconBgRect" presStyleLbl="bgShp" presStyleIdx="1" presStyleCnt="5"/>
      <dgm:spPr/>
    </dgm:pt>
    <dgm:pt modelId="{5BD03581-3B2A-4EF8-B91C-BFF84DABFB14}" type="pres">
      <dgm:prSet presAssocID="{74F40F43-95D2-4B8F-8A86-542E1618A1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853485E-E414-462B-9DC6-91BD3CC5985E}" type="pres">
      <dgm:prSet presAssocID="{74F40F43-95D2-4B8F-8A86-542E1618A14D}" presName="spaceRect" presStyleCnt="0"/>
      <dgm:spPr/>
    </dgm:pt>
    <dgm:pt modelId="{900C4317-3777-4F23-B762-A2C1691D24E5}" type="pres">
      <dgm:prSet presAssocID="{74F40F43-95D2-4B8F-8A86-542E1618A14D}" presName="textRect" presStyleLbl="revTx" presStyleIdx="1" presStyleCnt="5">
        <dgm:presLayoutVars>
          <dgm:chMax val="1"/>
          <dgm:chPref val="1"/>
        </dgm:presLayoutVars>
      </dgm:prSet>
      <dgm:spPr/>
    </dgm:pt>
    <dgm:pt modelId="{24E98FC4-8B62-4BF7-96C1-C763DB793B69}" type="pres">
      <dgm:prSet presAssocID="{C57C273E-20DF-4874-8EA0-51C364FAC282}" presName="sibTrans" presStyleLbl="sibTrans2D1" presStyleIdx="0" presStyleCnt="0"/>
      <dgm:spPr/>
    </dgm:pt>
    <dgm:pt modelId="{10188B61-BBF9-43E1-9B21-81D74C47826A}" type="pres">
      <dgm:prSet presAssocID="{031C6411-A37D-4A50-BF59-5F86B017DDF9}" presName="compNode" presStyleCnt="0"/>
      <dgm:spPr/>
    </dgm:pt>
    <dgm:pt modelId="{6071AF9F-E4CA-4C2A-A4D8-0E6F5820CBAA}" type="pres">
      <dgm:prSet presAssocID="{031C6411-A37D-4A50-BF59-5F86B017DDF9}" presName="iconBgRect" presStyleLbl="bgShp" presStyleIdx="2" presStyleCnt="5"/>
      <dgm:spPr/>
    </dgm:pt>
    <dgm:pt modelId="{1E5B47F0-A565-4E3B-9E0C-449C0DD240EF}" type="pres">
      <dgm:prSet presAssocID="{031C6411-A37D-4A50-BF59-5F86B017DDF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B5E33CE5-580D-4028-B8B9-7585D432C20B}" type="pres">
      <dgm:prSet presAssocID="{031C6411-A37D-4A50-BF59-5F86B017DDF9}" presName="spaceRect" presStyleCnt="0"/>
      <dgm:spPr/>
    </dgm:pt>
    <dgm:pt modelId="{937169E0-A17C-48C3-9521-715AD350A6A8}" type="pres">
      <dgm:prSet presAssocID="{031C6411-A37D-4A50-BF59-5F86B017DDF9}" presName="textRect" presStyleLbl="revTx" presStyleIdx="2" presStyleCnt="5">
        <dgm:presLayoutVars>
          <dgm:chMax val="1"/>
          <dgm:chPref val="1"/>
        </dgm:presLayoutVars>
      </dgm:prSet>
      <dgm:spPr/>
    </dgm:pt>
    <dgm:pt modelId="{B3CEDFE1-FFE2-4D5D-B379-88E8D2AA44E1}" type="pres">
      <dgm:prSet presAssocID="{FED12378-8E67-4B92-96FF-8D54CBD6C3CC}" presName="sibTrans" presStyleLbl="sibTrans2D1" presStyleIdx="0" presStyleCnt="0"/>
      <dgm:spPr/>
    </dgm:pt>
    <dgm:pt modelId="{BFEF51E4-BE18-43B6-87CF-2DF6B5338AB2}" type="pres">
      <dgm:prSet presAssocID="{517BE03F-B190-4D06-A4A7-A7D85AFB64E6}" presName="compNode" presStyleCnt="0"/>
      <dgm:spPr/>
    </dgm:pt>
    <dgm:pt modelId="{0EEF7DAA-2109-419B-A0DB-7B1DC89F2A0A}" type="pres">
      <dgm:prSet presAssocID="{517BE03F-B190-4D06-A4A7-A7D85AFB64E6}" presName="iconBgRect" presStyleLbl="bgShp" presStyleIdx="3" presStyleCnt="5"/>
      <dgm:spPr/>
    </dgm:pt>
    <dgm:pt modelId="{24B322EE-DA14-4E34-84BE-E1CDC7717723}" type="pres">
      <dgm:prSet presAssocID="{517BE03F-B190-4D06-A4A7-A7D85AFB64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CF077CA-7EFC-496C-BFF5-25C53AA8532E}" type="pres">
      <dgm:prSet presAssocID="{517BE03F-B190-4D06-A4A7-A7D85AFB64E6}" presName="spaceRect" presStyleCnt="0"/>
      <dgm:spPr/>
    </dgm:pt>
    <dgm:pt modelId="{02BB2D9A-A523-4BC0-BCB9-985744F82665}" type="pres">
      <dgm:prSet presAssocID="{517BE03F-B190-4D06-A4A7-A7D85AFB64E6}" presName="textRect" presStyleLbl="revTx" presStyleIdx="3" presStyleCnt="5">
        <dgm:presLayoutVars>
          <dgm:chMax val="1"/>
          <dgm:chPref val="1"/>
        </dgm:presLayoutVars>
      </dgm:prSet>
      <dgm:spPr/>
    </dgm:pt>
    <dgm:pt modelId="{922E4ADC-3666-4BA3-AC1E-9D72135A4E42}" type="pres">
      <dgm:prSet presAssocID="{22318A23-3FDF-451C-9ADA-61C8BAA10C6D}" presName="sibTrans" presStyleLbl="sibTrans2D1" presStyleIdx="0" presStyleCnt="0"/>
      <dgm:spPr/>
    </dgm:pt>
    <dgm:pt modelId="{3B07C4B9-0A10-4111-A457-53C97956FA89}" type="pres">
      <dgm:prSet presAssocID="{F0988A1D-05ED-4358-8115-9F81B57E5FD5}" presName="compNode" presStyleCnt="0"/>
      <dgm:spPr/>
    </dgm:pt>
    <dgm:pt modelId="{4B98E187-DA8C-42FF-B6D5-47397D43528F}" type="pres">
      <dgm:prSet presAssocID="{F0988A1D-05ED-4358-8115-9F81B57E5FD5}" presName="iconBgRect" presStyleLbl="bgShp" presStyleIdx="4" presStyleCnt="5"/>
      <dgm:spPr/>
    </dgm:pt>
    <dgm:pt modelId="{CBA30778-2923-487F-87A5-C696BD4A7BF0}" type="pres">
      <dgm:prSet presAssocID="{F0988A1D-05ED-4358-8115-9F81B57E5F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ED2AF75A-F1B4-473C-A029-7288102A67B5}" type="pres">
      <dgm:prSet presAssocID="{F0988A1D-05ED-4358-8115-9F81B57E5FD5}" presName="spaceRect" presStyleCnt="0"/>
      <dgm:spPr/>
    </dgm:pt>
    <dgm:pt modelId="{601F3D33-E12B-40AF-9664-E1CC6835D9DB}" type="pres">
      <dgm:prSet presAssocID="{F0988A1D-05ED-4358-8115-9F81B57E5FD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65D7816-E462-4A56-AF20-31DA8A5EA611}" srcId="{0D026994-AA1E-4AC0-9F7C-74B1E054AA1C}" destId="{74F40F43-95D2-4B8F-8A86-542E1618A14D}" srcOrd="1" destOrd="0" parTransId="{D85F95A7-115F-4483-A532-D0EB83124941}" sibTransId="{C57C273E-20DF-4874-8EA0-51C364FAC282}"/>
    <dgm:cxn modelId="{331CA931-AD68-4AE7-91FC-FCA9FB7672B5}" type="presOf" srcId="{AC2BE313-E76B-4FD1-A2F5-087B00F41D58}" destId="{685F17A0-DC76-4D85-8FB9-9918887EA49C}" srcOrd="0" destOrd="0" presId="urn:microsoft.com/office/officeart/2018/2/layout/IconCircleList"/>
    <dgm:cxn modelId="{25314F35-0118-4860-9321-F88B52C6BEF7}" type="presOf" srcId="{517BE03F-B190-4D06-A4A7-A7D85AFB64E6}" destId="{02BB2D9A-A523-4BC0-BCB9-985744F82665}" srcOrd="0" destOrd="0" presId="urn:microsoft.com/office/officeart/2018/2/layout/IconCircleList"/>
    <dgm:cxn modelId="{E7CBD263-63D5-47A3-B446-E68D8A64F85A}" type="presOf" srcId="{0D026994-AA1E-4AC0-9F7C-74B1E054AA1C}" destId="{29117F23-42E6-4C0F-AC20-2EEC3012BAF9}" srcOrd="0" destOrd="0" presId="urn:microsoft.com/office/officeart/2018/2/layout/IconCircleList"/>
    <dgm:cxn modelId="{08958444-5AE7-493F-8A79-6B58F41582FB}" type="presOf" srcId="{FED12378-8E67-4B92-96FF-8D54CBD6C3CC}" destId="{B3CEDFE1-FFE2-4D5D-B379-88E8D2AA44E1}" srcOrd="0" destOrd="0" presId="urn:microsoft.com/office/officeart/2018/2/layout/IconCircleList"/>
    <dgm:cxn modelId="{740B5C67-9368-4AC1-AA44-19CD7D6B80FD}" type="presOf" srcId="{22318A23-3FDF-451C-9ADA-61C8BAA10C6D}" destId="{922E4ADC-3666-4BA3-AC1E-9D72135A4E42}" srcOrd="0" destOrd="0" presId="urn:microsoft.com/office/officeart/2018/2/layout/IconCircleList"/>
    <dgm:cxn modelId="{43DD456B-D1D1-4CE9-BACC-C64B1705A5F2}" type="presOf" srcId="{C57C273E-20DF-4874-8EA0-51C364FAC282}" destId="{24E98FC4-8B62-4BF7-96C1-C763DB793B69}" srcOrd="0" destOrd="0" presId="urn:microsoft.com/office/officeart/2018/2/layout/IconCircleList"/>
    <dgm:cxn modelId="{9FB2626D-C4B1-4DC4-8170-A547FDE2E951}" srcId="{0D026994-AA1E-4AC0-9F7C-74B1E054AA1C}" destId="{F0988A1D-05ED-4358-8115-9F81B57E5FD5}" srcOrd="4" destOrd="0" parTransId="{2ED62AE9-A3B8-4C29-95DF-26240951ED0A}" sibTransId="{527CCAF2-B106-41C7-BC25-28C855AA24EF}"/>
    <dgm:cxn modelId="{F90B904D-ABEF-4E4C-A770-E83D518D7176}" srcId="{0D026994-AA1E-4AC0-9F7C-74B1E054AA1C}" destId="{031C6411-A37D-4A50-BF59-5F86B017DDF9}" srcOrd="2" destOrd="0" parTransId="{F9C66C5F-9DFE-44F6-9B4F-C512AD5EED46}" sibTransId="{FED12378-8E67-4B92-96FF-8D54CBD6C3CC}"/>
    <dgm:cxn modelId="{E9E8C04F-7B78-4F1A-983B-DD382A5070C0}" type="presOf" srcId="{F0988A1D-05ED-4358-8115-9F81B57E5FD5}" destId="{601F3D33-E12B-40AF-9664-E1CC6835D9DB}" srcOrd="0" destOrd="0" presId="urn:microsoft.com/office/officeart/2018/2/layout/IconCircleList"/>
    <dgm:cxn modelId="{09B81D81-E0AD-4D8A-ADDB-67E6519CD509}" type="presOf" srcId="{14ACD589-3E30-4FBB-B4A8-138A8B84B509}" destId="{37551F97-0BFF-41D0-8AB5-CFDE8BAE8984}" srcOrd="0" destOrd="0" presId="urn:microsoft.com/office/officeart/2018/2/layout/IconCircleList"/>
    <dgm:cxn modelId="{224603A4-C536-45C8-A19E-CBF5DA5F1616}" srcId="{0D026994-AA1E-4AC0-9F7C-74B1E054AA1C}" destId="{517BE03F-B190-4D06-A4A7-A7D85AFB64E6}" srcOrd="3" destOrd="0" parTransId="{99A2FF20-EB81-4028-8C33-B5A25781B7C6}" sibTransId="{22318A23-3FDF-451C-9ADA-61C8BAA10C6D}"/>
    <dgm:cxn modelId="{AC72B6BB-AF60-4469-9B68-28A5FE5B8EB1}" type="presOf" srcId="{031C6411-A37D-4A50-BF59-5F86B017DDF9}" destId="{937169E0-A17C-48C3-9521-715AD350A6A8}" srcOrd="0" destOrd="0" presId="urn:microsoft.com/office/officeart/2018/2/layout/IconCircleList"/>
    <dgm:cxn modelId="{51B2BBD8-D628-46F6-8D25-BE516870EE46}" srcId="{0D026994-AA1E-4AC0-9F7C-74B1E054AA1C}" destId="{14ACD589-3E30-4FBB-B4A8-138A8B84B509}" srcOrd="0" destOrd="0" parTransId="{9D092DD9-9E31-4712-9F6A-E89FA465E9F6}" sibTransId="{AC2BE313-E76B-4FD1-A2F5-087B00F41D58}"/>
    <dgm:cxn modelId="{DEAB59ED-9C74-41EC-8B04-22FE6A290D35}" type="presOf" srcId="{74F40F43-95D2-4B8F-8A86-542E1618A14D}" destId="{900C4317-3777-4F23-B762-A2C1691D24E5}" srcOrd="0" destOrd="0" presId="urn:microsoft.com/office/officeart/2018/2/layout/IconCircleList"/>
    <dgm:cxn modelId="{1C347216-A67D-4687-AEE9-D7DF02881CA1}" type="presParOf" srcId="{29117F23-42E6-4C0F-AC20-2EEC3012BAF9}" destId="{F0989748-5134-4F88-95D2-6BC5A1709813}" srcOrd="0" destOrd="0" presId="urn:microsoft.com/office/officeart/2018/2/layout/IconCircleList"/>
    <dgm:cxn modelId="{D334ED7C-1467-4C71-BC8A-9E3817A376F3}" type="presParOf" srcId="{F0989748-5134-4F88-95D2-6BC5A1709813}" destId="{E6E43FA0-21AD-4930-AC86-02B5B99F3EC0}" srcOrd="0" destOrd="0" presId="urn:microsoft.com/office/officeart/2018/2/layout/IconCircleList"/>
    <dgm:cxn modelId="{96AA4B8F-F419-4AAE-B42B-83741D87FBD4}" type="presParOf" srcId="{E6E43FA0-21AD-4930-AC86-02B5B99F3EC0}" destId="{CFE189DD-C7ED-4E8C-B9FE-08F05B86C856}" srcOrd="0" destOrd="0" presId="urn:microsoft.com/office/officeart/2018/2/layout/IconCircleList"/>
    <dgm:cxn modelId="{561B2FFA-15DF-4FB7-9C1F-162C513D8E6F}" type="presParOf" srcId="{E6E43FA0-21AD-4930-AC86-02B5B99F3EC0}" destId="{850E6334-139B-4C10-8BF7-7E1D3015D1C1}" srcOrd="1" destOrd="0" presId="urn:microsoft.com/office/officeart/2018/2/layout/IconCircleList"/>
    <dgm:cxn modelId="{F21B2522-4987-4144-97E0-82A610D7718B}" type="presParOf" srcId="{E6E43FA0-21AD-4930-AC86-02B5B99F3EC0}" destId="{805260DC-F6A5-4CEB-AA88-B5B1A255965F}" srcOrd="2" destOrd="0" presId="urn:microsoft.com/office/officeart/2018/2/layout/IconCircleList"/>
    <dgm:cxn modelId="{0244E907-852E-4503-A835-99158A8DEAFF}" type="presParOf" srcId="{E6E43FA0-21AD-4930-AC86-02B5B99F3EC0}" destId="{37551F97-0BFF-41D0-8AB5-CFDE8BAE8984}" srcOrd="3" destOrd="0" presId="urn:microsoft.com/office/officeart/2018/2/layout/IconCircleList"/>
    <dgm:cxn modelId="{0855BF2E-4C34-4BA9-B991-392FFD82908B}" type="presParOf" srcId="{F0989748-5134-4F88-95D2-6BC5A1709813}" destId="{685F17A0-DC76-4D85-8FB9-9918887EA49C}" srcOrd="1" destOrd="0" presId="urn:microsoft.com/office/officeart/2018/2/layout/IconCircleList"/>
    <dgm:cxn modelId="{2C4615DE-C2DD-48FB-9126-5F204C7974B1}" type="presParOf" srcId="{F0989748-5134-4F88-95D2-6BC5A1709813}" destId="{D7A58659-466D-4AFD-A1F8-6AA5A9A6B7BB}" srcOrd="2" destOrd="0" presId="urn:microsoft.com/office/officeart/2018/2/layout/IconCircleList"/>
    <dgm:cxn modelId="{3603ABF7-82BE-4F38-8F64-2723F5A8F6C8}" type="presParOf" srcId="{D7A58659-466D-4AFD-A1F8-6AA5A9A6B7BB}" destId="{0EFB08EB-78E1-46BC-B56F-03906F90B739}" srcOrd="0" destOrd="0" presId="urn:microsoft.com/office/officeart/2018/2/layout/IconCircleList"/>
    <dgm:cxn modelId="{74610114-DFA5-4BC7-97BF-0B874C39A8D5}" type="presParOf" srcId="{D7A58659-466D-4AFD-A1F8-6AA5A9A6B7BB}" destId="{5BD03581-3B2A-4EF8-B91C-BFF84DABFB14}" srcOrd="1" destOrd="0" presId="urn:microsoft.com/office/officeart/2018/2/layout/IconCircleList"/>
    <dgm:cxn modelId="{C74EE301-2E17-4137-8012-CBAD6919BD34}" type="presParOf" srcId="{D7A58659-466D-4AFD-A1F8-6AA5A9A6B7BB}" destId="{F853485E-E414-462B-9DC6-91BD3CC5985E}" srcOrd="2" destOrd="0" presId="urn:microsoft.com/office/officeart/2018/2/layout/IconCircleList"/>
    <dgm:cxn modelId="{AA5D480F-171F-4912-81D4-F0709A8C8D31}" type="presParOf" srcId="{D7A58659-466D-4AFD-A1F8-6AA5A9A6B7BB}" destId="{900C4317-3777-4F23-B762-A2C1691D24E5}" srcOrd="3" destOrd="0" presId="urn:microsoft.com/office/officeart/2018/2/layout/IconCircleList"/>
    <dgm:cxn modelId="{ADE69681-1148-4EFF-9176-632B836BDF4B}" type="presParOf" srcId="{F0989748-5134-4F88-95D2-6BC5A1709813}" destId="{24E98FC4-8B62-4BF7-96C1-C763DB793B69}" srcOrd="3" destOrd="0" presId="urn:microsoft.com/office/officeart/2018/2/layout/IconCircleList"/>
    <dgm:cxn modelId="{7CEEC30D-0FB7-4185-95A5-102F64578E51}" type="presParOf" srcId="{F0989748-5134-4F88-95D2-6BC5A1709813}" destId="{10188B61-BBF9-43E1-9B21-81D74C47826A}" srcOrd="4" destOrd="0" presId="urn:microsoft.com/office/officeart/2018/2/layout/IconCircleList"/>
    <dgm:cxn modelId="{C98D613D-898B-4596-AEFB-EE8826640EAF}" type="presParOf" srcId="{10188B61-BBF9-43E1-9B21-81D74C47826A}" destId="{6071AF9F-E4CA-4C2A-A4D8-0E6F5820CBAA}" srcOrd="0" destOrd="0" presId="urn:microsoft.com/office/officeart/2018/2/layout/IconCircleList"/>
    <dgm:cxn modelId="{B5A241CD-5F3B-4DE7-A3FC-8D6305DB5DF1}" type="presParOf" srcId="{10188B61-BBF9-43E1-9B21-81D74C47826A}" destId="{1E5B47F0-A565-4E3B-9E0C-449C0DD240EF}" srcOrd="1" destOrd="0" presId="urn:microsoft.com/office/officeart/2018/2/layout/IconCircleList"/>
    <dgm:cxn modelId="{E91C3E82-A12C-47B6-9A8D-E36A4CAFFCFC}" type="presParOf" srcId="{10188B61-BBF9-43E1-9B21-81D74C47826A}" destId="{B5E33CE5-580D-4028-B8B9-7585D432C20B}" srcOrd="2" destOrd="0" presId="urn:microsoft.com/office/officeart/2018/2/layout/IconCircleList"/>
    <dgm:cxn modelId="{145E7FC9-ADCF-4CE5-975D-98ED803AF202}" type="presParOf" srcId="{10188B61-BBF9-43E1-9B21-81D74C47826A}" destId="{937169E0-A17C-48C3-9521-715AD350A6A8}" srcOrd="3" destOrd="0" presId="urn:microsoft.com/office/officeart/2018/2/layout/IconCircleList"/>
    <dgm:cxn modelId="{3170A507-7B23-4F5E-9B8E-82823AB0479B}" type="presParOf" srcId="{F0989748-5134-4F88-95D2-6BC5A1709813}" destId="{B3CEDFE1-FFE2-4D5D-B379-88E8D2AA44E1}" srcOrd="5" destOrd="0" presId="urn:microsoft.com/office/officeart/2018/2/layout/IconCircleList"/>
    <dgm:cxn modelId="{F7867241-3359-4C68-A84F-FE7CE46B6F2D}" type="presParOf" srcId="{F0989748-5134-4F88-95D2-6BC5A1709813}" destId="{BFEF51E4-BE18-43B6-87CF-2DF6B5338AB2}" srcOrd="6" destOrd="0" presId="urn:microsoft.com/office/officeart/2018/2/layout/IconCircleList"/>
    <dgm:cxn modelId="{219F097D-71B9-42D8-968C-8E5299403E03}" type="presParOf" srcId="{BFEF51E4-BE18-43B6-87CF-2DF6B5338AB2}" destId="{0EEF7DAA-2109-419B-A0DB-7B1DC89F2A0A}" srcOrd="0" destOrd="0" presId="urn:microsoft.com/office/officeart/2018/2/layout/IconCircleList"/>
    <dgm:cxn modelId="{EBA31465-0681-4116-A2B5-40CD957CBA97}" type="presParOf" srcId="{BFEF51E4-BE18-43B6-87CF-2DF6B5338AB2}" destId="{24B322EE-DA14-4E34-84BE-E1CDC7717723}" srcOrd="1" destOrd="0" presId="urn:microsoft.com/office/officeart/2018/2/layout/IconCircleList"/>
    <dgm:cxn modelId="{17A08CB8-04BB-4384-8ECF-5CCDBC2F1376}" type="presParOf" srcId="{BFEF51E4-BE18-43B6-87CF-2DF6B5338AB2}" destId="{2CF077CA-7EFC-496C-BFF5-25C53AA8532E}" srcOrd="2" destOrd="0" presId="urn:microsoft.com/office/officeart/2018/2/layout/IconCircleList"/>
    <dgm:cxn modelId="{6040C3D6-4807-48E4-A820-CE1CDEF1ED11}" type="presParOf" srcId="{BFEF51E4-BE18-43B6-87CF-2DF6B5338AB2}" destId="{02BB2D9A-A523-4BC0-BCB9-985744F82665}" srcOrd="3" destOrd="0" presId="urn:microsoft.com/office/officeart/2018/2/layout/IconCircleList"/>
    <dgm:cxn modelId="{2AB9C927-30E0-4906-8087-E4851D3AAE6C}" type="presParOf" srcId="{F0989748-5134-4F88-95D2-6BC5A1709813}" destId="{922E4ADC-3666-4BA3-AC1E-9D72135A4E42}" srcOrd="7" destOrd="0" presId="urn:microsoft.com/office/officeart/2018/2/layout/IconCircleList"/>
    <dgm:cxn modelId="{422EC2CE-9F05-4762-A35C-E3B9348FD5F9}" type="presParOf" srcId="{F0989748-5134-4F88-95D2-6BC5A1709813}" destId="{3B07C4B9-0A10-4111-A457-53C97956FA89}" srcOrd="8" destOrd="0" presId="urn:microsoft.com/office/officeart/2018/2/layout/IconCircleList"/>
    <dgm:cxn modelId="{7B77249C-030A-4A56-8F67-16820DA2B18F}" type="presParOf" srcId="{3B07C4B9-0A10-4111-A457-53C97956FA89}" destId="{4B98E187-DA8C-42FF-B6D5-47397D43528F}" srcOrd="0" destOrd="0" presId="urn:microsoft.com/office/officeart/2018/2/layout/IconCircleList"/>
    <dgm:cxn modelId="{A4C9CF13-3B01-4533-A081-D6A1F8B4EA9A}" type="presParOf" srcId="{3B07C4B9-0A10-4111-A457-53C97956FA89}" destId="{CBA30778-2923-487F-87A5-C696BD4A7BF0}" srcOrd="1" destOrd="0" presId="urn:microsoft.com/office/officeart/2018/2/layout/IconCircleList"/>
    <dgm:cxn modelId="{A2AAC343-E061-4672-B561-B43A94C6582D}" type="presParOf" srcId="{3B07C4B9-0A10-4111-A457-53C97956FA89}" destId="{ED2AF75A-F1B4-473C-A029-7288102A67B5}" srcOrd="2" destOrd="0" presId="urn:microsoft.com/office/officeart/2018/2/layout/IconCircleList"/>
    <dgm:cxn modelId="{C7B3805B-16A6-44D8-A586-4AE5FB2AAF12}" type="presParOf" srcId="{3B07C4B9-0A10-4111-A457-53C97956FA89}" destId="{601F3D33-E12B-40AF-9664-E1CC6835D9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A3FEB-3C44-4E78-BA79-3862C754B3E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2A77D3-24EE-4DE1-BC68-9D5815CC029B}">
      <dgm:prSet/>
      <dgm:spPr/>
      <dgm:t>
        <a:bodyPr/>
        <a:lstStyle/>
        <a:p>
          <a:r>
            <a:rPr lang="en-US"/>
            <a:t>Expand</a:t>
          </a:r>
        </a:p>
      </dgm:t>
    </dgm:pt>
    <dgm:pt modelId="{F695113D-555B-4F03-9DF5-98AB21FF3318}" type="parTrans" cxnId="{4CB81CDF-93A3-47C3-A98A-37672ED0BCD3}">
      <dgm:prSet/>
      <dgm:spPr/>
      <dgm:t>
        <a:bodyPr/>
        <a:lstStyle/>
        <a:p>
          <a:endParaRPr lang="en-US"/>
        </a:p>
      </dgm:t>
    </dgm:pt>
    <dgm:pt modelId="{1DA666E7-FB66-4D31-A37E-218A68E6FF8C}" type="sibTrans" cxnId="{4CB81CDF-93A3-47C3-A98A-37672ED0BCD3}">
      <dgm:prSet/>
      <dgm:spPr/>
      <dgm:t>
        <a:bodyPr/>
        <a:lstStyle/>
        <a:p>
          <a:endParaRPr lang="en-US"/>
        </a:p>
      </dgm:t>
    </dgm:pt>
    <dgm:pt modelId="{B0025850-DAC5-46B1-BAD5-9D76D633DF9F}">
      <dgm:prSet/>
      <dgm:spPr/>
      <dgm:t>
        <a:bodyPr/>
        <a:lstStyle/>
        <a:p>
          <a:r>
            <a:rPr lang="en-US"/>
            <a:t>- Expand Remarketing to capture more returning users</a:t>
          </a:r>
        </a:p>
      </dgm:t>
    </dgm:pt>
    <dgm:pt modelId="{1762BD46-C361-40EE-8F32-968BEE34294E}" type="parTrans" cxnId="{94C2721F-A332-42B8-879D-7C889D94A555}">
      <dgm:prSet/>
      <dgm:spPr/>
      <dgm:t>
        <a:bodyPr/>
        <a:lstStyle/>
        <a:p>
          <a:endParaRPr lang="en-US"/>
        </a:p>
      </dgm:t>
    </dgm:pt>
    <dgm:pt modelId="{DDE34779-1FBF-4DEA-88F0-2363313A54C6}" type="sibTrans" cxnId="{94C2721F-A332-42B8-879D-7C889D94A555}">
      <dgm:prSet/>
      <dgm:spPr/>
      <dgm:t>
        <a:bodyPr/>
        <a:lstStyle/>
        <a:p>
          <a:endParaRPr lang="en-US"/>
        </a:p>
      </dgm:t>
    </dgm:pt>
    <dgm:pt modelId="{725F9A06-6C1B-427E-859C-934D89F78B46}">
      <dgm:prSet/>
      <dgm:spPr/>
      <dgm:t>
        <a:bodyPr/>
        <a:lstStyle/>
        <a:p>
          <a:r>
            <a:rPr lang="en-US"/>
            <a:t>Test</a:t>
          </a:r>
        </a:p>
      </dgm:t>
    </dgm:pt>
    <dgm:pt modelId="{D6BEFB19-5161-4355-8D3E-E2BD406FD8F9}" type="parTrans" cxnId="{B3D5CB3A-1417-4ED7-B19A-584044801BBC}">
      <dgm:prSet/>
      <dgm:spPr/>
      <dgm:t>
        <a:bodyPr/>
        <a:lstStyle/>
        <a:p>
          <a:endParaRPr lang="en-US"/>
        </a:p>
      </dgm:t>
    </dgm:pt>
    <dgm:pt modelId="{9BD1E828-9289-44EC-B3AE-3AA52400201D}" type="sibTrans" cxnId="{B3D5CB3A-1417-4ED7-B19A-584044801BBC}">
      <dgm:prSet/>
      <dgm:spPr/>
      <dgm:t>
        <a:bodyPr/>
        <a:lstStyle/>
        <a:p>
          <a:endParaRPr lang="en-US"/>
        </a:p>
      </dgm:t>
    </dgm:pt>
    <dgm:pt modelId="{9A159807-F40C-4F29-8CFC-6362B91EAFBC}">
      <dgm:prSet/>
      <dgm:spPr/>
      <dgm:t>
        <a:bodyPr/>
        <a:lstStyle/>
        <a:p>
          <a:r>
            <a:rPr lang="en-US"/>
            <a:t>- Test Additional Keywords for emerging trends</a:t>
          </a:r>
        </a:p>
      </dgm:t>
    </dgm:pt>
    <dgm:pt modelId="{4CB59386-E011-4084-8711-493D7B874DFF}" type="parTrans" cxnId="{70693ADB-82E5-4C8D-96A4-D66735839237}">
      <dgm:prSet/>
      <dgm:spPr/>
      <dgm:t>
        <a:bodyPr/>
        <a:lstStyle/>
        <a:p>
          <a:endParaRPr lang="en-US"/>
        </a:p>
      </dgm:t>
    </dgm:pt>
    <dgm:pt modelId="{654166C1-AF37-4910-B28F-25ACDCEAFC9C}" type="sibTrans" cxnId="{70693ADB-82E5-4C8D-96A4-D66735839237}">
      <dgm:prSet/>
      <dgm:spPr/>
      <dgm:t>
        <a:bodyPr/>
        <a:lstStyle/>
        <a:p>
          <a:endParaRPr lang="en-US"/>
        </a:p>
      </dgm:t>
    </dgm:pt>
    <dgm:pt modelId="{AF5E7C40-85FD-49C9-AE2F-BD49CE70A79C}">
      <dgm:prSet/>
      <dgm:spPr/>
      <dgm:t>
        <a:bodyPr/>
        <a:lstStyle/>
        <a:p>
          <a:r>
            <a:rPr lang="en-US"/>
            <a:t>Increase</a:t>
          </a:r>
        </a:p>
      </dgm:t>
    </dgm:pt>
    <dgm:pt modelId="{1C5E3749-FFB1-4205-BAC7-FF6CD513E3B7}" type="parTrans" cxnId="{F600B5F7-650F-44C1-B7E6-59B512100FC3}">
      <dgm:prSet/>
      <dgm:spPr/>
      <dgm:t>
        <a:bodyPr/>
        <a:lstStyle/>
        <a:p>
          <a:endParaRPr lang="en-US"/>
        </a:p>
      </dgm:t>
    </dgm:pt>
    <dgm:pt modelId="{2FE09E2E-03D5-4ACA-95DB-469F2C6D2C29}" type="sibTrans" cxnId="{F600B5F7-650F-44C1-B7E6-59B512100FC3}">
      <dgm:prSet/>
      <dgm:spPr/>
      <dgm:t>
        <a:bodyPr/>
        <a:lstStyle/>
        <a:p>
          <a:endParaRPr lang="en-US"/>
        </a:p>
      </dgm:t>
    </dgm:pt>
    <dgm:pt modelId="{C32438AC-5CF7-4A1A-AF5C-8FDD15ECDA09}">
      <dgm:prSet/>
      <dgm:spPr/>
      <dgm:t>
        <a:bodyPr/>
        <a:lstStyle/>
        <a:p>
          <a:r>
            <a:rPr lang="en-US"/>
            <a:t>- Increase A/B Testing for continuous optimization</a:t>
          </a:r>
        </a:p>
      </dgm:t>
    </dgm:pt>
    <dgm:pt modelId="{D9DBB918-1C04-43C7-9A2A-2A3D795C980A}" type="parTrans" cxnId="{9447C859-36EB-4F1C-98F9-2AF0C85DD8DD}">
      <dgm:prSet/>
      <dgm:spPr/>
      <dgm:t>
        <a:bodyPr/>
        <a:lstStyle/>
        <a:p>
          <a:endParaRPr lang="en-US"/>
        </a:p>
      </dgm:t>
    </dgm:pt>
    <dgm:pt modelId="{884D6249-07FC-49A8-86B2-79ABB516B950}" type="sibTrans" cxnId="{9447C859-36EB-4F1C-98F9-2AF0C85DD8DD}">
      <dgm:prSet/>
      <dgm:spPr/>
      <dgm:t>
        <a:bodyPr/>
        <a:lstStyle/>
        <a:p>
          <a:endParaRPr lang="en-US"/>
        </a:p>
      </dgm:t>
    </dgm:pt>
    <dgm:pt modelId="{CA119710-5E87-4F46-91DB-E3A179BADDF2}">
      <dgm:prSet/>
      <dgm:spPr/>
      <dgm:t>
        <a:bodyPr/>
        <a:lstStyle/>
        <a:p>
          <a:r>
            <a:rPr lang="en-US"/>
            <a:t>Optimize</a:t>
          </a:r>
        </a:p>
      </dgm:t>
    </dgm:pt>
    <dgm:pt modelId="{5823767B-572E-4577-A6F4-693F71234DD1}" type="parTrans" cxnId="{28C5B736-84FA-4A1A-94F2-AE70ED2E2780}">
      <dgm:prSet/>
      <dgm:spPr/>
      <dgm:t>
        <a:bodyPr/>
        <a:lstStyle/>
        <a:p>
          <a:endParaRPr lang="en-US"/>
        </a:p>
      </dgm:t>
    </dgm:pt>
    <dgm:pt modelId="{1481888F-5C49-405C-8C54-882246A98C93}" type="sibTrans" cxnId="{28C5B736-84FA-4A1A-94F2-AE70ED2E2780}">
      <dgm:prSet/>
      <dgm:spPr/>
      <dgm:t>
        <a:bodyPr/>
        <a:lstStyle/>
        <a:p>
          <a:endParaRPr lang="en-US"/>
        </a:p>
      </dgm:t>
    </dgm:pt>
    <dgm:pt modelId="{4E702CC0-CE61-4EBE-978D-70C605A795B8}">
      <dgm:prSet/>
      <dgm:spPr/>
      <dgm:t>
        <a:bodyPr/>
        <a:lstStyle/>
        <a:p>
          <a:r>
            <a:rPr lang="en-US"/>
            <a:t>- Optimize Landing Pages for improved conversions</a:t>
          </a:r>
        </a:p>
      </dgm:t>
    </dgm:pt>
    <dgm:pt modelId="{65170902-D514-4EB8-B9AF-14B7B2E36E39}" type="parTrans" cxnId="{4E954A16-E85B-45A4-83AF-158AE56AADC6}">
      <dgm:prSet/>
      <dgm:spPr/>
      <dgm:t>
        <a:bodyPr/>
        <a:lstStyle/>
        <a:p>
          <a:endParaRPr lang="en-US"/>
        </a:p>
      </dgm:t>
    </dgm:pt>
    <dgm:pt modelId="{BFE65CD0-8778-41C0-8603-740C75EA23CC}" type="sibTrans" cxnId="{4E954A16-E85B-45A4-83AF-158AE56AADC6}">
      <dgm:prSet/>
      <dgm:spPr/>
      <dgm:t>
        <a:bodyPr/>
        <a:lstStyle/>
        <a:p>
          <a:endParaRPr lang="en-US"/>
        </a:p>
      </dgm:t>
    </dgm:pt>
    <dgm:pt modelId="{5D2A235F-3BD4-456A-8809-DFA2523C6EF4}">
      <dgm:prSet/>
      <dgm:spPr/>
      <dgm:t>
        <a:bodyPr/>
        <a:lstStyle/>
        <a:p>
          <a:r>
            <a:rPr lang="en-US"/>
            <a:t>Enhance</a:t>
          </a:r>
        </a:p>
      </dgm:t>
    </dgm:pt>
    <dgm:pt modelId="{D795BD44-891D-46A2-8AC9-79897ACD090A}" type="parTrans" cxnId="{3C4DE1B1-22C2-4968-A56B-C5DB0A511F23}">
      <dgm:prSet/>
      <dgm:spPr/>
      <dgm:t>
        <a:bodyPr/>
        <a:lstStyle/>
        <a:p>
          <a:endParaRPr lang="en-US"/>
        </a:p>
      </dgm:t>
    </dgm:pt>
    <dgm:pt modelId="{011B7C1D-DF20-4911-AB0B-9B12EBB12B5E}" type="sibTrans" cxnId="{3C4DE1B1-22C2-4968-A56B-C5DB0A511F23}">
      <dgm:prSet/>
      <dgm:spPr/>
      <dgm:t>
        <a:bodyPr/>
        <a:lstStyle/>
        <a:p>
          <a:endParaRPr lang="en-US"/>
        </a:p>
      </dgm:t>
    </dgm:pt>
    <dgm:pt modelId="{1E28D8C2-6106-474A-BE7C-6422A3F48077}">
      <dgm:prSet/>
      <dgm:spPr/>
      <dgm:t>
        <a:bodyPr/>
        <a:lstStyle/>
        <a:p>
          <a:r>
            <a:rPr lang="en-US"/>
            <a:t>- Enhance Geo-Targeting for high-performance regions</a:t>
          </a:r>
        </a:p>
      </dgm:t>
    </dgm:pt>
    <dgm:pt modelId="{A329FCC5-177C-4893-9D11-61B3F5EC2BA4}" type="parTrans" cxnId="{53C59A3C-58C8-4A73-8302-6F502CCE15B6}">
      <dgm:prSet/>
      <dgm:spPr/>
      <dgm:t>
        <a:bodyPr/>
        <a:lstStyle/>
        <a:p>
          <a:endParaRPr lang="en-US"/>
        </a:p>
      </dgm:t>
    </dgm:pt>
    <dgm:pt modelId="{D9FD3C70-B4DF-4D01-ACCB-ED213A1CF562}" type="sibTrans" cxnId="{53C59A3C-58C8-4A73-8302-6F502CCE15B6}">
      <dgm:prSet/>
      <dgm:spPr/>
      <dgm:t>
        <a:bodyPr/>
        <a:lstStyle/>
        <a:p>
          <a:endParaRPr lang="en-US"/>
        </a:p>
      </dgm:t>
    </dgm:pt>
    <dgm:pt modelId="{D9C79BB2-19F2-47F9-BB0C-44413B847232}" type="pres">
      <dgm:prSet presAssocID="{777A3FEB-3C44-4E78-BA79-3862C754B3EC}" presName="Name0" presStyleCnt="0">
        <dgm:presLayoutVars>
          <dgm:dir/>
          <dgm:animLvl val="lvl"/>
          <dgm:resizeHandles val="exact"/>
        </dgm:presLayoutVars>
      </dgm:prSet>
      <dgm:spPr/>
    </dgm:pt>
    <dgm:pt modelId="{7160496A-D0FC-484C-88A6-A15E61C47B9F}" type="pres">
      <dgm:prSet presAssocID="{FE2A77D3-24EE-4DE1-BC68-9D5815CC029B}" presName="linNode" presStyleCnt="0"/>
      <dgm:spPr/>
    </dgm:pt>
    <dgm:pt modelId="{1C95CA22-A526-4C0E-BABB-675AC0BA8D22}" type="pres">
      <dgm:prSet presAssocID="{FE2A77D3-24EE-4DE1-BC68-9D5815CC029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86ECE3A4-AB9A-44BB-9CBD-C37C7963D6EF}" type="pres">
      <dgm:prSet presAssocID="{FE2A77D3-24EE-4DE1-BC68-9D5815CC029B}" presName="descendantText" presStyleLbl="alignNode1" presStyleIdx="0" presStyleCnt="5">
        <dgm:presLayoutVars>
          <dgm:bulletEnabled/>
        </dgm:presLayoutVars>
      </dgm:prSet>
      <dgm:spPr/>
    </dgm:pt>
    <dgm:pt modelId="{CE0F5627-CA08-4DDA-8122-EE7B20D23FBF}" type="pres">
      <dgm:prSet presAssocID="{1DA666E7-FB66-4D31-A37E-218A68E6FF8C}" presName="sp" presStyleCnt="0"/>
      <dgm:spPr/>
    </dgm:pt>
    <dgm:pt modelId="{41735050-F5CA-4183-A82D-D282C3164707}" type="pres">
      <dgm:prSet presAssocID="{725F9A06-6C1B-427E-859C-934D89F78B46}" presName="linNode" presStyleCnt="0"/>
      <dgm:spPr/>
    </dgm:pt>
    <dgm:pt modelId="{13CC4366-FD5A-4055-92FD-4DE735F15EBD}" type="pres">
      <dgm:prSet presAssocID="{725F9A06-6C1B-427E-859C-934D89F78B46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C1A9AEE2-03C5-4A7F-844B-AAB77673F773}" type="pres">
      <dgm:prSet presAssocID="{725F9A06-6C1B-427E-859C-934D89F78B46}" presName="descendantText" presStyleLbl="alignNode1" presStyleIdx="1" presStyleCnt="5">
        <dgm:presLayoutVars>
          <dgm:bulletEnabled/>
        </dgm:presLayoutVars>
      </dgm:prSet>
      <dgm:spPr/>
    </dgm:pt>
    <dgm:pt modelId="{ACA6FE3D-A03E-48AE-8686-FCF75D9E27E5}" type="pres">
      <dgm:prSet presAssocID="{9BD1E828-9289-44EC-B3AE-3AA52400201D}" presName="sp" presStyleCnt="0"/>
      <dgm:spPr/>
    </dgm:pt>
    <dgm:pt modelId="{EC08EF92-B171-41D3-83B6-2BC06EEB90D0}" type="pres">
      <dgm:prSet presAssocID="{AF5E7C40-85FD-49C9-AE2F-BD49CE70A79C}" presName="linNode" presStyleCnt="0"/>
      <dgm:spPr/>
    </dgm:pt>
    <dgm:pt modelId="{70279BC8-E85F-414D-9405-7C66F62296C1}" type="pres">
      <dgm:prSet presAssocID="{AF5E7C40-85FD-49C9-AE2F-BD49CE70A79C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37F3D4DB-55AF-468C-947B-3357269C5F4D}" type="pres">
      <dgm:prSet presAssocID="{AF5E7C40-85FD-49C9-AE2F-BD49CE70A79C}" presName="descendantText" presStyleLbl="alignNode1" presStyleIdx="2" presStyleCnt="5">
        <dgm:presLayoutVars>
          <dgm:bulletEnabled/>
        </dgm:presLayoutVars>
      </dgm:prSet>
      <dgm:spPr/>
    </dgm:pt>
    <dgm:pt modelId="{B11C5913-A708-42DA-8572-6AAF456A11A1}" type="pres">
      <dgm:prSet presAssocID="{2FE09E2E-03D5-4ACA-95DB-469F2C6D2C29}" presName="sp" presStyleCnt="0"/>
      <dgm:spPr/>
    </dgm:pt>
    <dgm:pt modelId="{75286754-58BC-4B14-B81D-9640B48BBE1A}" type="pres">
      <dgm:prSet presAssocID="{CA119710-5E87-4F46-91DB-E3A179BADDF2}" presName="linNode" presStyleCnt="0"/>
      <dgm:spPr/>
    </dgm:pt>
    <dgm:pt modelId="{1B21EDDA-1BA8-4752-A76E-8BE28B574E53}" type="pres">
      <dgm:prSet presAssocID="{CA119710-5E87-4F46-91DB-E3A179BADDF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93AE80E6-063D-437E-B7D0-F8D7872CDA4B}" type="pres">
      <dgm:prSet presAssocID="{CA119710-5E87-4F46-91DB-E3A179BADDF2}" presName="descendantText" presStyleLbl="alignNode1" presStyleIdx="3" presStyleCnt="5">
        <dgm:presLayoutVars>
          <dgm:bulletEnabled/>
        </dgm:presLayoutVars>
      </dgm:prSet>
      <dgm:spPr/>
    </dgm:pt>
    <dgm:pt modelId="{6C057533-E174-4D5B-A2C3-40A50E435CBA}" type="pres">
      <dgm:prSet presAssocID="{1481888F-5C49-405C-8C54-882246A98C93}" presName="sp" presStyleCnt="0"/>
      <dgm:spPr/>
    </dgm:pt>
    <dgm:pt modelId="{476A3DE7-3AF4-47FF-BB74-DBC3FE066EDE}" type="pres">
      <dgm:prSet presAssocID="{5D2A235F-3BD4-456A-8809-DFA2523C6EF4}" presName="linNode" presStyleCnt="0"/>
      <dgm:spPr/>
    </dgm:pt>
    <dgm:pt modelId="{0EF210EC-0BD8-4AB7-8D93-0127599EF41F}" type="pres">
      <dgm:prSet presAssocID="{5D2A235F-3BD4-456A-8809-DFA2523C6EF4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0C78C10A-267B-485C-89AA-A220E698CC56}" type="pres">
      <dgm:prSet presAssocID="{5D2A235F-3BD4-456A-8809-DFA2523C6EF4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E954A16-E85B-45A4-83AF-158AE56AADC6}" srcId="{CA119710-5E87-4F46-91DB-E3A179BADDF2}" destId="{4E702CC0-CE61-4EBE-978D-70C605A795B8}" srcOrd="0" destOrd="0" parTransId="{65170902-D514-4EB8-B9AF-14B7B2E36E39}" sibTransId="{BFE65CD0-8778-41C0-8603-740C75EA23CC}"/>
    <dgm:cxn modelId="{94C2721F-A332-42B8-879D-7C889D94A555}" srcId="{FE2A77D3-24EE-4DE1-BC68-9D5815CC029B}" destId="{B0025850-DAC5-46B1-BAD5-9D76D633DF9F}" srcOrd="0" destOrd="0" parTransId="{1762BD46-C361-40EE-8F32-968BEE34294E}" sibTransId="{DDE34779-1FBF-4DEA-88F0-2363313A54C6}"/>
    <dgm:cxn modelId="{28C5B736-84FA-4A1A-94F2-AE70ED2E2780}" srcId="{777A3FEB-3C44-4E78-BA79-3862C754B3EC}" destId="{CA119710-5E87-4F46-91DB-E3A179BADDF2}" srcOrd="3" destOrd="0" parTransId="{5823767B-572E-4577-A6F4-693F71234DD1}" sibTransId="{1481888F-5C49-405C-8C54-882246A98C93}"/>
    <dgm:cxn modelId="{B3D5CB3A-1417-4ED7-B19A-584044801BBC}" srcId="{777A3FEB-3C44-4E78-BA79-3862C754B3EC}" destId="{725F9A06-6C1B-427E-859C-934D89F78B46}" srcOrd="1" destOrd="0" parTransId="{D6BEFB19-5161-4355-8D3E-E2BD406FD8F9}" sibTransId="{9BD1E828-9289-44EC-B3AE-3AA52400201D}"/>
    <dgm:cxn modelId="{08804F3C-0544-4D53-8FAA-CD291F132D1C}" type="presOf" srcId="{9A159807-F40C-4F29-8CFC-6362B91EAFBC}" destId="{C1A9AEE2-03C5-4A7F-844B-AAB77673F773}" srcOrd="0" destOrd="0" presId="urn:microsoft.com/office/officeart/2016/7/layout/VerticalHollowActionList"/>
    <dgm:cxn modelId="{53C59A3C-58C8-4A73-8302-6F502CCE15B6}" srcId="{5D2A235F-3BD4-456A-8809-DFA2523C6EF4}" destId="{1E28D8C2-6106-474A-BE7C-6422A3F48077}" srcOrd="0" destOrd="0" parTransId="{A329FCC5-177C-4893-9D11-61B3F5EC2BA4}" sibTransId="{D9FD3C70-B4DF-4D01-ACCB-ED213A1CF562}"/>
    <dgm:cxn modelId="{D3AF3B3F-E5A1-4CE9-8D27-2E600ABBE7A8}" type="presOf" srcId="{5D2A235F-3BD4-456A-8809-DFA2523C6EF4}" destId="{0EF210EC-0BD8-4AB7-8D93-0127599EF41F}" srcOrd="0" destOrd="0" presId="urn:microsoft.com/office/officeart/2016/7/layout/VerticalHollowActionList"/>
    <dgm:cxn modelId="{8D076741-5183-441C-9E0C-A05500941CFD}" type="presOf" srcId="{CA119710-5E87-4F46-91DB-E3A179BADDF2}" destId="{1B21EDDA-1BA8-4752-A76E-8BE28B574E53}" srcOrd="0" destOrd="0" presId="urn:microsoft.com/office/officeart/2016/7/layout/VerticalHollowActionList"/>
    <dgm:cxn modelId="{8551904B-6EB5-4DF0-8DFB-7EBA3A3162A3}" type="presOf" srcId="{B0025850-DAC5-46B1-BAD5-9D76D633DF9F}" destId="{86ECE3A4-AB9A-44BB-9CBD-C37C7963D6EF}" srcOrd="0" destOrd="0" presId="urn:microsoft.com/office/officeart/2016/7/layout/VerticalHollowActionList"/>
    <dgm:cxn modelId="{54B93355-2ED8-4E19-A9BF-EF5202A718BA}" type="presOf" srcId="{777A3FEB-3C44-4E78-BA79-3862C754B3EC}" destId="{D9C79BB2-19F2-47F9-BB0C-44413B847232}" srcOrd="0" destOrd="0" presId="urn:microsoft.com/office/officeart/2016/7/layout/VerticalHollowActionList"/>
    <dgm:cxn modelId="{9447C859-36EB-4F1C-98F9-2AF0C85DD8DD}" srcId="{AF5E7C40-85FD-49C9-AE2F-BD49CE70A79C}" destId="{C32438AC-5CF7-4A1A-AF5C-8FDD15ECDA09}" srcOrd="0" destOrd="0" parTransId="{D9DBB918-1C04-43C7-9A2A-2A3D795C980A}" sibTransId="{884D6249-07FC-49A8-86B2-79ABB516B950}"/>
    <dgm:cxn modelId="{0BCB8683-42C8-45EB-A332-22CEFEE524D7}" type="presOf" srcId="{4E702CC0-CE61-4EBE-978D-70C605A795B8}" destId="{93AE80E6-063D-437E-B7D0-F8D7872CDA4B}" srcOrd="0" destOrd="0" presId="urn:microsoft.com/office/officeart/2016/7/layout/VerticalHollowActionList"/>
    <dgm:cxn modelId="{4865F087-8776-4235-A191-49DF44EE689A}" type="presOf" srcId="{FE2A77D3-24EE-4DE1-BC68-9D5815CC029B}" destId="{1C95CA22-A526-4C0E-BABB-675AC0BA8D22}" srcOrd="0" destOrd="0" presId="urn:microsoft.com/office/officeart/2016/7/layout/VerticalHollowActionList"/>
    <dgm:cxn modelId="{6F6BD192-5BC5-4016-9F68-DCDC72CF1774}" type="presOf" srcId="{1E28D8C2-6106-474A-BE7C-6422A3F48077}" destId="{0C78C10A-267B-485C-89AA-A220E698CC56}" srcOrd="0" destOrd="0" presId="urn:microsoft.com/office/officeart/2016/7/layout/VerticalHollowActionList"/>
    <dgm:cxn modelId="{E794F8A2-879A-48B5-8A13-5E900B30DF9E}" type="presOf" srcId="{725F9A06-6C1B-427E-859C-934D89F78B46}" destId="{13CC4366-FD5A-4055-92FD-4DE735F15EBD}" srcOrd="0" destOrd="0" presId="urn:microsoft.com/office/officeart/2016/7/layout/VerticalHollowActionList"/>
    <dgm:cxn modelId="{3C4DE1B1-22C2-4968-A56B-C5DB0A511F23}" srcId="{777A3FEB-3C44-4E78-BA79-3862C754B3EC}" destId="{5D2A235F-3BD4-456A-8809-DFA2523C6EF4}" srcOrd="4" destOrd="0" parTransId="{D795BD44-891D-46A2-8AC9-79897ACD090A}" sibTransId="{011B7C1D-DF20-4911-AB0B-9B12EBB12B5E}"/>
    <dgm:cxn modelId="{D17C3AB4-EF56-40FD-93AA-86E582E69FA9}" type="presOf" srcId="{C32438AC-5CF7-4A1A-AF5C-8FDD15ECDA09}" destId="{37F3D4DB-55AF-468C-947B-3357269C5F4D}" srcOrd="0" destOrd="0" presId="urn:microsoft.com/office/officeart/2016/7/layout/VerticalHollowActionList"/>
    <dgm:cxn modelId="{8652A0D1-5EA5-47B2-ACD2-ABEEC04CEA65}" type="presOf" srcId="{AF5E7C40-85FD-49C9-AE2F-BD49CE70A79C}" destId="{70279BC8-E85F-414D-9405-7C66F62296C1}" srcOrd="0" destOrd="0" presId="urn:microsoft.com/office/officeart/2016/7/layout/VerticalHollowActionList"/>
    <dgm:cxn modelId="{70693ADB-82E5-4C8D-96A4-D66735839237}" srcId="{725F9A06-6C1B-427E-859C-934D89F78B46}" destId="{9A159807-F40C-4F29-8CFC-6362B91EAFBC}" srcOrd="0" destOrd="0" parTransId="{4CB59386-E011-4084-8711-493D7B874DFF}" sibTransId="{654166C1-AF37-4910-B28F-25ACDCEAFC9C}"/>
    <dgm:cxn modelId="{4CB81CDF-93A3-47C3-A98A-37672ED0BCD3}" srcId="{777A3FEB-3C44-4E78-BA79-3862C754B3EC}" destId="{FE2A77D3-24EE-4DE1-BC68-9D5815CC029B}" srcOrd="0" destOrd="0" parTransId="{F695113D-555B-4F03-9DF5-98AB21FF3318}" sibTransId="{1DA666E7-FB66-4D31-A37E-218A68E6FF8C}"/>
    <dgm:cxn modelId="{F600B5F7-650F-44C1-B7E6-59B512100FC3}" srcId="{777A3FEB-3C44-4E78-BA79-3862C754B3EC}" destId="{AF5E7C40-85FD-49C9-AE2F-BD49CE70A79C}" srcOrd="2" destOrd="0" parTransId="{1C5E3749-FFB1-4205-BAC7-FF6CD513E3B7}" sibTransId="{2FE09E2E-03D5-4ACA-95DB-469F2C6D2C29}"/>
    <dgm:cxn modelId="{9AE4A563-2277-4012-B468-FE299E023BB8}" type="presParOf" srcId="{D9C79BB2-19F2-47F9-BB0C-44413B847232}" destId="{7160496A-D0FC-484C-88A6-A15E61C47B9F}" srcOrd="0" destOrd="0" presId="urn:microsoft.com/office/officeart/2016/7/layout/VerticalHollowActionList"/>
    <dgm:cxn modelId="{E905C4AB-6A08-43A2-BB02-04FECE8161F2}" type="presParOf" srcId="{7160496A-D0FC-484C-88A6-A15E61C47B9F}" destId="{1C95CA22-A526-4C0E-BABB-675AC0BA8D22}" srcOrd="0" destOrd="0" presId="urn:microsoft.com/office/officeart/2016/7/layout/VerticalHollowActionList"/>
    <dgm:cxn modelId="{EA800152-5CAB-4ACB-BC8A-4323CE27FCA9}" type="presParOf" srcId="{7160496A-D0FC-484C-88A6-A15E61C47B9F}" destId="{86ECE3A4-AB9A-44BB-9CBD-C37C7963D6EF}" srcOrd="1" destOrd="0" presId="urn:microsoft.com/office/officeart/2016/7/layout/VerticalHollowActionList"/>
    <dgm:cxn modelId="{36FD5660-8750-4234-A8B2-98C4BC7DA348}" type="presParOf" srcId="{D9C79BB2-19F2-47F9-BB0C-44413B847232}" destId="{CE0F5627-CA08-4DDA-8122-EE7B20D23FBF}" srcOrd="1" destOrd="0" presId="urn:microsoft.com/office/officeart/2016/7/layout/VerticalHollowActionList"/>
    <dgm:cxn modelId="{E54D83E8-CC07-42F2-9394-7075B3FA5B7B}" type="presParOf" srcId="{D9C79BB2-19F2-47F9-BB0C-44413B847232}" destId="{41735050-F5CA-4183-A82D-D282C3164707}" srcOrd="2" destOrd="0" presId="urn:microsoft.com/office/officeart/2016/7/layout/VerticalHollowActionList"/>
    <dgm:cxn modelId="{574F5B77-B865-4EA2-A4ED-0655FC504DE6}" type="presParOf" srcId="{41735050-F5CA-4183-A82D-D282C3164707}" destId="{13CC4366-FD5A-4055-92FD-4DE735F15EBD}" srcOrd="0" destOrd="0" presId="urn:microsoft.com/office/officeart/2016/7/layout/VerticalHollowActionList"/>
    <dgm:cxn modelId="{6C582BA9-FAC7-4FD2-B530-7AD664C40AAD}" type="presParOf" srcId="{41735050-F5CA-4183-A82D-D282C3164707}" destId="{C1A9AEE2-03C5-4A7F-844B-AAB77673F773}" srcOrd="1" destOrd="0" presId="urn:microsoft.com/office/officeart/2016/7/layout/VerticalHollowActionList"/>
    <dgm:cxn modelId="{3B553CBD-0386-4D01-BDD3-CFFB0B402F97}" type="presParOf" srcId="{D9C79BB2-19F2-47F9-BB0C-44413B847232}" destId="{ACA6FE3D-A03E-48AE-8686-FCF75D9E27E5}" srcOrd="3" destOrd="0" presId="urn:microsoft.com/office/officeart/2016/7/layout/VerticalHollowActionList"/>
    <dgm:cxn modelId="{B9290DCA-4E0A-4154-ACD8-1198DEEECAC2}" type="presParOf" srcId="{D9C79BB2-19F2-47F9-BB0C-44413B847232}" destId="{EC08EF92-B171-41D3-83B6-2BC06EEB90D0}" srcOrd="4" destOrd="0" presId="urn:microsoft.com/office/officeart/2016/7/layout/VerticalHollowActionList"/>
    <dgm:cxn modelId="{C4CB6980-F5FD-46BF-90C2-3B2BE51A2D6F}" type="presParOf" srcId="{EC08EF92-B171-41D3-83B6-2BC06EEB90D0}" destId="{70279BC8-E85F-414D-9405-7C66F62296C1}" srcOrd="0" destOrd="0" presId="urn:microsoft.com/office/officeart/2016/7/layout/VerticalHollowActionList"/>
    <dgm:cxn modelId="{A28F18D2-2412-4EAE-B795-4F188ACDFBE4}" type="presParOf" srcId="{EC08EF92-B171-41D3-83B6-2BC06EEB90D0}" destId="{37F3D4DB-55AF-468C-947B-3357269C5F4D}" srcOrd="1" destOrd="0" presId="urn:microsoft.com/office/officeart/2016/7/layout/VerticalHollowActionList"/>
    <dgm:cxn modelId="{F669D3B7-795F-4A7E-BD51-877308CC47FA}" type="presParOf" srcId="{D9C79BB2-19F2-47F9-BB0C-44413B847232}" destId="{B11C5913-A708-42DA-8572-6AAF456A11A1}" srcOrd="5" destOrd="0" presId="urn:microsoft.com/office/officeart/2016/7/layout/VerticalHollowActionList"/>
    <dgm:cxn modelId="{A65D2019-50D0-43A0-977C-362F1C2F5241}" type="presParOf" srcId="{D9C79BB2-19F2-47F9-BB0C-44413B847232}" destId="{75286754-58BC-4B14-B81D-9640B48BBE1A}" srcOrd="6" destOrd="0" presId="urn:microsoft.com/office/officeart/2016/7/layout/VerticalHollowActionList"/>
    <dgm:cxn modelId="{E6806C4E-1053-453D-8C05-8E8A2C3548D6}" type="presParOf" srcId="{75286754-58BC-4B14-B81D-9640B48BBE1A}" destId="{1B21EDDA-1BA8-4752-A76E-8BE28B574E53}" srcOrd="0" destOrd="0" presId="urn:microsoft.com/office/officeart/2016/7/layout/VerticalHollowActionList"/>
    <dgm:cxn modelId="{85A196F8-42C1-4F0C-B046-1779F13AA985}" type="presParOf" srcId="{75286754-58BC-4B14-B81D-9640B48BBE1A}" destId="{93AE80E6-063D-437E-B7D0-F8D7872CDA4B}" srcOrd="1" destOrd="0" presId="urn:microsoft.com/office/officeart/2016/7/layout/VerticalHollowActionList"/>
    <dgm:cxn modelId="{4F4007DE-F04D-4C35-A543-A25E7B7BBD89}" type="presParOf" srcId="{D9C79BB2-19F2-47F9-BB0C-44413B847232}" destId="{6C057533-E174-4D5B-A2C3-40A50E435CBA}" srcOrd="7" destOrd="0" presId="urn:microsoft.com/office/officeart/2016/7/layout/VerticalHollowActionList"/>
    <dgm:cxn modelId="{5063E2B9-38FA-4BC7-A8D3-8575CC6B9AB1}" type="presParOf" srcId="{D9C79BB2-19F2-47F9-BB0C-44413B847232}" destId="{476A3DE7-3AF4-47FF-BB74-DBC3FE066EDE}" srcOrd="8" destOrd="0" presId="urn:microsoft.com/office/officeart/2016/7/layout/VerticalHollowActionList"/>
    <dgm:cxn modelId="{B64C3346-07A4-41A8-A2B5-9FA263B9407E}" type="presParOf" srcId="{476A3DE7-3AF4-47FF-BB74-DBC3FE066EDE}" destId="{0EF210EC-0BD8-4AB7-8D93-0127599EF41F}" srcOrd="0" destOrd="0" presId="urn:microsoft.com/office/officeart/2016/7/layout/VerticalHollowActionList"/>
    <dgm:cxn modelId="{55049496-8426-4ADE-9644-42F95324DB35}" type="presParOf" srcId="{476A3DE7-3AF4-47FF-BB74-DBC3FE066EDE}" destId="{0C78C10A-267B-485C-89AA-A220E698CC5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2051A5-2DD7-4F65-A8D1-121BFA2CC04A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07D5DF-390F-4C90-B9D2-762AB1869E67}">
      <dgm:prSet/>
      <dgm:spPr/>
      <dgm:t>
        <a:bodyPr/>
        <a:lstStyle/>
        <a:p>
          <a:r>
            <a:rPr lang="en-US"/>
            <a:t>The Google Search Enhancements campaign successfully exceeded its primary objectives:</a:t>
          </a:r>
        </a:p>
      </dgm:t>
    </dgm:pt>
    <dgm:pt modelId="{CDA07EE8-8456-40B7-B5C5-4AD729CB9BA3}" type="parTrans" cxnId="{E62AACF9-1B7C-4EA4-A143-6C3607EA4309}">
      <dgm:prSet/>
      <dgm:spPr/>
      <dgm:t>
        <a:bodyPr/>
        <a:lstStyle/>
        <a:p>
          <a:endParaRPr lang="en-US"/>
        </a:p>
      </dgm:t>
    </dgm:pt>
    <dgm:pt modelId="{FFF79512-3103-4A86-9765-3C346431DB4F}" type="sibTrans" cxnId="{E62AACF9-1B7C-4EA4-A143-6C3607EA4309}">
      <dgm:prSet/>
      <dgm:spPr/>
      <dgm:t>
        <a:bodyPr/>
        <a:lstStyle/>
        <a:p>
          <a:endParaRPr lang="en-US"/>
        </a:p>
      </dgm:t>
    </dgm:pt>
    <dgm:pt modelId="{AA70DCD3-8C58-431A-87A3-14DC35ECD548}">
      <dgm:prSet/>
      <dgm:spPr/>
      <dgm:t>
        <a:bodyPr/>
        <a:lstStyle/>
        <a:p>
          <a:r>
            <a:rPr lang="en-US" dirty="0"/>
            <a:t>Strategic targeting and keyword optimization drove CTR and conversions.</a:t>
          </a:r>
        </a:p>
      </dgm:t>
    </dgm:pt>
    <dgm:pt modelId="{6BFE348D-03B4-4D4C-8010-E7B3B795502C}" type="parTrans" cxnId="{6D589596-969B-4ACC-8221-BE7EDB410DE7}">
      <dgm:prSet/>
      <dgm:spPr/>
      <dgm:t>
        <a:bodyPr/>
        <a:lstStyle/>
        <a:p>
          <a:endParaRPr lang="en-US"/>
        </a:p>
      </dgm:t>
    </dgm:pt>
    <dgm:pt modelId="{0B4B2864-8709-4CDD-BB1D-5CCC8FB24606}" type="sibTrans" cxnId="{6D589596-969B-4ACC-8221-BE7EDB410DE7}">
      <dgm:prSet/>
      <dgm:spPr/>
      <dgm:t>
        <a:bodyPr/>
        <a:lstStyle/>
        <a:p>
          <a:endParaRPr lang="en-US"/>
        </a:p>
      </dgm:t>
    </dgm:pt>
    <dgm:pt modelId="{3E245706-BD13-49D5-BC6C-E72B0C1B9CD0}">
      <dgm:prSet/>
      <dgm:spPr/>
      <dgm:t>
        <a:bodyPr/>
        <a:lstStyle/>
        <a:p>
          <a:r>
            <a:rPr lang="en-US" dirty="0"/>
            <a:t>Cost management reduced CPC and increased ROAS.</a:t>
          </a:r>
        </a:p>
      </dgm:t>
    </dgm:pt>
    <dgm:pt modelId="{71261077-8AF7-412C-8086-DDB58CF3F1AC}" type="parTrans" cxnId="{FA30989B-BD60-4155-AFBA-E4A5589CA48E}">
      <dgm:prSet/>
      <dgm:spPr/>
      <dgm:t>
        <a:bodyPr/>
        <a:lstStyle/>
        <a:p>
          <a:endParaRPr lang="en-US"/>
        </a:p>
      </dgm:t>
    </dgm:pt>
    <dgm:pt modelId="{78063BC0-1E16-4C4C-9A8A-D3A0EA47A31F}" type="sibTrans" cxnId="{FA30989B-BD60-4155-AFBA-E4A5589CA48E}">
      <dgm:prSet/>
      <dgm:spPr/>
      <dgm:t>
        <a:bodyPr/>
        <a:lstStyle/>
        <a:p>
          <a:endParaRPr lang="en-US"/>
        </a:p>
      </dgm:t>
    </dgm:pt>
    <dgm:pt modelId="{60A91240-F4A5-420C-A021-9DD722B0846E}">
      <dgm:prSet/>
      <dgm:spPr/>
      <dgm:t>
        <a:bodyPr/>
        <a:lstStyle/>
        <a:p>
          <a:r>
            <a:rPr lang="en-US"/>
            <a:t>Ongoing optimization and targeted strategies will help maintain growth momentum.</a:t>
          </a:r>
        </a:p>
      </dgm:t>
    </dgm:pt>
    <dgm:pt modelId="{7352BEDC-79E7-44B6-AA2C-2777C1572624}" type="parTrans" cxnId="{40C846B0-739A-4DBB-93A4-69DE1F380D09}">
      <dgm:prSet/>
      <dgm:spPr/>
      <dgm:t>
        <a:bodyPr/>
        <a:lstStyle/>
        <a:p>
          <a:endParaRPr lang="en-US"/>
        </a:p>
      </dgm:t>
    </dgm:pt>
    <dgm:pt modelId="{3A1C4757-1528-4F99-9321-F22A19627015}" type="sibTrans" cxnId="{40C846B0-739A-4DBB-93A4-69DE1F380D09}">
      <dgm:prSet/>
      <dgm:spPr/>
      <dgm:t>
        <a:bodyPr/>
        <a:lstStyle/>
        <a:p>
          <a:endParaRPr lang="en-US"/>
        </a:p>
      </dgm:t>
    </dgm:pt>
    <dgm:pt modelId="{AB6348A8-4770-427D-88A3-DD9170F70E4D}" type="pres">
      <dgm:prSet presAssocID="{882051A5-2DD7-4F65-A8D1-121BFA2CC04A}" presName="matrix" presStyleCnt="0">
        <dgm:presLayoutVars>
          <dgm:chMax val="1"/>
          <dgm:dir/>
          <dgm:resizeHandles val="exact"/>
        </dgm:presLayoutVars>
      </dgm:prSet>
      <dgm:spPr/>
    </dgm:pt>
    <dgm:pt modelId="{F442014D-BA9B-4E54-9DA3-A3ADD9A3B46E}" type="pres">
      <dgm:prSet presAssocID="{882051A5-2DD7-4F65-A8D1-121BFA2CC04A}" presName="diamond" presStyleLbl="bgShp" presStyleIdx="0" presStyleCnt="1"/>
      <dgm:spPr/>
    </dgm:pt>
    <dgm:pt modelId="{6C1C8865-69D8-439C-ACEB-D6E4E16E549C}" type="pres">
      <dgm:prSet presAssocID="{882051A5-2DD7-4F65-A8D1-121BFA2CC04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924698-94D7-47C0-B2E2-BE8D7C056C29}" type="pres">
      <dgm:prSet presAssocID="{882051A5-2DD7-4F65-A8D1-121BFA2CC04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B2D7499-68BC-428F-B3B9-BBD1FC8D0E4C}" type="pres">
      <dgm:prSet presAssocID="{882051A5-2DD7-4F65-A8D1-121BFA2CC04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1165B3-EDC7-453B-9217-F10F7AC8499D}" type="pres">
      <dgm:prSet presAssocID="{882051A5-2DD7-4F65-A8D1-121BFA2CC04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81A807-AEDF-4B06-9187-FBECF9ACD64B}" type="presOf" srcId="{882051A5-2DD7-4F65-A8D1-121BFA2CC04A}" destId="{AB6348A8-4770-427D-88A3-DD9170F70E4D}" srcOrd="0" destOrd="0" presId="urn:microsoft.com/office/officeart/2005/8/layout/matrix3"/>
    <dgm:cxn modelId="{ECFD7437-97AE-40CB-A519-6C2ED30D9CAC}" type="presOf" srcId="{60A91240-F4A5-420C-A021-9DD722B0846E}" destId="{951165B3-EDC7-453B-9217-F10F7AC8499D}" srcOrd="0" destOrd="0" presId="urn:microsoft.com/office/officeart/2005/8/layout/matrix3"/>
    <dgm:cxn modelId="{2F56628E-A688-46FD-BD0C-BDE9B133F3D0}" type="presOf" srcId="{3E245706-BD13-49D5-BC6C-E72B0C1B9CD0}" destId="{FB2D7499-68BC-428F-B3B9-BBD1FC8D0E4C}" srcOrd="0" destOrd="0" presId="urn:microsoft.com/office/officeart/2005/8/layout/matrix3"/>
    <dgm:cxn modelId="{A21D4A94-7141-48B6-B3EF-3F5A8F623F41}" type="presOf" srcId="{5F07D5DF-390F-4C90-B9D2-762AB1869E67}" destId="{6C1C8865-69D8-439C-ACEB-D6E4E16E549C}" srcOrd="0" destOrd="0" presId="urn:microsoft.com/office/officeart/2005/8/layout/matrix3"/>
    <dgm:cxn modelId="{6D589596-969B-4ACC-8221-BE7EDB410DE7}" srcId="{882051A5-2DD7-4F65-A8D1-121BFA2CC04A}" destId="{AA70DCD3-8C58-431A-87A3-14DC35ECD548}" srcOrd="1" destOrd="0" parTransId="{6BFE348D-03B4-4D4C-8010-E7B3B795502C}" sibTransId="{0B4B2864-8709-4CDD-BB1D-5CCC8FB24606}"/>
    <dgm:cxn modelId="{FA30989B-BD60-4155-AFBA-E4A5589CA48E}" srcId="{882051A5-2DD7-4F65-A8D1-121BFA2CC04A}" destId="{3E245706-BD13-49D5-BC6C-E72B0C1B9CD0}" srcOrd="2" destOrd="0" parTransId="{71261077-8AF7-412C-8086-DDB58CF3F1AC}" sibTransId="{78063BC0-1E16-4C4C-9A8A-D3A0EA47A31F}"/>
    <dgm:cxn modelId="{40C846B0-739A-4DBB-93A4-69DE1F380D09}" srcId="{882051A5-2DD7-4F65-A8D1-121BFA2CC04A}" destId="{60A91240-F4A5-420C-A021-9DD722B0846E}" srcOrd="3" destOrd="0" parTransId="{7352BEDC-79E7-44B6-AA2C-2777C1572624}" sibTransId="{3A1C4757-1528-4F99-9321-F22A19627015}"/>
    <dgm:cxn modelId="{ED0FBEE9-1640-4E1A-9138-309B8B035EAF}" type="presOf" srcId="{AA70DCD3-8C58-431A-87A3-14DC35ECD548}" destId="{11924698-94D7-47C0-B2E2-BE8D7C056C29}" srcOrd="0" destOrd="0" presId="urn:microsoft.com/office/officeart/2005/8/layout/matrix3"/>
    <dgm:cxn modelId="{E62AACF9-1B7C-4EA4-A143-6C3607EA4309}" srcId="{882051A5-2DD7-4F65-A8D1-121BFA2CC04A}" destId="{5F07D5DF-390F-4C90-B9D2-762AB1869E67}" srcOrd="0" destOrd="0" parTransId="{CDA07EE8-8456-40B7-B5C5-4AD729CB9BA3}" sibTransId="{FFF79512-3103-4A86-9765-3C346431DB4F}"/>
    <dgm:cxn modelId="{A8034AB2-6237-4C20-9923-7877C5F1B1DD}" type="presParOf" srcId="{AB6348A8-4770-427D-88A3-DD9170F70E4D}" destId="{F442014D-BA9B-4E54-9DA3-A3ADD9A3B46E}" srcOrd="0" destOrd="0" presId="urn:microsoft.com/office/officeart/2005/8/layout/matrix3"/>
    <dgm:cxn modelId="{555A02A7-19A8-40B7-8074-E3ACB4ECC011}" type="presParOf" srcId="{AB6348A8-4770-427D-88A3-DD9170F70E4D}" destId="{6C1C8865-69D8-439C-ACEB-D6E4E16E549C}" srcOrd="1" destOrd="0" presId="urn:microsoft.com/office/officeart/2005/8/layout/matrix3"/>
    <dgm:cxn modelId="{04D586FF-87B2-4491-AEBF-4AAEE276A9C4}" type="presParOf" srcId="{AB6348A8-4770-427D-88A3-DD9170F70E4D}" destId="{11924698-94D7-47C0-B2E2-BE8D7C056C29}" srcOrd="2" destOrd="0" presId="urn:microsoft.com/office/officeart/2005/8/layout/matrix3"/>
    <dgm:cxn modelId="{FD079605-CFDA-4830-AE86-D0244E2A459D}" type="presParOf" srcId="{AB6348A8-4770-427D-88A3-DD9170F70E4D}" destId="{FB2D7499-68BC-428F-B3B9-BBD1FC8D0E4C}" srcOrd="3" destOrd="0" presId="urn:microsoft.com/office/officeart/2005/8/layout/matrix3"/>
    <dgm:cxn modelId="{3DC5C895-F4A3-4CA3-A31A-0A6B89A94DF8}" type="presParOf" srcId="{AB6348A8-4770-427D-88A3-DD9170F70E4D}" destId="{951165B3-EDC7-453B-9217-F10F7AC849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FAFDE-94B2-4CD8-AD1F-B93114EE9202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14BA1-103D-4F04-A2BA-6201442818D0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Increase Click-Through Rate (CTR) to improve ad engagement</a:t>
          </a:r>
        </a:p>
      </dsp:txBody>
      <dsp:txXfrm>
        <a:off x="90151" y="2602589"/>
        <a:ext cx="2402775" cy="720000"/>
      </dsp:txXfrm>
    </dsp:sp>
    <dsp:sp modelId="{C668D526-F72D-495D-83C4-89BC240EE007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732F0-BDE3-4E52-8277-735CF7309FA8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Reduce Cost-Per-Click (CPC) to optimize ad spend</a:t>
          </a:r>
        </a:p>
      </dsp:txBody>
      <dsp:txXfrm>
        <a:off x="2913412" y="2602589"/>
        <a:ext cx="2402775" cy="720000"/>
      </dsp:txXfrm>
    </dsp:sp>
    <dsp:sp modelId="{6C00607F-4897-4D18-B24D-EF33EC6AA30A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BC1D1-A83E-44AF-BF58-2E90C7BD28EC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Enhance Conversion Rate by attracting high-quality leads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C4F2C-1C02-4437-B775-7D7F01A674E4}">
      <dsp:nvSpPr>
        <dsp:cNvPr id="0" name=""/>
        <dsp:cNvSpPr/>
      </dsp:nvSpPr>
      <dsp:spPr>
        <a:xfrm>
          <a:off x="0" y="457772"/>
          <a:ext cx="1406744" cy="844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Metric                     | Target   | Achieved   | % Change (MoM)</a:t>
          </a:r>
        </a:p>
      </dsp:txBody>
      <dsp:txXfrm>
        <a:off x="0" y="457772"/>
        <a:ext cx="1406744" cy="844046"/>
      </dsp:txXfrm>
    </dsp:sp>
    <dsp:sp modelId="{7F2E3442-84E8-47F7-8BC9-C57AFF284929}">
      <dsp:nvSpPr>
        <dsp:cNvPr id="0" name=""/>
        <dsp:cNvSpPr/>
      </dsp:nvSpPr>
      <dsp:spPr>
        <a:xfrm>
          <a:off x="1547418" y="457772"/>
          <a:ext cx="1406744" cy="844046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Click-Through Rate (CTR)   | 5.0%     | 6.3%       | +30%</a:t>
          </a:r>
        </a:p>
      </dsp:txBody>
      <dsp:txXfrm>
        <a:off x="1547418" y="457772"/>
        <a:ext cx="1406744" cy="844046"/>
      </dsp:txXfrm>
    </dsp:sp>
    <dsp:sp modelId="{5E689CA6-386C-4A87-8F7B-82F5A68D5C8E}">
      <dsp:nvSpPr>
        <dsp:cNvPr id="0" name=""/>
        <dsp:cNvSpPr/>
      </dsp:nvSpPr>
      <dsp:spPr>
        <a:xfrm>
          <a:off x="3094837" y="457772"/>
          <a:ext cx="1406744" cy="844046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Cost-Per-Click (CPC)       | $1.20    | $0.95      | -21%</a:t>
          </a:r>
        </a:p>
      </dsp:txBody>
      <dsp:txXfrm>
        <a:off x="3094837" y="457772"/>
        <a:ext cx="1406744" cy="844046"/>
      </dsp:txXfrm>
    </dsp:sp>
    <dsp:sp modelId="{FEAF0F20-C48F-4C84-98DC-EF107614DD8E}">
      <dsp:nvSpPr>
        <dsp:cNvPr id="0" name=""/>
        <dsp:cNvSpPr/>
      </dsp:nvSpPr>
      <dsp:spPr>
        <a:xfrm>
          <a:off x="0" y="1442493"/>
          <a:ext cx="1406744" cy="844046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Conversion Rate            | 8.0%     | 9.4%       | +25%</a:t>
          </a:r>
        </a:p>
      </dsp:txBody>
      <dsp:txXfrm>
        <a:off x="0" y="1442493"/>
        <a:ext cx="1406744" cy="844046"/>
      </dsp:txXfrm>
    </dsp:sp>
    <dsp:sp modelId="{F153A70F-D7CA-434B-B410-E791B6EDB1B8}">
      <dsp:nvSpPr>
        <dsp:cNvPr id="0" name=""/>
        <dsp:cNvSpPr/>
      </dsp:nvSpPr>
      <dsp:spPr>
        <a:xfrm>
          <a:off x="1547418" y="1442493"/>
          <a:ext cx="1406744" cy="844046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 on Ad Spend (ROAS)  | 300%     | 365%       | +22%</a:t>
          </a:r>
        </a:p>
      </dsp:txBody>
      <dsp:txXfrm>
        <a:off x="1547418" y="1442493"/>
        <a:ext cx="1406744" cy="844046"/>
      </dsp:txXfrm>
    </dsp:sp>
    <dsp:sp modelId="{844028FB-544F-4015-9BDE-15C39AE908F2}">
      <dsp:nvSpPr>
        <dsp:cNvPr id="0" name=""/>
        <dsp:cNvSpPr/>
      </dsp:nvSpPr>
      <dsp:spPr>
        <a:xfrm>
          <a:off x="3094837" y="1442493"/>
          <a:ext cx="1406744" cy="844046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Impressions                | 150,000  | 185,000    | +23%</a:t>
          </a:r>
        </a:p>
      </dsp:txBody>
      <dsp:txXfrm>
        <a:off x="3094837" y="1442493"/>
        <a:ext cx="1406744" cy="844046"/>
      </dsp:txXfrm>
    </dsp:sp>
    <dsp:sp modelId="{ACFE7F51-26DD-48D9-B26F-421209142336}">
      <dsp:nvSpPr>
        <dsp:cNvPr id="0" name=""/>
        <dsp:cNvSpPr/>
      </dsp:nvSpPr>
      <dsp:spPr>
        <a:xfrm>
          <a:off x="1547418" y="2427214"/>
          <a:ext cx="1406744" cy="844046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Conversions                | 1,200    | 1,450      | +21%</a:t>
          </a:r>
        </a:p>
      </dsp:txBody>
      <dsp:txXfrm>
        <a:off x="1547418" y="2427214"/>
        <a:ext cx="1406744" cy="844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8ACD0-C419-4CFA-9B17-31C2CD2E3DFA}">
      <dsp:nvSpPr>
        <dsp:cNvPr id="0" name=""/>
        <dsp:cNvSpPr/>
      </dsp:nvSpPr>
      <dsp:spPr>
        <a:xfrm>
          <a:off x="2652165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599731"/>
        <a:ext cx="23013" cy="4602"/>
      </dsp:txXfrm>
    </dsp:sp>
    <dsp:sp modelId="{A4BD2482-6C2A-4E1C-83EC-ED3E6C7F70E2}">
      <dsp:nvSpPr>
        <dsp:cNvPr id="0" name=""/>
        <dsp:cNvSpPr/>
      </dsp:nvSpPr>
      <dsp:spPr>
        <a:xfrm>
          <a:off x="652822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A. Keyword Optimization</a:t>
          </a:r>
        </a:p>
      </dsp:txBody>
      <dsp:txXfrm>
        <a:off x="652822" y="1689"/>
        <a:ext cx="2001142" cy="1200685"/>
      </dsp:txXfrm>
    </dsp:sp>
    <dsp:sp modelId="{E67D6CE0-51D1-48CA-966C-B2F0E385E519}">
      <dsp:nvSpPr>
        <dsp:cNvPr id="0" name=""/>
        <dsp:cNvSpPr/>
      </dsp:nvSpPr>
      <dsp:spPr>
        <a:xfrm>
          <a:off x="5113571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6896" y="599731"/>
        <a:ext cx="23013" cy="4602"/>
      </dsp:txXfrm>
    </dsp:sp>
    <dsp:sp modelId="{EA6055E4-D481-4BA4-882F-614193D921D5}">
      <dsp:nvSpPr>
        <dsp:cNvPr id="0" name=""/>
        <dsp:cNvSpPr/>
      </dsp:nvSpPr>
      <dsp:spPr>
        <a:xfrm>
          <a:off x="3114228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Conducted keyword research, added negative keywords, and long-tail terms</a:t>
          </a:r>
        </a:p>
      </dsp:txBody>
      <dsp:txXfrm>
        <a:off x="3114228" y="1689"/>
        <a:ext cx="2001142" cy="1200685"/>
      </dsp:txXfrm>
    </dsp:sp>
    <dsp:sp modelId="{D5E86F83-10D6-4670-B168-944BA213CE02}">
      <dsp:nvSpPr>
        <dsp:cNvPr id="0" name=""/>
        <dsp:cNvSpPr/>
      </dsp:nvSpPr>
      <dsp:spPr>
        <a:xfrm>
          <a:off x="1653394" y="1200575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1192" y="1413105"/>
        <a:ext cx="247214" cy="4602"/>
      </dsp:txXfrm>
    </dsp:sp>
    <dsp:sp modelId="{EBFFFA49-F311-4E7A-90A7-3E96B8915059}">
      <dsp:nvSpPr>
        <dsp:cNvPr id="0" name=""/>
        <dsp:cNvSpPr/>
      </dsp:nvSpPr>
      <dsp:spPr>
        <a:xfrm>
          <a:off x="5575634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B. Ad Copy Refinement</a:t>
          </a:r>
        </a:p>
      </dsp:txBody>
      <dsp:txXfrm>
        <a:off x="5575634" y="1689"/>
        <a:ext cx="2001142" cy="1200685"/>
      </dsp:txXfrm>
    </dsp:sp>
    <dsp:sp modelId="{D3CD57EF-67CC-4B80-85AB-83E8387ECF30}">
      <dsp:nvSpPr>
        <dsp:cNvPr id="0" name=""/>
        <dsp:cNvSpPr/>
      </dsp:nvSpPr>
      <dsp:spPr>
        <a:xfrm>
          <a:off x="2652165" y="2217261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2260680"/>
        <a:ext cx="23013" cy="4602"/>
      </dsp:txXfrm>
    </dsp:sp>
    <dsp:sp modelId="{1098E322-FCE2-4E67-9E34-B8336A44C7BB}">
      <dsp:nvSpPr>
        <dsp:cNvPr id="0" name=""/>
        <dsp:cNvSpPr/>
      </dsp:nvSpPr>
      <dsp:spPr>
        <a:xfrm>
          <a:off x="652822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Developed ad copy variations, A/B tested, and used dynamic keyword insertion</a:t>
          </a:r>
        </a:p>
      </dsp:txBody>
      <dsp:txXfrm>
        <a:off x="652822" y="1662638"/>
        <a:ext cx="2001142" cy="1200685"/>
      </dsp:txXfrm>
    </dsp:sp>
    <dsp:sp modelId="{EB45064B-FBE9-41EB-8372-EE233F434773}">
      <dsp:nvSpPr>
        <dsp:cNvPr id="0" name=""/>
        <dsp:cNvSpPr/>
      </dsp:nvSpPr>
      <dsp:spPr>
        <a:xfrm>
          <a:off x="5113571" y="2217261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6896" y="2260680"/>
        <a:ext cx="23013" cy="4602"/>
      </dsp:txXfrm>
    </dsp:sp>
    <dsp:sp modelId="{E4F5B2FE-8E70-4B2B-85AA-BF3A6DD9E6F4}">
      <dsp:nvSpPr>
        <dsp:cNvPr id="0" name=""/>
        <dsp:cNvSpPr/>
      </dsp:nvSpPr>
      <dsp:spPr>
        <a:xfrm>
          <a:off x="3114228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C. Bid Management</a:t>
          </a:r>
        </a:p>
      </dsp:txBody>
      <dsp:txXfrm>
        <a:off x="3114228" y="1662638"/>
        <a:ext cx="2001142" cy="1200685"/>
      </dsp:txXfrm>
    </dsp:sp>
    <dsp:sp modelId="{C66D8B40-2149-4A9F-A371-22B8D97C56C9}">
      <dsp:nvSpPr>
        <dsp:cNvPr id="0" name=""/>
        <dsp:cNvSpPr/>
      </dsp:nvSpPr>
      <dsp:spPr>
        <a:xfrm>
          <a:off x="1653394" y="2861524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1192" y="3074054"/>
        <a:ext cx="247214" cy="4602"/>
      </dsp:txXfrm>
    </dsp:sp>
    <dsp:sp modelId="{D8AB2CF2-81E5-4449-8999-2C3C37717FE7}">
      <dsp:nvSpPr>
        <dsp:cNvPr id="0" name=""/>
        <dsp:cNvSpPr/>
      </dsp:nvSpPr>
      <dsp:spPr>
        <a:xfrm>
          <a:off x="5575634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Applied target CPA and adjusted bids for high-performing keywords</a:t>
          </a:r>
        </a:p>
      </dsp:txBody>
      <dsp:txXfrm>
        <a:off x="5575634" y="1662638"/>
        <a:ext cx="2001142" cy="1200685"/>
      </dsp:txXfrm>
    </dsp:sp>
    <dsp:sp modelId="{A16930EC-CC3F-4760-951C-FD3B0AA1F6B2}">
      <dsp:nvSpPr>
        <dsp:cNvPr id="0" name=""/>
        <dsp:cNvSpPr/>
      </dsp:nvSpPr>
      <dsp:spPr>
        <a:xfrm>
          <a:off x="2652165" y="3878210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3921628"/>
        <a:ext cx="23013" cy="4602"/>
      </dsp:txXfrm>
    </dsp:sp>
    <dsp:sp modelId="{14408364-14AB-4099-A9FE-CC4E6D046326}">
      <dsp:nvSpPr>
        <dsp:cNvPr id="0" name=""/>
        <dsp:cNvSpPr/>
      </dsp:nvSpPr>
      <dsp:spPr>
        <a:xfrm>
          <a:off x="652822" y="3323587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D. Audience Targeting</a:t>
          </a:r>
        </a:p>
      </dsp:txBody>
      <dsp:txXfrm>
        <a:off x="652822" y="3323587"/>
        <a:ext cx="2001142" cy="1200685"/>
      </dsp:txXfrm>
    </dsp:sp>
    <dsp:sp modelId="{A0C8B24F-74DF-4155-A41A-9CD2CB94E3DF}">
      <dsp:nvSpPr>
        <dsp:cNvPr id="0" name=""/>
        <dsp:cNvSpPr/>
      </dsp:nvSpPr>
      <dsp:spPr>
        <a:xfrm>
          <a:off x="3114228" y="3323587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Leveraged remarketing, geo-targeting, and demographic segmentation</a:t>
          </a:r>
        </a:p>
      </dsp:txBody>
      <dsp:txXfrm>
        <a:off x="3114228" y="3323587"/>
        <a:ext cx="2001142" cy="1200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189DD-C7ED-4E8C-B9FE-08F05B86C856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E6334-139B-4C10-8BF7-7E1D3015D1C1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51F97-0BFF-41D0-8AB5-CFDE8BAE8984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CTR: Increased to 6.3%, 30% over target due to enhanced relevance.</a:t>
          </a:r>
        </a:p>
      </dsp:txBody>
      <dsp:txXfrm>
        <a:off x="1612357" y="28723"/>
        <a:ext cx="2301898" cy="976563"/>
      </dsp:txXfrm>
    </dsp:sp>
    <dsp:sp modelId="{0EFB08EB-78E1-46BC-B56F-03906F90B739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03581-3B2A-4EF8-B91C-BFF84DABFB14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C4317-3777-4F23-B762-A2C1691D24E5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CPC: Reduced to $0.95, 21% lower than target through bid optimization.</a:t>
          </a:r>
        </a:p>
      </dsp:txBody>
      <dsp:txXfrm>
        <a:off x="5501170" y="28723"/>
        <a:ext cx="2301898" cy="976563"/>
      </dsp:txXfrm>
    </dsp:sp>
    <dsp:sp modelId="{6071AF9F-E4CA-4C2A-A4D8-0E6F5820CBAA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B47F0-A565-4E3B-9E0C-449C0DD240EF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169E0-A17C-48C3-9521-715AD350A6A8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Conversion Rate: Improved to 9.4% due to better targeting and remarketing.</a:t>
          </a:r>
        </a:p>
      </dsp:txBody>
      <dsp:txXfrm>
        <a:off x="1612357" y="1774700"/>
        <a:ext cx="2301898" cy="976563"/>
      </dsp:txXfrm>
    </dsp:sp>
    <dsp:sp modelId="{0EEF7DAA-2109-419B-A0DB-7B1DC89F2A0A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322EE-DA14-4E34-84BE-E1CDC7717723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B2D9A-A523-4BC0-BCB9-985744F82665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Impressions &amp; Conversions: 23% increase in impressions, 21% rise in conversions.</a:t>
          </a:r>
        </a:p>
      </dsp:txBody>
      <dsp:txXfrm>
        <a:off x="5501170" y="1774700"/>
        <a:ext cx="2301898" cy="976563"/>
      </dsp:txXfrm>
    </dsp:sp>
    <dsp:sp modelId="{4B98E187-DA8C-42FF-B6D5-47397D43528F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30778-2923-487F-87A5-C696BD4A7BF0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F3D33-E12B-40AF-9664-E1CC6835D9DB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ROAS: Achieved 365%, 22% above target, reflecting effective strategies.</a:t>
          </a:r>
        </a:p>
      </dsp:txBody>
      <dsp:txXfrm>
        <a:off x="1612357" y="3520676"/>
        <a:ext cx="2301898" cy="976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CE3A4-AB9A-44BB-9CBD-C37C7963D6EF}">
      <dsp:nvSpPr>
        <dsp:cNvPr id="0" name=""/>
        <dsp:cNvSpPr/>
      </dsp:nvSpPr>
      <dsp:spPr>
        <a:xfrm>
          <a:off x="1645920" y="1966"/>
          <a:ext cx="658368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Expand Remarketing to capture more returning users</a:t>
          </a:r>
        </a:p>
      </dsp:txBody>
      <dsp:txXfrm>
        <a:off x="1645920" y="1966"/>
        <a:ext cx="6583680" cy="862982"/>
      </dsp:txXfrm>
    </dsp:sp>
    <dsp:sp modelId="{1C95CA22-A526-4C0E-BABB-675AC0BA8D22}">
      <dsp:nvSpPr>
        <dsp:cNvPr id="0" name=""/>
        <dsp:cNvSpPr/>
      </dsp:nvSpPr>
      <dsp:spPr>
        <a:xfrm>
          <a:off x="0" y="1966"/>
          <a:ext cx="1645920" cy="8629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966"/>
        <a:ext cx="1645920" cy="862982"/>
      </dsp:txXfrm>
    </dsp:sp>
    <dsp:sp modelId="{C1A9AEE2-03C5-4A7F-844B-AAB77673F773}">
      <dsp:nvSpPr>
        <dsp:cNvPr id="0" name=""/>
        <dsp:cNvSpPr/>
      </dsp:nvSpPr>
      <dsp:spPr>
        <a:xfrm>
          <a:off x="1645920" y="916728"/>
          <a:ext cx="658368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Test Additional Keywords for emerging trends</a:t>
          </a:r>
        </a:p>
      </dsp:txBody>
      <dsp:txXfrm>
        <a:off x="1645920" y="916728"/>
        <a:ext cx="6583680" cy="862982"/>
      </dsp:txXfrm>
    </dsp:sp>
    <dsp:sp modelId="{13CC4366-FD5A-4055-92FD-4DE735F15EBD}">
      <dsp:nvSpPr>
        <dsp:cNvPr id="0" name=""/>
        <dsp:cNvSpPr/>
      </dsp:nvSpPr>
      <dsp:spPr>
        <a:xfrm>
          <a:off x="0" y="916728"/>
          <a:ext cx="1645920" cy="8629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</a:t>
          </a:r>
        </a:p>
      </dsp:txBody>
      <dsp:txXfrm>
        <a:off x="0" y="916728"/>
        <a:ext cx="1645920" cy="862982"/>
      </dsp:txXfrm>
    </dsp:sp>
    <dsp:sp modelId="{37F3D4DB-55AF-468C-947B-3357269C5F4D}">
      <dsp:nvSpPr>
        <dsp:cNvPr id="0" name=""/>
        <dsp:cNvSpPr/>
      </dsp:nvSpPr>
      <dsp:spPr>
        <a:xfrm>
          <a:off x="1645920" y="1831490"/>
          <a:ext cx="658368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Increase A/B Testing for continuous optimization</a:t>
          </a:r>
        </a:p>
      </dsp:txBody>
      <dsp:txXfrm>
        <a:off x="1645920" y="1831490"/>
        <a:ext cx="6583680" cy="862982"/>
      </dsp:txXfrm>
    </dsp:sp>
    <dsp:sp modelId="{70279BC8-E85F-414D-9405-7C66F62296C1}">
      <dsp:nvSpPr>
        <dsp:cNvPr id="0" name=""/>
        <dsp:cNvSpPr/>
      </dsp:nvSpPr>
      <dsp:spPr>
        <a:xfrm>
          <a:off x="0" y="1831490"/>
          <a:ext cx="1645920" cy="8629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Increase</a:t>
          </a:r>
        </a:p>
      </dsp:txBody>
      <dsp:txXfrm>
        <a:off x="0" y="1831490"/>
        <a:ext cx="1645920" cy="862982"/>
      </dsp:txXfrm>
    </dsp:sp>
    <dsp:sp modelId="{93AE80E6-063D-437E-B7D0-F8D7872CDA4B}">
      <dsp:nvSpPr>
        <dsp:cNvPr id="0" name=""/>
        <dsp:cNvSpPr/>
      </dsp:nvSpPr>
      <dsp:spPr>
        <a:xfrm>
          <a:off x="1645920" y="2746251"/>
          <a:ext cx="658368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Optimize Landing Pages for improved conversions</a:t>
          </a:r>
        </a:p>
      </dsp:txBody>
      <dsp:txXfrm>
        <a:off x="1645920" y="2746251"/>
        <a:ext cx="6583680" cy="862982"/>
      </dsp:txXfrm>
    </dsp:sp>
    <dsp:sp modelId="{1B21EDDA-1BA8-4752-A76E-8BE28B574E53}">
      <dsp:nvSpPr>
        <dsp:cNvPr id="0" name=""/>
        <dsp:cNvSpPr/>
      </dsp:nvSpPr>
      <dsp:spPr>
        <a:xfrm>
          <a:off x="0" y="2746251"/>
          <a:ext cx="1645920" cy="8629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Optimize</a:t>
          </a:r>
        </a:p>
      </dsp:txBody>
      <dsp:txXfrm>
        <a:off x="0" y="2746251"/>
        <a:ext cx="1645920" cy="862982"/>
      </dsp:txXfrm>
    </dsp:sp>
    <dsp:sp modelId="{0C78C10A-267B-485C-89AA-A220E698CC56}">
      <dsp:nvSpPr>
        <dsp:cNvPr id="0" name=""/>
        <dsp:cNvSpPr/>
      </dsp:nvSpPr>
      <dsp:spPr>
        <a:xfrm>
          <a:off x="1645920" y="3661013"/>
          <a:ext cx="658368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Enhance Geo-Targeting for high-performance regions</a:t>
          </a:r>
        </a:p>
      </dsp:txBody>
      <dsp:txXfrm>
        <a:off x="1645920" y="3661013"/>
        <a:ext cx="6583680" cy="862982"/>
      </dsp:txXfrm>
    </dsp:sp>
    <dsp:sp modelId="{0EF210EC-0BD8-4AB7-8D93-0127599EF41F}">
      <dsp:nvSpPr>
        <dsp:cNvPr id="0" name=""/>
        <dsp:cNvSpPr/>
      </dsp:nvSpPr>
      <dsp:spPr>
        <a:xfrm>
          <a:off x="0" y="3661013"/>
          <a:ext cx="1645920" cy="8629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Enhance</a:t>
          </a:r>
        </a:p>
      </dsp:txBody>
      <dsp:txXfrm>
        <a:off x="0" y="3661013"/>
        <a:ext cx="1645920" cy="862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2014D-BA9B-4E54-9DA3-A3ADD9A3B46E}">
      <dsp:nvSpPr>
        <dsp:cNvPr id="0" name=""/>
        <dsp:cNvSpPr/>
      </dsp:nvSpPr>
      <dsp:spPr>
        <a:xfrm>
          <a:off x="2190750" y="0"/>
          <a:ext cx="3733799" cy="373379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C8865-69D8-439C-ACEB-D6E4E16E549C}">
      <dsp:nvSpPr>
        <dsp:cNvPr id="0" name=""/>
        <dsp:cNvSpPr/>
      </dsp:nvSpPr>
      <dsp:spPr>
        <a:xfrm>
          <a:off x="2545461" y="354710"/>
          <a:ext cx="1456181" cy="14561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Google Search Enhancements campaign successfully exceeded its primary objectives:</a:t>
          </a:r>
        </a:p>
      </dsp:txBody>
      <dsp:txXfrm>
        <a:off x="2616546" y="425795"/>
        <a:ext cx="1314011" cy="1314011"/>
      </dsp:txXfrm>
    </dsp:sp>
    <dsp:sp modelId="{11924698-94D7-47C0-B2E2-BE8D7C056C29}">
      <dsp:nvSpPr>
        <dsp:cNvPr id="0" name=""/>
        <dsp:cNvSpPr/>
      </dsp:nvSpPr>
      <dsp:spPr>
        <a:xfrm>
          <a:off x="4113656" y="354710"/>
          <a:ext cx="1456181" cy="1456181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Strategic targeting and keyword optimization drove CTR and conversions.</a:t>
          </a:r>
        </a:p>
      </dsp:txBody>
      <dsp:txXfrm>
        <a:off x="4184741" y="425795"/>
        <a:ext cx="1314011" cy="1314011"/>
      </dsp:txXfrm>
    </dsp:sp>
    <dsp:sp modelId="{FB2D7499-68BC-428F-B3B9-BBD1FC8D0E4C}">
      <dsp:nvSpPr>
        <dsp:cNvPr id="0" name=""/>
        <dsp:cNvSpPr/>
      </dsp:nvSpPr>
      <dsp:spPr>
        <a:xfrm>
          <a:off x="2545461" y="1922906"/>
          <a:ext cx="1456181" cy="1456181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Cost management reduced CPC and increased ROAS.</a:t>
          </a:r>
        </a:p>
      </dsp:txBody>
      <dsp:txXfrm>
        <a:off x="2616546" y="1993991"/>
        <a:ext cx="1314011" cy="1314011"/>
      </dsp:txXfrm>
    </dsp:sp>
    <dsp:sp modelId="{951165B3-EDC7-453B-9217-F10F7AC8499D}">
      <dsp:nvSpPr>
        <dsp:cNvPr id="0" name=""/>
        <dsp:cNvSpPr/>
      </dsp:nvSpPr>
      <dsp:spPr>
        <a:xfrm>
          <a:off x="4113656" y="1922906"/>
          <a:ext cx="1456181" cy="145618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Ongoing optimization and targeted strategies will help maintain growth momentum.</a:t>
          </a:r>
        </a:p>
      </dsp:txBody>
      <dsp:txXfrm>
        <a:off x="4184741" y="1993991"/>
        <a:ext cx="1314011" cy="1314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IE" sz="3200">
                <a:solidFill>
                  <a:schemeClr val="tx2"/>
                </a:solidFill>
              </a:rPr>
              <a:t>Campaign Performance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400">
                <a:solidFill>
                  <a:schemeClr val="tx2"/>
                </a:solidFill>
              </a:rPr>
              <a:t>Google Search Enhancements Campaign</a:t>
            </a:r>
          </a:p>
          <a:p>
            <a:pPr algn="l">
              <a:lnSpc>
                <a:spcPct val="90000"/>
              </a:lnSpc>
            </a:pPr>
            <a:r>
              <a:rPr lang="en-GB" sz="1400">
                <a:solidFill>
                  <a:schemeClr val="tx2"/>
                </a:solidFill>
              </a:rPr>
              <a:t>ABC Tech Solutions</a:t>
            </a:r>
          </a:p>
          <a:p>
            <a:pPr algn="l">
              <a:lnSpc>
                <a:spcPct val="90000"/>
              </a:lnSpc>
            </a:pPr>
            <a:r>
              <a:rPr lang="en-GB" sz="1400">
                <a:solidFill>
                  <a:schemeClr val="tx2"/>
                </a:solidFill>
              </a:rPr>
              <a:t>Prepared by: Purnima Bhuyan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9CC00B5-AF7E-DE0B-6405-3FBE3B542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B87BC-EEF0-DBC2-37C0-F319B99DE0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IE" sz="3500"/>
              <a:t>Key Metrics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1022A-B282-AC5F-5877-FCFE4641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48" r="41544"/>
          <a:stretch/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BE613B-628B-26DE-D16D-10204F0F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328019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Strategies Implemented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6799F1-3020-72C6-1AF7-5128E633B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1024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0C5B16E-904A-2776-9F03-3C2ABAF02E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Recommendations for Future Campaigns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E0F1EC-5BCE-9A4D-8F54-F8D0CC22A0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E" sz="35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FA3ABB-8F15-5C79-961F-BAC2AB13E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4071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Campaign Performance Report</vt:lpstr>
      <vt:lpstr>Campaign Objectives</vt:lpstr>
      <vt:lpstr>Key Metrics Overview</vt:lpstr>
      <vt:lpstr>Strategies Implemented</vt:lpstr>
      <vt:lpstr>Performance Analysis</vt:lpstr>
      <vt:lpstr>Recommendations for Future Campaigns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Purnima Bhuyan (ALLEN RECRUITMENT CONSULTING)</dc:creator>
  <cp:keywords/>
  <dc:description>generated using python-pptx</dc:description>
  <cp:lastModifiedBy>Purnima Bhuyan (ALLEN RECRUITMENT CONSULTING)</cp:lastModifiedBy>
  <cp:revision>2</cp:revision>
  <dcterms:created xsi:type="dcterms:W3CDTF">2013-01-27T09:14:16Z</dcterms:created>
  <dcterms:modified xsi:type="dcterms:W3CDTF">2024-11-07T15:10:02Z</dcterms:modified>
  <cp:category/>
</cp:coreProperties>
</file>