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1" r:id="rId3"/>
    <p:sldId id="291" r:id="rId4"/>
    <p:sldId id="286" r:id="rId5"/>
    <p:sldId id="308" r:id="rId6"/>
    <p:sldId id="309" r:id="rId7"/>
    <p:sldId id="327" r:id="rId8"/>
    <p:sldId id="328" r:id="rId9"/>
    <p:sldId id="292" r:id="rId10"/>
    <p:sldId id="302" r:id="rId11"/>
    <p:sldId id="310" r:id="rId12"/>
    <p:sldId id="325" r:id="rId13"/>
    <p:sldId id="294" r:id="rId14"/>
    <p:sldId id="312" r:id="rId15"/>
    <p:sldId id="320" r:id="rId16"/>
    <p:sldId id="296" r:id="rId17"/>
    <p:sldId id="304" r:id="rId18"/>
    <p:sldId id="298" r:id="rId19"/>
    <p:sldId id="305" r:id="rId20"/>
    <p:sldId id="300" r:id="rId21"/>
    <p:sldId id="306" r:id="rId22"/>
    <p:sldId id="280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E00868"/>
    <a:srgbClr val="ECECEC"/>
    <a:srgbClr val="6B6B6B"/>
    <a:srgbClr val="FF5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79528" autoAdjust="0"/>
  </p:normalViewPr>
  <p:slideViewPr>
    <p:cSldViewPr>
      <p:cViewPr varScale="1">
        <p:scale>
          <a:sx n="130" d="100"/>
          <a:sy n="130" d="100"/>
        </p:scale>
        <p:origin x="62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76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ehdgus0124@naver.com" userId="7d39710ab13dd2ca" providerId="LiveId" clId="{5578C361-A971-4406-B350-25ECE2122C63}"/>
    <pc:docChg chg="custSel modSld">
      <pc:chgData name="skehdgus0124@naver.com" userId="7d39710ab13dd2ca" providerId="LiveId" clId="{5578C361-A971-4406-B350-25ECE2122C63}" dt="2022-09-20T11:53:35.874" v="667" actId="14100"/>
      <pc:docMkLst>
        <pc:docMk/>
      </pc:docMkLst>
      <pc:sldChg chg="modSp mod">
        <pc:chgData name="skehdgus0124@naver.com" userId="7d39710ab13dd2ca" providerId="LiveId" clId="{5578C361-A971-4406-B350-25ECE2122C63}" dt="2022-09-20T11:33:31.444" v="536" actId="20577"/>
        <pc:sldMkLst>
          <pc:docMk/>
          <pc:sldMk cId="3606705453" sldId="271"/>
        </pc:sldMkLst>
        <pc:spChg chg="mod">
          <ac:chgData name="skehdgus0124@naver.com" userId="7d39710ab13dd2ca" providerId="LiveId" clId="{5578C361-A971-4406-B350-25ECE2122C63}" dt="2022-09-20T11:33:31.444" v="536" actId="20577"/>
          <ac:spMkLst>
            <pc:docMk/>
            <pc:sldMk cId="3606705453" sldId="271"/>
            <ac:spMk id="2" creationId="{7E1612D9-9513-47C0-9FCB-18C659CABCEF}"/>
          </ac:spMkLst>
        </pc:spChg>
      </pc:sldChg>
      <pc:sldChg chg="modSp mod">
        <pc:chgData name="skehdgus0124@naver.com" userId="7d39710ab13dd2ca" providerId="LiveId" clId="{5578C361-A971-4406-B350-25ECE2122C63}" dt="2022-09-20T11:32:10.098" v="512" actId="20577"/>
        <pc:sldMkLst>
          <pc:docMk/>
          <pc:sldMk cId="2754899817" sldId="280"/>
        </pc:sldMkLst>
        <pc:spChg chg="mod">
          <ac:chgData name="skehdgus0124@naver.com" userId="7d39710ab13dd2ca" providerId="LiveId" clId="{5578C361-A971-4406-B350-25ECE2122C63}" dt="2022-09-20T11:32:10.098" v="512" actId="20577"/>
          <ac:spMkLst>
            <pc:docMk/>
            <pc:sldMk cId="2754899817" sldId="280"/>
            <ac:spMk id="3" creationId="{00000000-0000-0000-0000-000000000000}"/>
          </ac:spMkLst>
        </pc:spChg>
      </pc:sldChg>
      <pc:sldChg chg="modSp mod">
        <pc:chgData name="skehdgus0124@naver.com" userId="7d39710ab13dd2ca" providerId="LiveId" clId="{5578C361-A971-4406-B350-25ECE2122C63}" dt="2022-09-20T11:53:35.874" v="667" actId="14100"/>
        <pc:sldMkLst>
          <pc:docMk/>
          <pc:sldMk cId="4129769615" sldId="286"/>
        </pc:sldMkLst>
        <pc:spChg chg="mod">
          <ac:chgData name="skehdgus0124@naver.com" userId="7d39710ab13dd2ca" providerId="LiveId" clId="{5578C361-A971-4406-B350-25ECE2122C63}" dt="2022-09-20T11:53:35.874" v="667" actId="14100"/>
          <ac:spMkLst>
            <pc:docMk/>
            <pc:sldMk cId="4129769615" sldId="286"/>
            <ac:spMk id="20" creationId="{00000000-0000-0000-0000-000000000000}"/>
          </ac:spMkLst>
        </pc:spChg>
      </pc:sldChg>
      <pc:sldChg chg="modSp mod">
        <pc:chgData name="skehdgus0124@naver.com" userId="7d39710ab13dd2ca" providerId="LiveId" clId="{5578C361-A971-4406-B350-25ECE2122C63}" dt="2022-09-20T11:31:14.006" v="480" actId="20577"/>
        <pc:sldMkLst>
          <pc:docMk/>
          <pc:sldMk cId="614385987" sldId="294"/>
        </pc:sldMkLst>
        <pc:spChg chg="mod">
          <ac:chgData name="skehdgus0124@naver.com" userId="7d39710ab13dd2ca" providerId="LiveId" clId="{5578C361-A971-4406-B350-25ECE2122C63}" dt="2022-09-20T11:31:14.006" v="480" actId="20577"/>
          <ac:spMkLst>
            <pc:docMk/>
            <pc:sldMk cId="614385987" sldId="294"/>
            <ac:spMk id="3" creationId="{00000000-0000-0000-0000-000000000000}"/>
          </ac:spMkLst>
        </pc:spChg>
      </pc:sldChg>
      <pc:sldChg chg="modSp mod">
        <pc:chgData name="skehdgus0124@naver.com" userId="7d39710ab13dd2ca" providerId="LiveId" clId="{5578C361-A971-4406-B350-25ECE2122C63}" dt="2022-09-20T11:31:31.603" v="488" actId="20577"/>
        <pc:sldMkLst>
          <pc:docMk/>
          <pc:sldMk cId="614385987" sldId="296"/>
        </pc:sldMkLst>
        <pc:spChg chg="mod">
          <ac:chgData name="skehdgus0124@naver.com" userId="7d39710ab13dd2ca" providerId="LiveId" clId="{5578C361-A971-4406-B350-25ECE2122C63}" dt="2022-09-20T11:31:31.603" v="488" actId="20577"/>
          <ac:spMkLst>
            <pc:docMk/>
            <pc:sldMk cId="614385987" sldId="296"/>
            <ac:spMk id="3" creationId="{00000000-0000-0000-0000-000000000000}"/>
          </ac:spMkLst>
        </pc:spChg>
        <pc:spChg chg="mod">
          <ac:chgData name="skehdgus0124@naver.com" userId="7d39710ab13dd2ca" providerId="LiveId" clId="{5578C361-A971-4406-B350-25ECE2122C63}" dt="2022-09-20T11:24:45.821" v="20"/>
          <ac:spMkLst>
            <pc:docMk/>
            <pc:sldMk cId="614385987" sldId="296"/>
            <ac:spMk id="13" creationId="{00000000-0000-0000-0000-000000000000}"/>
          </ac:spMkLst>
        </pc:spChg>
      </pc:sldChg>
      <pc:sldChg chg="modSp mod">
        <pc:chgData name="skehdgus0124@naver.com" userId="7d39710ab13dd2ca" providerId="LiveId" clId="{5578C361-A971-4406-B350-25ECE2122C63}" dt="2022-09-20T11:31:46.490" v="496" actId="20577"/>
        <pc:sldMkLst>
          <pc:docMk/>
          <pc:sldMk cId="614385987" sldId="298"/>
        </pc:sldMkLst>
        <pc:spChg chg="mod">
          <ac:chgData name="skehdgus0124@naver.com" userId="7d39710ab13dd2ca" providerId="LiveId" clId="{5578C361-A971-4406-B350-25ECE2122C63}" dt="2022-09-20T11:31:46.490" v="496" actId="20577"/>
          <ac:spMkLst>
            <pc:docMk/>
            <pc:sldMk cId="614385987" sldId="298"/>
            <ac:spMk id="3" creationId="{00000000-0000-0000-0000-000000000000}"/>
          </ac:spMkLst>
        </pc:spChg>
        <pc:spChg chg="mod">
          <ac:chgData name="skehdgus0124@naver.com" userId="7d39710ab13dd2ca" providerId="LiveId" clId="{5578C361-A971-4406-B350-25ECE2122C63}" dt="2022-09-20T11:26:09.930" v="83"/>
          <ac:spMkLst>
            <pc:docMk/>
            <pc:sldMk cId="614385987" sldId="298"/>
            <ac:spMk id="13" creationId="{00000000-0000-0000-0000-000000000000}"/>
          </ac:spMkLst>
        </pc:spChg>
      </pc:sldChg>
      <pc:sldChg chg="modSp mod">
        <pc:chgData name="skehdgus0124@naver.com" userId="7d39710ab13dd2ca" providerId="LiveId" clId="{5578C361-A971-4406-B350-25ECE2122C63}" dt="2022-09-20T11:32:00.970" v="508" actId="20577"/>
        <pc:sldMkLst>
          <pc:docMk/>
          <pc:sldMk cId="614385987" sldId="300"/>
        </pc:sldMkLst>
        <pc:spChg chg="mod">
          <ac:chgData name="skehdgus0124@naver.com" userId="7d39710ab13dd2ca" providerId="LiveId" clId="{5578C361-A971-4406-B350-25ECE2122C63}" dt="2022-09-20T11:32:00.970" v="508" actId="20577"/>
          <ac:spMkLst>
            <pc:docMk/>
            <pc:sldMk cId="614385987" sldId="300"/>
            <ac:spMk id="3" creationId="{00000000-0000-0000-0000-000000000000}"/>
          </ac:spMkLst>
        </pc:spChg>
        <pc:spChg chg="mod">
          <ac:chgData name="skehdgus0124@naver.com" userId="7d39710ab13dd2ca" providerId="LiveId" clId="{5578C361-A971-4406-B350-25ECE2122C63}" dt="2022-09-20T11:27:14.682" v="161"/>
          <ac:spMkLst>
            <pc:docMk/>
            <pc:sldMk cId="614385987" sldId="300"/>
            <ac:spMk id="13" creationId="{00000000-0000-0000-0000-000000000000}"/>
          </ac:spMkLst>
        </pc:spChg>
      </pc:sldChg>
      <pc:sldChg chg="modSp mod">
        <pc:chgData name="skehdgus0124@naver.com" userId="7d39710ab13dd2ca" providerId="LiveId" clId="{5578C361-A971-4406-B350-25ECE2122C63}" dt="2022-09-20T11:42:48.398" v="589" actId="1076"/>
        <pc:sldMkLst>
          <pc:docMk/>
          <pc:sldMk cId="1451065629" sldId="302"/>
        </pc:sldMkLst>
        <pc:picChg chg="mod">
          <ac:chgData name="skehdgus0124@naver.com" userId="7d39710ab13dd2ca" providerId="LiveId" clId="{5578C361-A971-4406-B350-25ECE2122C63}" dt="2022-09-20T11:42:48.398" v="589" actId="1076"/>
          <ac:picMkLst>
            <pc:docMk/>
            <pc:sldMk cId="1451065629" sldId="302"/>
            <ac:picMk id="2" creationId="{708B5E59-06CA-A07A-ECAF-2B850A63F8D8}"/>
          </ac:picMkLst>
        </pc:picChg>
      </pc:sldChg>
      <pc:sldChg chg="addSp delSp modSp mod">
        <pc:chgData name="skehdgus0124@naver.com" userId="7d39710ab13dd2ca" providerId="LiveId" clId="{5578C361-A971-4406-B350-25ECE2122C63}" dt="2022-09-20T11:45:09.343" v="598" actId="20577"/>
        <pc:sldMkLst>
          <pc:docMk/>
          <pc:sldMk cId="4070842567" sldId="304"/>
        </pc:sldMkLst>
        <pc:spChg chg="del">
          <ac:chgData name="skehdgus0124@naver.com" userId="7d39710ab13dd2ca" providerId="LiveId" clId="{5578C361-A971-4406-B350-25ECE2122C63}" dt="2022-09-20T11:25:08.957" v="23" actId="478"/>
          <ac:spMkLst>
            <pc:docMk/>
            <pc:sldMk cId="4070842567" sldId="304"/>
            <ac:spMk id="7" creationId="{51382BBE-0775-4179-9BD6-7326436E0165}"/>
          </ac:spMkLst>
        </pc:spChg>
        <pc:spChg chg="mod">
          <ac:chgData name="skehdgus0124@naver.com" userId="7d39710ab13dd2ca" providerId="LiveId" clId="{5578C361-A971-4406-B350-25ECE2122C63}" dt="2022-09-20T11:31:40.053" v="492" actId="20577"/>
          <ac:spMkLst>
            <pc:docMk/>
            <pc:sldMk cId="4070842567" sldId="304"/>
            <ac:spMk id="10" creationId="{00000000-0000-0000-0000-000000000000}"/>
          </ac:spMkLst>
        </pc:spChg>
        <pc:spChg chg="mod">
          <ac:chgData name="skehdgus0124@naver.com" userId="7d39710ab13dd2ca" providerId="LiveId" clId="{5578C361-A971-4406-B350-25ECE2122C63}" dt="2022-09-20T11:45:09.343" v="598" actId="20577"/>
          <ac:spMkLst>
            <pc:docMk/>
            <pc:sldMk cId="4070842567" sldId="304"/>
            <ac:spMk id="19" creationId="{00000000-0000-0000-0000-000000000000}"/>
          </ac:spMkLst>
        </pc:spChg>
        <pc:spChg chg="mod">
          <ac:chgData name="skehdgus0124@naver.com" userId="7d39710ab13dd2ca" providerId="LiveId" clId="{5578C361-A971-4406-B350-25ECE2122C63}" dt="2022-09-20T11:26:00.051" v="62"/>
          <ac:spMkLst>
            <pc:docMk/>
            <pc:sldMk cId="4070842567" sldId="304"/>
            <ac:spMk id="23" creationId="{F033A732-20E4-44DD-9A8A-D7A88E4D5604}"/>
          </ac:spMkLst>
        </pc:spChg>
        <pc:spChg chg="mod">
          <ac:chgData name="skehdgus0124@naver.com" userId="7d39710ab13dd2ca" providerId="LiveId" clId="{5578C361-A971-4406-B350-25ECE2122C63}" dt="2022-09-20T11:25:51.789" v="41"/>
          <ac:spMkLst>
            <pc:docMk/>
            <pc:sldMk cId="4070842567" sldId="304"/>
            <ac:spMk id="24" creationId="{00000000-0000-0000-0000-000000000000}"/>
          </ac:spMkLst>
        </pc:spChg>
        <pc:graphicFrameChg chg="add mod">
          <ac:chgData name="skehdgus0124@naver.com" userId="7d39710ab13dd2ca" providerId="LiveId" clId="{5578C361-A971-4406-B350-25ECE2122C63}" dt="2022-09-20T11:25:42.151" v="25" actId="1076"/>
          <ac:graphicFrameMkLst>
            <pc:docMk/>
            <pc:sldMk cId="4070842567" sldId="304"/>
            <ac:graphicFrameMk id="2" creationId="{46E70259-EAD8-5F5C-D5CE-A1E76CF14874}"/>
          </ac:graphicFrameMkLst>
        </pc:graphicFrameChg>
        <pc:picChg chg="del mod">
          <ac:chgData name="skehdgus0124@naver.com" userId="7d39710ab13dd2ca" providerId="LiveId" clId="{5578C361-A971-4406-B350-25ECE2122C63}" dt="2022-09-20T11:25:06.576" v="22" actId="478"/>
          <ac:picMkLst>
            <pc:docMk/>
            <pc:sldMk cId="4070842567" sldId="304"/>
            <ac:picMk id="5" creationId="{DDBF3EFC-BF30-42DB-8368-CAC50501E4A6}"/>
          </ac:picMkLst>
        </pc:picChg>
      </pc:sldChg>
      <pc:sldChg chg="addSp delSp modSp mod">
        <pc:chgData name="skehdgus0124@naver.com" userId="7d39710ab13dd2ca" providerId="LiveId" clId="{5578C361-A971-4406-B350-25ECE2122C63}" dt="2022-09-20T11:44:59.089" v="596" actId="20577"/>
        <pc:sldMkLst>
          <pc:docMk/>
          <pc:sldMk cId="4070842567" sldId="305"/>
        </pc:sldMkLst>
        <pc:spChg chg="mod">
          <ac:chgData name="skehdgus0124@naver.com" userId="7d39710ab13dd2ca" providerId="LiveId" clId="{5578C361-A971-4406-B350-25ECE2122C63}" dt="2022-09-20T11:31:56.010" v="504" actId="20577"/>
          <ac:spMkLst>
            <pc:docMk/>
            <pc:sldMk cId="4070842567" sldId="305"/>
            <ac:spMk id="7" creationId="{00000000-0000-0000-0000-000000000000}"/>
          </ac:spMkLst>
        </pc:spChg>
        <pc:spChg chg="mod">
          <ac:chgData name="skehdgus0124@naver.com" userId="7d39710ab13dd2ca" providerId="LiveId" clId="{5578C361-A971-4406-B350-25ECE2122C63}" dt="2022-09-20T11:44:59.089" v="596" actId="20577"/>
          <ac:spMkLst>
            <pc:docMk/>
            <pc:sldMk cId="4070842567" sldId="305"/>
            <ac:spMk id="19" creationId="{00000000-0000-0000-0000-000000000000}"/>
          </ac:spMkLst>
        </pc:spChg>
        <pc:spChg chg="mod">
          <ac:chgData name="skehdgus0124@naver.com" userId="7d39710ab13dd2ca" providerId="LiveId" clId="{5578C361-A971-4406-B350-25ECE2122C63}" dt="2022-09-20T11:26:36.571" v="137"/>
          <ac:spMkLst>
            <pc:docMk/>
            <pc:sldMk cId="4070842567" sldId="305"/>
            <ac:spMk id="23" creationId="{F033A732-20E4-44DD-9A8A-D7A88E4D5604}"/>
          </ac:spMkLst>
        </pc:spChg>
        <pc:spChg chg="mod">
          <ac:chgData name="skehdgus0124@naver.com" userId="7d39710ab13dd2ca" providerId="LiveId" clId="{5578C361-A971-4406-B350-25ECE2122C63}" dt="2022-09-20T11:26:27.211" v="102"/>
          <ac:spMkLst>
            <pc:docMk/>
            <pc:sldMk cId="4070842567" sldId="305"/>
            <ac:spMk id="24" creationId="{00000000-0000-0000-0000-000000000000}"/>
          </ac:spMkLst>
        </pc:spChg>
        <pc:graphicFrameChg chg="add mod modGraphic">
          <ac:chgData name="skehdgus0124@naver.com" userId="7d39710ab13dd2ca" providerId="LiveId" clId="{5578C361-A971-4406-B350-25ECE2122C63}" dt="2022-09-20T11:26:58.161" v="140" actId="1076"/>
          <ac:graphicFrameMkLst>
            <pc:docMk/>
            <pc:sldMk cId="4070842567" sldId="305"/>
            <ac:graphicFrameMk id="5" creationId="{72EA912D-7ABA-8EA9-57BB-D7D311DCCFD5}"/>
          </ac:graphicFrameMkLst>
        </pc:graphicFrameChg>
        <pc:picChg chg="del">
          <ac:chgData name="skehdgus0124@naver.com" userId="7d39710ab13dd2ca" providerId="LiveId" clId="{5578C361-A971-4406-B350-25ECE2122C63}" dt="2022-09-20T11:26:20.867" v="84" actId="478"/>
          <ac:picMkLst>
            <pc:docMk/>
            <pc:sldMk cId="4070842567" sldId="305"/>
            <ac:picMk id="2" creationId="{4BF6F0BA-B109-4933-99FF-A9A691C30DDD}"/>
          </ac:picMkLst>
        </pc:picChg>
      </pc:sldChg>
      <pc:sldChg chg="delSp modSp mod">
        <pc:chgData name="skehdgus0124@naver.com" userId="7d39710ab13dd2ca" providerId="LiveId" clId="{5578C361-A971-4406-B350-25ECE2122C63}" dt="2022-09-20T11:44:52.160" v="594" actId="20577"/>
        <pc:sldMkLst>
          <pc:docMk/>
          <pc:sldMk cId="4070842567" sldId="306"/>
        </pc:sldMkLst>
        <pc:spChg chg="mod">
          <ac:chgData name="skehdgus0124@naver.com" userId="7d39710ab13dd2ca" providerId="LiveId" clId="{5578C361-A971-4406-B350-25ECE2122C63}" dt="2022-09-20T11:32:04.842" v="510" actId="20577"/>
          <ac:spMkLst>
            <pc:docMk/>
            <pc:sldMk cId="4070842567" sldId="306"/>
            <ac:spMk id="7" creationId="{00000000-0000-0000-0000-000000000000}"/>
          </ac:spMkLst>
        </pc:spChg>
        <pc:spChg chg="mod">
          <ac:chgData name="skehdgus0124@naver.com" userId="7d39710ab13dd2ca" providerId="LiveId" clId="{5578C361-A971-4406-B350-25ECE2122C63}" dt="2022-09-20T11:44:52.160" v="594" actId="20577"/>
          <ac:spMkLst>
            <pc:docMk/>
            <pc:sldMk cId="4070842567" sldId="306"/>
            <ac:spMk id="19" creationId="{00000000-0000-0000-0000-000000000000}"/>
          </ac:spMkLst>
        </pc:spChg>
        <pc:spChg chg="mod">
          <ac:chgData name="skehdgus0124@naver.com" userId="7d39710ab13dd2ca" providerId="LiveId" clId="{5578C361-A971-4406-B350-25ECE2122C63}" dt="2022-09-20T11:27:28.648" v="194"/>
          <ac:spMkLst>
            <pc:docMk/>
            <pc:sldMk cId="4070842567" sldId="306"/>
            <ac:spMk id="23" creationId="{F033A732-20E4-44DD-9A8A-D7A88E4D5604}"/>
          </ac:spMkLst>
        </pc:spChg>
        <pc:spChg chg="mod">
          <ac:chgData name="skehdgus0124@naver.com" userId="7d39710ab13dd2ca" providerId="LiveId" clId="{5578C361-A971-4406-B350-25ECE2122C63}" dt="2022-09-20T11:27:23.669" v="173"/>
          <ac:spMkLst>
            <pc:docMk/>
            <pc:sldMk cId="4070842567" sldId="306"/>
            <ac:spMk id="24" creationId="{00000000-0000-0000-0000-000000000000}"/>
          </ac:spMkLst>
        </pc:spChg>
        <pc:spChg chg="mod">
          <ac:chgData name="skehdgus0124@naver.com" userId="7d39710ab13dd2ca" providerId="LiveId" clId="{5578C361-A971-4406-B350-25ECE2122C63}" dt="2022-09-20T11:29:22.214" v="380"/>
          <ac:spMkLst>
            <pc:docMk/>
            <pc:sldMk cId="4070842567" sldId="306"/>
            <ac:spMk id="28" creationId="{00000000-0000-0000-0000-000000000000}"/>
          </ac:spMkLst>
        </pc:spChg>
        <pc:spChg chg="mod">
          <ac:chgData name="skehdgus0124@naver.com" userId="7d39710ab13dd2ca" providerId="LiveId" clId="{5578C361-A971-4406-B350-25ECE2122C63}" dt="2022-09-20T11:28:32.591" v="202"/>
          <ac:spMkLst>
            <pc:docMk/>
            <pc:sldMk cId="4070842567" sldId="306"/>
            <ac:spMk id="29" creationId="{00000000-0000-0000-0000-000000000000}"/>
          </ac:spMkLst>
        </pc:spChg>
        <pc:spChg chg="mod">
          <ac:chgData name="skehdgus0124@naver.com" userId="7d39710ab13dd2ca" providerId="LiveId" clId="{5578C361-A971-4406-B350-25ECE2122C63}" dt="2022-09-20T11:30:01.838" v="475" actId="1076"/>
          <ac:spMkLst>
            <pc:docMk/>
            <pc:sldMk cId="4070842567" sldId="306"/>
            <ac:spMk id="34" creationId="{00000000-0000-0000-0000-000000000000}"/>
          </ac:spMkLst>
        </pc:spChg>
        <pc:spChg chg="mod">
          <ac:chgData name="skehdgus0124@naver.com" userId="7d39710ab13dd2ca" providerId="LiveId" clId="{5578C361-A971-4406-B350-25ECE2122C63}" dt="2022-09-20T11:30:06.247" v="476" actId="1076"/>
          <ac:spMkLst>
            <pc:docMk/>
            <pc:sldMk cId="4070842567" sldId="306"/>
            <ac:spMk id="35" creationId="{00000000-0000-0000-0000-000000000000}"/>
          </ac:spMkLst>
        </pc:spChg>
        <pc:spChg chg="del">
          <ac:chgData name="skehdgus0124@naver.com" userId="7d39710ab13dd2ca" providerId="LiveId" clId="{5578C361-A971-4406-B350-25ECE2122C63}" dt="2022-09-20T11:29:58.049" v="474" actId="478"/>
          <ac:spMkLst>
            <pc:docMk/>
            <pc:sldMk cId="4070842567" sldId="306"/>
            <ac:spMk id="36" creationId="{00000000-0000-0000-0000-000000000000}"/>
          </ac:spMkLst>
        </pc:spChg>
        <pc:spChg chg="del">
          <ac:chgData name="skehdgus0124@naver.com" userId="7d39710ab13dd2ca" providerId="LiveId" clId="{5578C361-A971-4406-B350-25ECE2122C63}" dt="2022-09-20T11:29:56.874" v="473" actId="478"/>
          <ac:spMkLst>
            <pc:docMk/>
            <pc:sldMk cId="4070842567" sldId="306"/>
            <ac:spMk id="37" creationId="{00000000-0000-0000-0000-000000000000}"/>
          </ac:spMkLst>
        </pc:spChg>
      </pc:sldChg>
      <pc:sldChg chg="addSp modSp mod">
        <pc:chgData name="skehdgus0124@naver.com" userId="7d39710ab13dd2ca" providerId="LiveId" clId="{5578C361-A971-4406-B350-25ECE2122C63}" dt="2022-09-20T11:53:07.676" v="664" actId="255"/>
        <pc:sldMkLst>
          <pc:docMk/>
          <pc:sldMk cId="1562372400" sldId="308"/>
        </pc:sldMkLst>
        <pc:spChg chg="mod">
          <ac:chgData name="skehdgus0124@naver.com" userId="7d39710ab13dd2ca" providerId="LiveId" clId="{5578C361-A971-4406-B350-25ECE2122C63}" dt="2022-09-20T11:53:00.317" v="663" actId="255"/>
          <ac:spMkLst>
            <pc:docMk/>
            <pc:sldMk cId="1562372400" sldId="308"/>
            <ac:spMk id="11" creationId="{C3B0C443-EC20-7CEF-D887-95F658D0D58D}"/>
          </ac:spMkLst>
        </pc:spChg>
        <pc:spChg chg="add mod">
          <ac:chgData name="skehdgus0124@naver.com" userId="7d39710ab13dd2ca" providerId="LiveId" clId="{5578C361-A971-4406-B350-25ECE2122C63}" dt="2022-09-20T11:53:07.676" v="664" actId="255"/>
          <ac:spMkLst>
            <pc:docMk/>
            <pc:sldMk cId="1562372400" sldId="308"/>
            <ac:spMk id="12" creationId="{663954C3-975B-D721-ECA4-231B6B89A245}"/>
          </ac:spMkLst>
        </pc:spChg>
        <pc:spChg chg="add mod">
          <ac:chgData name="skehdgus0124@naver.com" userId="7d39710ab13dd2ca" providerId="LiveId" clId="{5578C361-A971-4406-B350-25ECE2122C63}" dt="2022-09-20T11:48:18.823" v="645" actId="1076"/>
          <ac:spMkLst>
            <pc:docMk/>
            <pc:sldMk cId="1562372400" sldId="308"/>
            <ac:spMk id="14" creationId="{219D2B79-517D-60DB-1AB0-58A04BA9F2AD}"/>
          </ac:spMkLst>
        </pc:spChg>
        <pc:spChg chg="add mod">
          <ac:chgData name="skehdgus0124@naver.com" userId="7d39710ab13dd2ca" providerId="LiveId" clId="{5578C361-A971-4406-B350-25ECE2122C63}" dt="2022-09-20T11:50:44.117" v="662" actId="14100"/>
          <ac:spMkLst>
            <pc:docMk/>
            <pc:sldMk cId="1562372400" sldId="308"/>
            <ac:spMk id="16" creationId="{65E7B6EA-430D-C90D-5022-8DEBBE0C1D4E}"/>
          </ac:spMkLst>
        </pc:spChg>
        <pc:spChg chg="mod">
          <ac:chgData name="skehdgus0124@naver.com" userId="7d39710ab13dd2ca" providerId="LiveId" clId="{5578C361-A971-4406-B350-25ECE2122C63}" dt="2022-09-20T11:41:55.033" v="577" actId="20577"/>
          <ac:spMkLst>
            <pc:docMk/>
            <pc:sldMk cId="1562372400" sldId="308"/>
            <ac:spMk id="19" creationId="{00000000-0000-0000-0000-000000000000}"/>
          </ac:spMkLst>
        </pc:spChg>
      </pc:sldChg>
      <pc:sldChg chg="modSp mod">
        <pc:chgData name="skehdgus0124@naver.com" userId="7d39710ab13dd2ca" providerId="LiveId" clId="{5578C361-A971-4406-B350-25ECE2122C63}" dt="2022-09-20T11:41:58.375" v="579" actId="20577"/>
        <pc:sldMkLst>
          <pc:docMk/>
          <pc:sldMk cId="1599636966" sldId="309"/>
        </pc:sldMkLst>
        <pc:spChg chg="mod">
          <ac:chgData name="skehdgus0124@naver.com" userId="7d39710ab13dd2ca" providerId="LiveId" clId="{5578C361-A971-4406-B350-25ECE2122C63}" dt="2022-09-20T11:41:58.375" v="579" actId="20577"/>
          <ac:spMkLst>
            <pc:docMk/>
            <pc:sldMk cId="1599636966" sldId="309"/>
            <ac:spMk id="19" creationId="{00000000-0000-0000-0000-000000000000}"/>
          </ac:spMkLst>
        </pc:spChg>
        <pc:spChg chg="mod">
          <ac:chgData name="skehdgus0124@naver.com" userId="7d39710ab13dd2ca" providerId="LiveId" clId="{5578C361-A971-4406-B350-25ECE2122C63}" dt="2022-09-20T11:39:47.796" v="570" actId="5793"/>
          <ac:spMkLst>
            <pc:docMk/>
            <pc:sldMk cId="1599636966" sldId="309"/>
            <ac:spMk id="56" creationId="{00000000-0000-0000-0000-000000000000}"/>
          </ac:spMkLst>
        </pc:spChg>
      </pc:sldChg>
      <pc:sldChg chg="modSp mod">
        <pc:chgData name="skehdgus0124@naver.com" userId="7d39710ab13dd2ca" providerId="LiveId" clId="{5578C361-A971-4406-B350-25ECE2122C63}" dt="2022-09-20T11:45:20.772" v="600" actId="20577"/>
        <pc:sldMkLst>
          <pc:docMk/>
          <pc:sldMk cId="1705543497" sldId="312"/>
        </pc:sldMkLst>
        <pc:spChg chg="mod">
          <ac:chgData name="skehdgus0124@naver.com" userId="7d39710ab13dd2ca" providerId="LiveId" clId="{5578C361-A971-4406-B350-25ECE2122C63}" dt="2022-09-20T11:31:21.985" v="482" actId="20577"/>
          <ac:spMkLst>
            <pc:docMk/>
            <pc:sldMk cId="1705543497" sldId="312"/>
            <ac:spMk id="5" creationId="{00000000-0000-0000-0000-000000000000}"/>
          </ac:spMkLst>
        </pc:spChg>
        <pc:spChg chg="mod">
          <ac:chgData name="skehdgus0124@naver.com" userId="7d39710ab13dd2ca" providerId="LiveId" clId="{5578C361-A971-4406-B350-25ECE2122C63}" dt="2022-09-20T11:45:20.772" v="600" actId="20577"/>
          <ac:spMkLst>
            <pc:docMk/>
            <pc:sldMk cId="1705543497" sldId="312"/>
            <ac:spMk id="19" creationId="{00000000-0000-0000-0000-000000000000}"/>
          </ac:spMkLst>
        </pc:spChg>
      </pc:sldChg>
      <pc:sldChg chg="modSp mod">
        <pc:chgData name="skehdgus0124@naver.com" userId="7d39710ab13dd2ca" providerId="LiveId" clId="{5578C361-A971-4406-B350-25ECE2122C63}" dt="2022-09-20T11:45:25.195" v="602" actId="20577"/>
        <pc:sldMkLst>
          <pc:docMk/>
          <pc:sldMk cId="2789062262" sldId="320"/>
        </pc:sldMkLst>
        <pc:spChg chg="mod">
          <ac:chgData name="skehdgus0124@naver.com" userId="7d39710ab13dd2ca" providerId="LiveId" clId="{5578C361-A971-4406-B350-25ECE2122C63}" dt="2022-09-20T11:31:27.489" v="484" actId="20577"/>
          <ac:spMkLst>
            <pc:docMk/>
            <pc:sldMk cId="2789062262" sldId="320"/>
            <ac:spMk id="5" creationId="{00000000-0000-0000-0000-000000000000}"/>
          </ac:spMkLst>
        </pc:spChg>
        <pc:spChg chg="mod">
          <ac:chgData name="skehdgus0124@naver.com" userId="7d39710ab13dd2ca" providerId="LiveId" clId="{5578C361-A971-4406-B350-25ECE2122C63}" dt="2022-09-20T11:42:13.755" v="588"/>
          <ac:spMkLst>
            <pc:docMk/>
            <pc:sldMk cId="2789062262" sldId="320"/>
            <ac:spMk id="14" creationId="{00000000-0000-0000-0000-000000000000}"/>
          </ac:spMkLst>
        </pc:spChg>
        <pc:spChg chg="mod">
          <ac:chgData name="skehdgus0124@naver.com" userId="7d39710ab13dd2ca" providerId="LiveId" clId="{5578C361-A971-4406-B350-25ECE2122C63}" dt="2022-09-20T11:45:25.195" v="602" actId="20577"/>
          <ac:spMkLst>
            <pc:docMk/>
            <pc:sldMk cId="2789062262" sldId="320"/>
            <ac:spMk id="19" creationId="{00000000-0000-0000-0000-000000000000}"/>
          </ac:spMkLst>
        </pc:spChg>
      </pc:sldChg>
      <pc:sldChg chg="modSp mod">
        <pc:chgData name="skehdgus0124@naver.com" userId="7d39710ab13dd2ca" providerId="LiveId" clId="{5578C361-A971-4406-B350-25ECE2122C63}" dt="2022-09-20T11:34:52.352" v="569"/>
        <pc:sldMkLst>
          <pc:docMk/>
          <pc:sldMk cId="112967980" sldId="325"/>
        </pc:sldMkLst>
        <pc:spChg chg="mod">
          <ac:chgData name="skehdgus0124@naver.com" userId="7d39710ab13dd2ca" providerId="LiveId" clId="{5578C361-A971-4406-B350-25ECE2122C63}" dt="2022-09-20T11:34:52.352" v="569"/>
          <ac:spMkLst>
            <pc:docMk/>
            <pc:sldMk cId="112967980" sldId="325"/>
            <ac:spMk id="23" creationId="{F033A732-20E4-44DD-9A8A-D7A88E4D5604}"/>
          </ac:spMkLst>
        </pc:spChg>
        <pc:spChg chg="mod">
          <ac:chgData name="skehdgus0124@naver.com" userId="7d39710ab13dd2ca" providerId="LiveId" clId="{5578C361-A971-4406-B350-25ECE2122C63}" dt="2022-09-20T11:34:46.358" v="548"/>
          <ac:spMkLst>
            <pc:docMk/>
            <pc:sldMk cId="112967980" sldId="325"/>
            <ac:spMk id="24" creationId="{00000000-0000-0000-0000-000000000000}"/>
          </ac:spMkLst>
        </pc:spChg>
      </pc:sldChg>
      <pc:sldChg chg="modSp mod">
        <pc:chgData name="skehdgus0124@naver.com" userId="7d39710ab13dd2ca" providerId="LiveId" clId="{5578C361-A971-4406-B350-25ECE2122C63}" dt="2022-09-20T11:42:02.060" v="581" actId="20577"/>
        <pc:sldMkLst>
          <pc:docMk/>
          <pc:sldMk cId="2802549398" sldId="327"/>
        </pc:sldMkLst>
        <pc:spChg chg="mod">
          <ac:chgData name="skehdgus0124@naver.com" userId="7d39710ab13dd2ca" providerId="LiveId" clId="{5578C361-A971-4406-B350-25ECE2122C63}" dt="2022-09-20T11:42:02.060" v="581" actId="20577"/>
          <ac:spMkLst>
            <pc:docMk/>
            <pc:sldMk cId="2802549398" sldId="327"/>
            <ac:spMk id="19" creationId="{00000000-0000-0000-0000-000000000000}"/>
          </ac:spMkLst>
        </pc:spChg>
      </pc:sldChg>
      <pc:sldChg chg="modSp mod">
        <pc:chgData name="skehdgus0124@naver.com" userId="7d39710ab13dd2ca" providerId="LiveId" clId="{5578C361-A971-4406-B350-25ECE2122C63}" dt="2022-09-20T11:42:05.748" v="583" actId="20577"/>
        <pc:sldMkLst>
          <pc:docMk/>
          <pc:sldMk cId="3528537353" sldId="328"/>
        </pc:sldMkLst>
        <pc:spChg chg="mod">
          <ac:chgData name="skehdgus0124@naver.com" userId="7d39710ab13dd2ca" providerId="LiveId" clId="{5578C361-A971-4406-B350-25ECE2122C63}" dt="2022-09-20T11:42:05.748" v="583" actId="20577"/>
          <ac:spMkLst>
            <pc:docMk/>
            <pc:sldMk cId="3528537353" sldId="328"/>
            <ac:spMk id="1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71634-8475-469E-9C9C-C30064C50F8B}" type="datetimeFigureOut">
              <a:rPr lang="ko-KR" altLang="en-US" smtClean="0"/>
              <a:pPr/>
              <a:t>2022-09-20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D7483-69EB-4418-A6B6-6020BC1BC4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6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91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5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575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005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5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5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56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106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248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5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5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5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271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631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5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4D6F-FE66-49AA-820F-E838D746DE0D}" type="datetime1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8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A97D-B9FE-4842-989A-F9231C300678}" type="datetime1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4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40F7-8EEE-431D-B608-016BF2067FD2}" type="datetime1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3B47-48CF-4166-8A27-F680965F68DB}" type="datetime1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1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3C90-6DBD-4CC8-A824-EF9002443EF8}" type="datetime1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8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AE0F-56C4-4815-8DB4-9F616730FAD2}" type="datetime1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96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D1D6-2BF3-427A-99EA-70BC5D44EFA4}" type="datetime1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1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F1E5-EB2C-45F0-8F50-171155DF2CDE}" type="datetime1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5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72F4-09FD-434E-91BE-1B152A4CC805}" type="datetime1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9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107C-3CF7-4C1F-B760-52C30B3B0BFD}" type="datetime1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E2FE-9AEE-4BA9-B8FC-F83D16592931}" type="datetime1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8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3BCCA-9E5A-4BAC-B665-33D86BAE6888}" type="datetime1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632929" y="2068854"/>
            <a:ext cx="6094166" cy="1006952"/>
            <a:chOff x="1842388" y="1851670"/>
            <a:chExt cx="5289078" cy="1006952"/>
          </a:xfrm>
        </p:grpSpPr>
        <p:sp>
          <p:nvSpPr>
            <p:cNvPr id="4" name="TextBox 3"/>
            <p:cNvSpPr txBox="1"/>
            <p:nvPr/>
          </p:nvSpPr>
          <p:spPr>
            <a:xfrm>
              <a:off x="2152094" y="1851670"/>
              <a:ext cx="19774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종합 프로젝트</a:t>
              </a:r>
              <a:endPara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42388" y="2211710"/>
              <a:ext cx="4939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: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스마트 화분 </a:t>
              </a:r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: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143358" y="2643178"/>
              <a:ext cx="3562225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4342195" y="2643178"/>
              <a:ext cx="2175825" cy="0"/>
            </a:xfrm>
            <a:prstGeom prst="line">
              <a:avLst/>
            </a:prstGeom>
            <a:ln w="57150">
              <a:solidFill>
                <a:srgbClr val="E008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143126" y="2643178"/>
              <a:ext cx="19883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나동재</a:t>
              </a:r>
              <a:r>
                <a:rPr lang="en-US" altLang="ko-KR" sz="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전성훈</a:t>
              </a:r>
              <a:r>
                <a:rPr lang="en-US" altLang="ko-KR" sz="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김다은</a:t>
              </a:r>
              <a:r>
                <a:rPr lang="en-US" altLang="ko-KR" sz="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김단이</a:t>
              </a:r>
              <a:r>
                <a:rPr lang="en-US" altLang="ko-KR" sz="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류윤성</a:t>
              </a:r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1979712" y="2356306"/>
            <a:ext cx="380864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13249" y="2356306"/>
            <a:ext cx="2507023" cy="0"/>
          </a:xfrm>
          <a:prstGeom prst="line">
            <a:avLst/>
          </a:prstGeom>
          <a:ln w="5715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60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서비스</a:t>
            </a:r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시나리오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A732-20E4-44DD-9A8A-D7A88E4D560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스마트 화분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종합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2-1.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서비스 시나리오 아키텍처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pic>
        <p:nvPicPr>
          <p:cNvPr id="2" name="내용 개체 틀 4">
            <a:extLst>
              <a:ext uri="{FF2B5EF4-FFF2-40B4-BE49-F238E27FC236}">
                <a16:creationId xmlns:a16="http://schemas.microsoft.com/office/drawing/2014/main" id="{708B5E59-06CA-A07A-ECAF-2B850A63F8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862" y="1203598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6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서비스</a:t>
            </a:r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시나리오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A732-20E4-44DD-9A8A-D7A88E4D560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스마트 화분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종합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2-2.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서비스 시나리오 구성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11560" y="1131590"/>
            <a:ext cx="82089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Application</a:t>
            </a:r>
          </a:p>
          <a:p>
            <a:pPr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</a:rPr>
              <a:t>센싱한 데이터를 실시간으로 확인 가능</a:t>
            </a:r>
            <a:endParaRPr lang="en-US" altLang="ko-KR" sz="1200" dirty="0">
              <a:latin typeface="+mn-ea"/>
            </a:endParaRPr>
          </a:p>
          <a:p>
            <a:pPr lvl="1"/>
            <a:r>
              <a:rPr lang="en-US" altLang="ko-KR" sz="1200" dirty="0">
                <a:latin typeface="+mn-ea"/>
              </a:rPr>
              <a:t>-IOT </a:t>
            </a:r>
            <a:r>
              <a:rPr lang="ko-KR" altLang="en-US" sz="1200" dirty="0">
                <a:latin typeface="+mn-ea"/>
              </a:rPr>
              <a:t>기기를 통해 현재 화분의 온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습도를 실시간으로 확인</a:t>
            </a: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</a:rPr>
              <a:t>대략적인 식물 분류별 기준치 제공 기능</a:t>
            </a:r>
            <a:endParaRPr lang="en-US" altLang="ko-KR" sz="1200" dirty="0">
              <a:latin typeface="+mn-ea"/>
            </a:endParaRPr>
          </a:p>
          <a:p>
            <a:pPr lvl="1"/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</a:rPr>
              <a:t>개인별 맞춤 기준치 설정 기능</a:t>
            </a:r>
            <a:endParaRPr lang="en-US" altLang="ko-KR" sz="1200" dirty="0">
              <a:latin typeface="+mn-ea"/>
            </a:endParaRPr>
          </a:p>
          <a:p>
            <a:pPr marL="628650" lvl="1" indent="-171450">
              <a:buFontTx/>
              <a:buChar char="-"/>
            </a:pPr>
            <a:r>
              <a:rPr lang="ko-KR" altLang="en-US" sz="1200" dirty="0">
                <a:latin typeface="+mn-ea"/>
              </a:rPr>
              <a:t>제공된 식물별 기준치를 참고해 자신이 기르는 식물의 온습도에 대한 기준을 최적화 할 수 있음</a:t>
            </a:r>
            <a:endParaRPr lang="en-US" altLang="ko-KR" sz="1200" dirty="0">
              <a:latin typeface="+mn-ea"/>
            </a:endParaRPr>
          </a:p>
          <a:p>
            <a:pPr marL="628650" lvl="1" indent="-171450">
              <a:buFontTx/>
              <a:buChar char="-"/>
            </a:pPr>
            <a:r>
              <a:rPr lang="ko-KR" altLang="en-US" sz="1200" dirty="0">
                <a:latin typeface="+mn-ea"/>
              </a:rPr>
              <a:t>자동으로 물을 줄 습도 설정</a:t>
            </a:r>
            <a:endParaRPr lang="en-US" altLang="ko-KR" sz="1200" dirty="0">
              <a:latin typeface="+mn-ea"/>
            </a:endParaRPr>
          </a:p>
          <a:p>
            <a:pPr marL="628650" lvl="1" indent="-171450">
              <a:buFontTx/>
              <a:buChar char="-"/>
            </a:pPr>
            <a:r>
              <a:rPr lang="ko-KR" altLang="en-US" sz="1200" dirty="0">
                <a:latin typeface="+mn-ea"/>
              </a:rPr>
              <a:t>위험 알람을 전송할 위험 기준치 설정</a:t>
            </a:r>
            <a:endParaRPr lang="en-US" altLang="ko-KR" sz="1200" dirty="0">
              <a:latin typeface="+mn-ea"/>
            </a:endParaRPr>
          </a:p>
          <a:p>
            <a:pPr lvl="1"/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</a:rPr>
              <a:t>위험 수치에 따른 푸시 알람 전송 기능</a:t>
            </a:r>
            <a:endParaRPr lang="en-US" altLang="ko-KR" sz="1200" dirty="0">
              <a:latin typeface="+mn-ea"/>
            </a:endParaRPr>
          </a:p>
          <a:p>
            <a:pPr lvl="1"/>
            <a:r>
              <a:rPr lang="en-US" altLang="ko-KR" sz="1200" dirty="0">
                <a:latin typeface="+mn-ea"/>
              </a:rPr>
              <a:t>-</a:t>
            </a:r>
            <a:r>
              <a:rPr lang="ko-KR" altLang="en-US" sz="1200" dirty="0">
                <a:latin typeface="+mn-ea"/>
              </a:rPr>
              <a:t>설정된 위험 수치를 초과했을 경우 푸시 알람을 전송하여 즉시 사용자가 확인 가능하게함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702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서비스</a:t>
            </a:r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시나리오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A732-20E4-44DD-9A8A-D7A88E4D560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ko-KR" altLang="en-US" sz="8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스마트 화분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종합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2-2.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서비스 시나리오 구성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11560" y="1131590"/>
            <a:ext cx="73448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IOT Device</a:t>
            </a:r>
          </a:p>
          <a:p>
            <a:pPr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</a:rPr>
              <a:t>온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습도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조도 센서로 실시간 데이터 측정 및 전송</a:t>
            </a:r>
            <a:endParaRPr lang="en-US" altLang="ko-KR" sz="1200" dirty="0">
              <a:latin typeface="+mn-ea"/>
            </a:endParaRPr>
          </a:p>
          <a:p>
            <a:pPr lvl="1"/>
            <a:r>
              <a:rPr lang="en-US" altLang="ko-KR" sz="1200" dirty="0">
                <a:latin typeface="+mn-ea"/>
              </a:rPr>
              <a:t>-</a:t>
            </a:r>
            <a:r>
              <a:rPr lang="ko-KR" altLang="en-US" sz="1200" dirty="0">
                <a:latin typeface="+mn-ea"/>
              </a:rPr>
              <a:t>센싱한 데이터를 실시간으로 블루투스를 통해 전송</a:t>
            </a: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endParaRPr lang="en-US" altLang="ko-KR" sz="1200" dirty="0">
              <a:latin typeface="+mn-ea"/>
            </a:endParaRPr>
          </a:p>
          <a:p>
            <a:pPr lvl="1"/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</a:rPr>
              <a:t>설정된 습도 기준치에 도달했을 경우 자동으로 물 주기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96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824810" y="1636226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1440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03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360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33157" y="256144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내용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4397557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358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84746" y="3397954"/>
            <a:ext cx="1479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스마트 화분 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55576" y="1636226"/>
            <a:ext cx="1933330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11560" y="3354935"/>
            <a:ext cx="696028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06614" y="3353532"/>
            <a:ext cx="1789314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38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내용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A732-20E4-44DD-9A8A-D7A88E4D560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스마트 화분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종합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개발내용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1126282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</a:rPr>
              <a:t> 자동 급수 기능</a:t>
            </a:r>
            <a:endParaRPr lang="en-US" altLang="ko-KR" sz="12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</a:rPr>
              <a:t>토양 습도 센서에서 데이터를 받아와 사용자가 정해 놓은 기준치에 부합하면 자동으로 물을 급수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</a:rPr>
              <a:t> 온도 확인 기능</a:t>
            </a:r>
            <a:endParaRPr lang="en-US" altLang="ko-KR" sz="12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</a:rPr>
              <a:t>온습도 센서를 이용하여 온도 수치를 받아와서 어플로 실시간으로 확인 가능</a:t>
            </a:r>
            <a:endParaRPr lang="en-US" altLang="ko-KR" sz="12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</a:rPr>
              <a:t> 조도 관리 기능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기준치를 측정하여 특정 기준이상이면 </a:t>
            </a:r>
            <a:r>
              <a:rPr lang="en-US" altLang="ko-KR" sz="1200" dirty="0">
                <a:latin typeface="+mn-ea"/>
              </a:rPr>
              <a:t>LED</a:t>
            </a:r>
            <a:r>
              <a:rPr lang="ko-KR" altLang="en-US" sz="1200" dirty="0">
                <a:latin typeface="+mn-ea"/>
              </a:rPr>
              <a:t>를 켜고 이하이면 꺼져있는 상태</a:t>
            </a:r>
            <a:r>
              <a:rPr lang="en-US" altLang="ko-KR" sz="1200" dirty="0">
                <a:latin typeface="+mn-ea"/>
              </a:rPr>
              <a:t>(ON/OFF</a:t>
            </a:r>
            <a:r>
              <a:rPr lang="ko-KR" altLang="en-US" sz="1200" dirty="0">
                <a:latin typeface="+mn-ea"/>
              </a:rPr>
              <a:t>로만</a:t>
            </a:r>
            <a:r>
              <a:rPr lang="en-US" altLang="ko-KR" sz="1200" dirty="0">
                <a:latin typeface="+mn-ea"/>
              </a:rPr>
              <a:t>)</a:t>
            </a:r>
          </a:p>
          <a:p>
            <a:endParaRPr lang="en-US" altLang="ko-KR" sz="12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554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내용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A732-20E4-44DD-9A8A-D7A88E4D560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스마트 화분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종합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개발내용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7888" y="1131590"/>
            <a:ext cx="8208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</a:rPr>
              <a:t> 식물 정보 열람 기능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어플을 통해 간단한 식물 정보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종류와 기르는 팁 정도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를 나타냄</a:t>
            </a:r>
            <a:endParaRPr lang="en-US" altLang="ko-KR" sz="12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</a:rPr>
              <a:t> 위험 수치에 따른 푸시 알람 전송 기능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개인별로 설정한 위험 수치를 초과하면 어플로 푸시 알림을 전송하여 사용자가 즉시 확인 가능</a:t>
            </a:r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906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824810" y="1636226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1440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04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360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33157" y="256144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R&amp;R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분배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4397557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358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84746" y="3397954"/>
            <a:ext cx="1479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스마트 화분 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55576" y="1636226"/>
            <a:ext cx="1933330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11560" y="3354935"/>
            <a:ext cx="696028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06614" y="3353532"/>
            <a:ext cx="1789314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38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04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R&amp;R 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분배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A732-20E4-44DD-9A8A-D7A88E4D560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스마트 화분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종합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4. R&amp;R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분배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46E70259-EAD8-5F5C-D5CE-A1E76CF14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060114"/>
              </p:ext>
            </p:extLst>
          </p:nvPr>
        </p:nvGraphicFramePr>
        <p:xfrm>
          <a:off x="443210" y="1539549"/>
          <a:ext cx="7868272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4136">
                  <a:extLst>
                    <a:ext uri="{9D8B030D-6E8A-4147-A177-3AD203B41FA5}">
                      <a16:colId xmlns:a16="http://schemas.microsoft.com/office/drawing/2014/main" val="2808563282"/>
                    </a:ext>
                  </a:extLst>
                </a:gridCol>
                <a:gridCol w="3934136">
                  <a:extLst>
                    <a:ext uri="{9D8B030D-6E8A-4147-A177-3AD203B41FA5}">
                      <a16:colId xmlns:a16="http://schemas.microsoft.com/office/drawing/2014/main" val="496834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484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나동재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아두이노</a:t>
                      </a:r>
                      <a:r>
                        <a:rPr lang="ko-KR" altLang="en-US" sz="1600" b="1" dirty="0"/>
                        <a:t> 코딩</a:t>
                      </a:r>
                      <a:r>
                        <a:rPr lang="en-US" altLang="ko-KR" sz="1600" b="1" dirty="0"/>
                        <a:t>(</a:t>
                      </a:r>
                      <a:r>
                        <a:rPr lang="ko-KR" altLang="en-US" sz="1600" b="1" dirty="0"/>
                        <a:t>온</a:t>
                      </a:r>
                      <a:r>
                        <a:rPr lang="en-US" altLang="ko-KR" sz="1600" b="1" dirty="0"/>
                        <a:t>/</a:t>
                      </a:r>
                      <a:r>
                        <a:rPr lang="ko-KR" altLang="en-US" sz="1600" b="1" dirty="0"/>
                        <a:t>습도 모듈 </a:t>
                      </a:r>
                      <a:r>
                        <a:rPr lang="ko-KR" altLang="en-US" sz="1600" b="1" dirty="0" err="1"/>
                        <a:t>인터페이싱</a:t>
                      </a:r>
                      <a:r>
                        <a:rPr lang="en-US" altLang="ko-KR" sz="1600" b="1" dirty="0"/>
                        <a:t>)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673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전성훈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아두이노</a:t>
                      </a:r>
                      <a:r>
                        <a:rPr lang="ko-KR" altLang="en-US" sz="1600" b="1" dirty="0"/>
                        <a:t> 코딩</a:t>
                      </a:r>
                      <a:r>
                        <a:rPr lang="en-US" altLang="ko-KR" sz="1600" b="1" dirty="0"/>
                        <a:t>(</a:t>
                      </a:r>
                      <a:r>
                        <a:rPr lang="ko-KR" altLang="en-US" sz="1600" b="1" dirty="0"/>
                        <a:t>조도센서 모듈 </a:t>
                      </a:r>
                      <a:r>
                        <a:rPr lang="ko-KR" altLang="en-US" sz="1600" b="1" dirty="0" err="1"/>
                        <a:t>인터페이싱</a:t>
                      </a:r>
                      <a:r>
                        <a:rPr lang="en-US" altLang="ko-KR" sz="1600" b="1" dirty="0"/>
                        <a:t>)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35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김다은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어플 제작</a:t>
                      </a:r>
                      <a:r>
                        <a:rPr lang="en-US" altLang="ko-KR" sz="1600" b="1" dirty="0"/>
                        <a:t>(</a:t>
                      </a:r>
                      <a:r>
                        <a:rPr lang="ko-KR" altLang="en-US" sz="1600" b="1" dirty="0"/>
                        <a:t>화면 구성</a:t>
                      </a:r>
                      <a:r>
                        <a:rPr lang="en-US" altLang="ko-KR" sz="1600" b="1" dirty="0"/>
                        <a:t>)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98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김단이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어플 제작</a:t>
                      </a:r>
                      <a:r>
                        <a:rPr lang="en-US" altLang="ko-KR" sz="1600" b="1" dirty="0"/>
                        <a:t>(</a:t>
                      </a:r>
                      <a:r>
                        <a:rPr lang="ko-KR" altLang="en-US" sz="1600" b="1" dirty="0"/>
                        <a:t>데이터 송수신</a:t>
                      </a:r>
                      <a:r>
                        <a:rPr lang="en-US" altLang="ko-KR" sz="1600" b="1" dirty="0"/>
                        <a:t>)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4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류윤성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아두이노코딩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en-US" altLang="ko-KR" sz="1600" b="1" dirty="0"/>
                        <a:t>(</a:t>
                      </a:r>
                      <a:r>
                        <a:rPr lang="ko-KR" altLang="en-US" sz="1600" b="1" dirty="0"/>
                        <a:t>데이터 통신 모듈 </a:t>
                      </a:r>
                      <a:r>
                        <a:rPr lang="ko-KR" altLang="en-US" sz="1600" b="1" dirty="0" err="1"/>
                        <a:t>인터페이싱</a:t>
                      </a:r>
                      <a:r>
                        <a:rPr lang="en-US" altLang="ko-KR" sz="1600" b="1" dirty="0"/>
                        <a:t>)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901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84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824810" y="1636226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1440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05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360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33157" y="256144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일정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4397557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358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84746" y="3397954"/>
            <a:ext cx="1479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스마트 화분 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55576" y="1636226"/>
            <a:ext cx="1933330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11560" y="3354935"/>
            <a:ext cx="696028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06614" y="3353532"/>
            <a:ext cx="1789314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38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05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일정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A732-20E4-44DD-9A8A-D7A88E4D560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스마트 화분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종합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5.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개발 일정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18</a:t>
            </a:r>
            <a:endParaRPr lang="ko-KR" altLang="en-US" dirty="0"/>
          </a:p>
        </p:txBody>
      </p:sp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72EA912D-7ABA-8EA9-57BB-D7D311DCC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275314"/>
              </p:ext>
            </p:extLst>
          </p:nvPr>
        </p:nvGraphicFramePr>
        <p:xfrm>
          <a:off x="611560" y="1131590"/>
          <a:ext cx="6509975" cy="38406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6887">
                  <a:extLst>
                    <a:ext uri="{9D8B030D-6E8A-4147-A177-3AD203B41FA5}">
                      <a16:colId xmlns:a16="http://schemas.microsoft.com/office/drawing/2014/main" val="2569622941"/>
                    </a:ext>
                  </a:extLst>
                </a:gridCol>
                <a:gridCol w="638131">
                  <a:extLst>
                    <a:ext uri="{9D8B030D-6E8A-4147-A177-3AD203B41FA5}">
                      <a16:colId xmlns:a16="http://schemas.microsoft.com/office/drawing/2014/main" val="3290570517"/>
                    </a:ext>
                  </a:extLst>
                </a:gridCol>
                <a:gridCol w="431977">
                  <a:extLst>
                    <a:ext uri="{9D8B030D-6E8A-4147-A177-3AD203B41FA5}">
                      <a16:colId xmlns:a16="http://schemas.microsoft.com/office/drawing/2014/main" val="4193761431"/>
                    </a:ext>
                  </a:extLst>
                </a:gridCol>
                <a:gridCol w="484872">
                  <a:extLst>
                    <a:ext uri="{9D8B030D-6E8A-4147-A177-3AD203B41FA5}">
                      <a16:colId xmlns:a16="http://schemas.microsoft.com/office/drawing/2014/main" val="1156516416"/>
                    </a:ext>
                  </a:extLst>
                </a:gridCol>
                <a:gridCol w="458425">
                  <a:extLst>
                    <a:ext uri="{9D8B030D-6E8A-4147-A177-3AD203B41FA5}">
                      <a16:colId xmlns:a16="http://schemas.microsoft.com/office/drawing/2014/main" val="2977875656"/>
                    </a:ext>
                  </a:extLst>
                </a:gridCol>
                <a:gridCol w="493688">
                  <a:extLst>
                    <a:ext uri="{9D8B030D-6E8A-4147-A177-3AD203B41FA5}">
                      <a16:colId xmlns:a16="http://schemas.microsoft.com/office/drawing/2014/main" val="2312819705"/>
                    </a:ext>
                  </a:extLst>
                </a:gridCol>
                <a:gridCol w="449609">
                  <a:extLst>
                    <a:ext uri="{9D8B030D-6E8A-4147-A177-3AD203B41FA5}">
                      <a16:colId xmlns:a16="http://schemas.microsoft.com/office/drawing/2014/main" val="1934633803"/>
                    </a:ext>
                  </a:extLst>
                </a:gridCol>
                <a:gridCol w="449609">
                  <a:extLst>
                    <a:ext uri="{9D8B030D-6E8A-4147-A177-3AD203B41FA5}">
                      <a16:colId xmlns:a16="http://schemas.microsoft.com/office/drawing/2014/main" val="2383372450"/>
                    </a:ext>
                  </a:extLst>
                </a:gridCol>
                <a:gridCol w="449609">
                  <a:extLst>
                    <a:ext uri="{9D8B030D-6E8A-4147-A177-3AD203B41FA5}">
                      <a16:colId xmlns:a16="http://schemas.microsoft.com/office/drawing/2014/main" val="4264097004"/>
                    </a:ext>
                  </a:extLst>
                </a:gridCol>
                <a:gridCol w="467241">
                  <a:extLst>
                    <a:ext uri="{9D8B030D-6E8A-4147-A177-3AD203B41FA5}">
                      <a16:colId xmlns:a16="http://schemas.microsoft.com/office/drawing/2014/main" val="3768059391"/>
                    </a:ext>
                  </a:extLst>
                </a:gridCol>
                <a:gridCol w="479927">
                  <a:extLst>
                    <a:ext uri="{9D8B030D-6E8A-4147-A177-3AD203B41FA5}">
                      <a16:colId xmlns:a16="http://schemas.microsoft.com/office/drawing/2014/main" val="3840018179"/>
                    </a:ext>
                  </a:extLst>
                </a:gridCol>
              </a:tblGrid>
              <a:tr h="274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i="0" baseline="0" dirty="0"/>
                        <a:t>Task</a:t>
                      </a:r>
                      <a:endParaRPr lang="ko-KR" altLang="en-US" sz="1000" b="1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baseline="0" dirty="0"/>
                        <a:t>담당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i="0" baseline="0" dirty="0"/>
                        <a:t>2</a:t>
                      </a:r>
                      <a:endParaRPr lang="ko-KR" altLang="en-US" sz="1000" b="1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i="0" baseline="0" dirty="0"/>
                        <a:t>3</a:t>
                      </a:r>
                      <a:endParaRPr lang="ko-KR" altLang="en-US" sz="1000" b="1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i="0" baseline="0" dirty="0"/>
                        <a:t>4</a:t>
                      </a:r>
                      <a:endParaRPr lang="ko-KR" altLang="en-US" sz="1000" b="1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i="0" baseline="0" dirty="0"/>
                        <a:t>5</a:t>
                      </a:r>
                      <a:endParaRPr lang="ko-KR" altLang="en-US" sz="1000" b="1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i="0" baseline="0" dirty="0"/>
                        <a:t>6</a:t>
                      </a:r>
                      <a:endParaRPr lang="ko-KR" altLang="en-US" sz="1000" b="1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i="0" baseline="0" dirty="0"/>
                        <a:t>7</a:t>
                      </a:r>
                      <a:endParaRPr lang="ko-KR" altLang="en-US" sz="1000" b="1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i="0" baseline="0" dirty="0"/>
                        <a:t>8</a:t>
                      </a:r>
                      <a:endParaRPr lang="ko-KR" altLang="en-US" sz="1000" b="1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i="0" baseline="0"/>
                        <a:t>9</a:t>
                      </a:r>
                      <a:endParaRPr lang="ko-KR" altLang="en-US" sz="1000" b="1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i="0" baseline="0"/>
                        <a:t>10</a:t>
                      </a:r>
                      <a:endParaRPr lang="ko-KR" altLang="en-US" sz="1000" b="1" i="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629920"/>
                  </a:ext>
                </a:extLst>
              </a:tr>
              <a:tr h="334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baseline="0" dirty="0"/>
                        <a:t>주제 선정 및 관련 물품들 구매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baseline="0" dirty="0"/>
                        <a:t>모두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458978"/>
                  </a:ext>
                </a:extLst>
              </a:tr>
              <a:tr h="332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baseline="0" dirty="0"/>
                        <a:t>구조 설계 및 </a:t>
                      </a:r>
                      <a:r>
                        <a:rPr lang="ko-KR" altLang="en-US" sz="1000" b="1" i="0" baseline="0" dirty="0" err="1"/>
                        <a:t>팀원별</a:t>
                      </a:r>
                      <a:r>
                        <a:rPr lang="ko-KR" altLang="en-US" sz="1000" b="1" i="0" baseline="0" dirty="0"/>
                        <a:t> 담당 역할 분담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baseline="0" dirty="0"/>
                        <a:t>모두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171183"/>
                  </a:ext>
                </a:extLst>
              </a:tr>
              <a:tr h="4104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baseline="0" dirty="0" err="1"/>
                        <a:t>아두이노</a:t>
                      </a:r>
                      <a:r>
                        <a:rPr lang="ko-KR" altLang="en-US" sz="1000" b="1" i="0" baseline="0" dirty="0"/>
                        <a:t> 하드웨어 연결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baseline="0" dirty="0"/>
                        <a:t>전성훈</a:t>
                      </a:r>
                      <a:endParaRPr lang="en-US" altLang="ko-KR" sz="1000" b="1" i="0" baseline="0" dirty="0"/>
                    </a:p>
                    <a:p>
                      <a:pPr algn="ctr" latinLnBrk="1"/>
                      <a:r>
                        <a:rPr lang="ko-KR" altLang="en-US" sz="1000" b="1" i="0" baseline="0" dirty="0" err="1"/>
                        <a:t>나동재</a:t>
                      </a:r>
                      <a:endParaRPr lang="en-US" altLang="ko-KR" sz="1000" b="1" i="0" baseline="0" dirty="0"/>
                    </a:p>
                    <a:p>
                      <a:pPr algn="ctr" latinLnBrk="1"/>
                      <a:r>
                        <a:rPr lang="ko-KR" altLang="en-US" sz="1000" b="1" i="0" baseline="0" dirty="0" err="1"/>
                        <a:t>류윤성</a:t>
                      </a:r>
                      <a:endParaRPr lang="ko-KR" altLang="en-US" sz="1000" b="1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928705"/>
                  </a:ext>
                </a:extLst>
              </a:tr>
              <a:tr h="4104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baseline="0" dirty="0" err="1"/>
                        <a:t>아두이노</a:t>
                      </a:r>
                      <a:r>
                        <a:rPr lang="ko-KR" altLang="en-US" sz="1000" b="1" i="0" baseline="0" dirty="0"/>
                        <a:t> 프로토타이핑 및 모의실험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baseline="0" dirty="0"/>
                        <a:t>전성훈</a:t>
                      </a:r>
                      <a:endParaRPr lang="en-US" altLang="ko-KR" sz="1000" b="1" i="0" baseline="0" dirty="0"/>
                    </a:p>
                    <a:p>
                      <a:pPr algn="ctr" latinLnBrk="1"/>
                      <a:r>
                        <a:rPr lang="ko-KR" altLang="en-US" sz="1000" b="1" i="0" baseline="0" dirty="0" err="1"/>
                        <a:t>나동재</a:t>
                      </a:r>
                      <a:endParaRPr lang="en-US" altLang="ko-KR" sz="1000" b="1" i="0" baseline="0" dirty="0"/>
                    </a:p>
                    <a:p>
                      <a:pPr algn="ctr" latinLnBrk="1"/>
                      <a:r>
                        <a:rPr lang="ko-KR" altLang="en-US" sz="1000" b="1" i="0" baseline="0" dirty="0" err="1"/>
                        <a:t>류윤성</a:t>
                      </a:r>
                      <a:endParaRPr lang="ko-KR" altLang="en-US" sz="1000" b="1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942039"/>
                  </a:ext>
                </a:extLst>
              </a:tr>
              <a:tr h="296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baseline="0" dirty="0"/>
                        <a:t>어플 화면구성 디자인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baseline="0" dirty="0" err="1"/>
                        <a:t>김단이</a:t>
                      </a:r>
                      <a:endParaRPr lang="en-US" altLang="ko-KR" sz="1000" b="1" i="0" baseline="0" dirty="0"/>
                    </a:p>
                    <a:p>
                      <a:pPr algn="ctr" latinLnBrk="1"/>
                      <a:r>
                        <a:rPr lang="ko-KR" altLang="en-US" sz="1000" b="1" i="0" baseline="0" dirty="0"/>
                        <a:t>김다은</a:t>
                      </a:r>
                      <a:endParaRPr lang="en-US" altLang="ko-KR" sz="1000" b="1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675685"/>
                  </a:ext>
                </a:extLst>
              </a:tr>
              <a:tr h="332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baseline="0" dirty="0"/>
                        <a:t>어플과 </a:t>
                      </a:r>
                      <a:r>
                        <a:rPr lang="ko-KR" altLang="en-US" sz="1000" b="1" i="0" baseline="0" dirty="0" err="1"/>
                        <a:t>아두이노</a:t>
                      </a:r>
                      <a:r>
                        <a:rPr lang="ko-KR" altLang="en-US" sz="1000" b="1" i="0" baseline="0" dirty="0"/>
                        <a:t> 연결 및 블루투스 기능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baseline="0" dirty="0" err="1"/>
                        <a:t>김단이</a:t>
                      </a:r>
                      <a:endParaRPr lang="en-US" altLang="ko-KR" sz="1000" b="1" i="0" baseline="0" dirty="0"/>
                    </a:p>
                    <a:p>
                      <a:pPr algn="ctr" latinLnBrk="1"/>
                      <a:r>
                        <a:rPr lang="ko-KR" altLang="en-US" sz="1000" b="1" i="0" baseline="0" dirty="0"/>
                        <a:t>김다은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343807"/>
                  </a:ext>
                </a:extLst>
              </a:tr>
              <a:tr h="296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baseline="0" dirty="0"/>
                        <a:t>어플 데이터 수신 기능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baseline="0" dirty="0" err="1"/>
                        <a:t>김단이</a:t>
                      </a:r>
                      <a:endParaRPr lang="en-US" altLang="ko-KR" sz="1000" b="1" i="0" baseline="0" dirty="0"/>
                    </a:p>
                    <a:p>
                      <a:pPr algn="ctr" latinLnBrk="1"/>
                      <a:r>
                        <a:rPr lang="ko-KR" altLang="en-US" sz="1000" b="1" i="0" baseline="0" dirty="0"/>
                        <a:t>김다은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922251"/>
                  </a:ext>
                </a:extLst>
              </a:tr>
              <a:tr h="2366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baseline="0" dirty="0"/>
                        <a:t>오류 수정 및 보완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baseline="0" dirty="0"/>
                        <a:t>모두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695545"/>
                  </a:ext>
                </a:extLst>
              </a:tr>
              <a:tr h="2366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baseline="0" dirty="0"/>
                        <a:t>프로젝트 제출 및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baseline="0" dirty="0"/>
                        <a:t>모두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i="0" baseline="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515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84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84746" y="3397954"/>
            <a:ext cx="1479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스마트 화분 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824810" y="1636226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55576" y="1636226"/>
            <a:ext cx="1933330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11560" y="3354935"/>
            <a:ext cx="696028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06614" y="3353532"/>
            <a:ext cx="1789314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3446" y="1360538"/>
            <a:ext cx="1693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목차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9450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01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13736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02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3448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04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496" y="2561444"/>
            <a:ext cx="1964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배경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91680" y="254530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서비스 시나리오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882599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312064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5143348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27984" y="2572477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R&amp;R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분배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53896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03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31840" y="254530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내용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3752224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7464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05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6583508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68144" y="2572477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일정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1480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06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8023668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08304" y="2572477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산출물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E1612D9-9513-47C0-9FCB-18C659CABCEF}"/>
              </a:ext>
            </a:extLst>
          </p:cNvPr>
          <p:cNvSpPr/>
          <p:nvPr/>
        </p:nvSpPr>
        <p:spPr>
          <a:xfrm>
            <a:off x="755576" y="2856796"/>
            <a:ext cx="78488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2p-7p	         8p-11p	12p-14p	         15p-16p                17p-18p                19p-20p       </a:t>
            </a:r>
            <a:endParaRPr lang="ko-KR" altLang="en-US" sz="12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670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824810" y="1636226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1440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06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360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33157" y="256144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산출물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4397557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358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84746" y="3397954"/>
            <a:ext cx="1479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스마트 화분 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55576" y="1636226"/>
            <a:ext cx="1933330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11560" y="3354935"/>
            <a:ext cx="696028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06614" y="3353532"/>
            <a:ext cx="1789314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38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06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산출물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A732-20E4-44DD-9A8A-D7A88E4D560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스마트 화분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종합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6.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개발 산출물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445736" y="1347614"/>
            <a:ext cx="2406184" cy="1440160"/>
          </a:xfrm>
          <a:prstGeom prst="rect">
            <a:avLst/>
          </a:prstGeom>
          <a:noFill/>
          <a:ln>
            <a:solidFill>
              <a:srgbClr val="E00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식물의 현재 온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습도 조회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LED</a:t>
            </a:r>
            <a:r>
              <a:rPr lang="ko-KR" altLang="en-US" sz="1000" b="1" dirty="0">
                <a:solidFill>
                  <a:schemeClr val="tx1"/>
                </a:solidFill>
              </a:rPr>
              <a:t>등 </a:t>
            </a:r>
            <a:r>
              <a:rPr lang="en-US" altLang="ko-KR" sz="1000" b="1" dirty="0">
                <a:solidFill>
                  <a:schemeClr val="tx1"/>
                </a:solidFill>
              </a:rPr>
              <a:t>ON/OFF </a:t>
            </a:r>
            <a:r>
              <a:rPr lang="ko-KR" altLang="en-US" sz="1000" b="1" dirty="0">
                <a:solidFill>
                  <a:schemeClr val="tx1"/>
                </a:solidFill>
              </a:rPr>
              <a:t>상태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적절한 습도 입력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식물관리 가이드 정보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 algn="ctr">
              <a:buFont typeface="Wingdings" pitchFamily="2" charset="2"/>
              <a:buChar char="§"/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45736" y="1355998"/>
            <a:ext cx="2406184" cy="351656"/>
          </a:xfrm>
          <a:prstGeom prst="rect">
            <a:avLst/>
          </a:prstGeom>
          <a:solidFill>
            <a:srgbClr val="FF0066"/>
          </a:solidFill>
          <a:ln>
            <a:solidFill>
              <a:srgbClr val="E00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앱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292080" y="1347614"/>
            <a:ext cx="2406184" cy="1440160"/>
          </a:xfrm>
          <a:prstGeom prst="rect">
            <a:avLst/>
          </a:prstGeom>
          <a:noFill/>
          <a:ln>
            <a:solidFill>
              <a:srgbClr val="E00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제안서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 algn="ctr">
              <a:buFont typeface="Wingdings" pitchFamily="2" charset="2"/>
              <a:buChar char="§"/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설계서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 algn="ctr">
              <a:buFont typeface="Wingdings" pitchFamily="2" charset="2"/>
              <a:buChar char="§"/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완료 보고서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92080" y="1355998"/>
            <a:ext cx="2406184" cy="351656"/>
          </a:xfrm>
          <a:prstGeom prst="rect">
            <a:avLst/>
          </a:prstGeom>
          <a:solidFill>
            <a:srgbClr val="FF0066"/>
          </a:solidFill>
          <a:ln>
            <a:solidFill>
              <a:srgbClr val="E00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문서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368908" y="3299083"/>
            <a:ext cx="2406184" cy="1440160"/>
          </a:xfrm>
          <a:prstGeom prst="rect">
            <a:avLst/>
          </a:prstGeom>
          <a:noFill/>
          <a:ln>
            <a:solidFill>
              <a:srgbClr val="E00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지정한 습도에 따라 급수 기능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 algn="ctr">
              <a:buFont typeface="Wingdings" pitchFamily="2" charset="2"/>
              <a:buChar char="§"/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LED</a:t>
            </a:r>
            <a:r>
              <a:rPr lang="ko-KR" altLang="en-US" sz="1000" b="1" dirty="0">
                <a:solidFill>
                  <a:schemeClr val="tx1"/>
                </a:solidFill>
              </a:rPr>
              <a:t>등 </a:t>
            </a:r>
            <a:r>
              <a:rPr lang="en-US" altLang="ko-KR" sz="1000" b="1" dirty="0">
                <a:solidFill>
                  <a:schemeClr val="tx1"/>
                </a:solidFill>
              </a:rPr>
              <a:t>ON/OFF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368169" y="3299083"/>
            <a:ext cx="2406184" cy="351656"/>
          </a:xfrm>
          <a:prstGeom prst="rect">
            <a:avLst/>
          </a:prstGeom>
          <a:solidFill>
            <a:srgbClr val="FF0066"/>
          </a:solidFill>
          <a:ln>
            <a:solidFill>
              <a:srgbClr val="E00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IoT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기기</a:t>
            </a:r>
          </a:p>
        </p:txBody>
      </p:sp>
    </p:spTree>
    <p:extLst>
      <p:ext uri="{BB962C8B-B14F-4D97-AF65-F5344CB8AC3E}">
        <p14:creationId xmlns:p14="http://schemas.microsoft.com/office/powerpoint/2010/main" val="407084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51920" y="2410599"/>
            <a:ext cx="187220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22600" y="2427734"/>
            <a:ext cx="1693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감사합니다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20143" y="2283718"/>
            <a:ext cx="614671" cy="305610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489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824810" y="1636226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1440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01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360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33157" y="256144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배경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4397557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358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84746" y="3397954"/>
            <a:ext cx="1479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스마트 화분 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55576" y="1636226"/>
            <a:ext cx="1933330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11560" y="3354935"/>
            <a:ext cx="696028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06614" y="3353532"/>
            <a:ext cx="1789314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670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배경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A732-20E4-44DD-9A8A-D7A88E4D560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스마트 화분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종합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1-1.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식물 키우기의 현황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9512" y="1931433"/>
            <a:ext cx="4392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2" marR="0" lvl="0" indent="0" algn="l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+mn-ea"/>
              </a:rPr>
              <a:t> </a:t>
            </a:r>
            <a:r>
              <a:rPr kumimoji="1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급증하는 </a:t>
            </a:r>
            <a:r>
              <a:rPr kumimoji="1" lang="en-US" altLang="ko-KR" sz="1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1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인 가구 ➡ 식물 키우기의 수요 증가</a:t>
            </a:r>
            <a:endParaRPr kumimoji="1" lang="en-US" altLang="ko-KR" sz="12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2" marR="0" lvl="0" indent="0" algn="l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</a:t>
            </a:r>
            <a:r>
              <a:rPr kumimoji="1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🔽</a:t>
            </a:r>
            <a:endParaRPr kumimoji="1" lang="en-US" altLang="ko-KR" sz="12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2" marR="0" lvl="0" indent="0" algn="l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대기업에서 식물 재배기 출시</a:t>
            </a:r>
            <a:endParaRPr kumimoji="1" lang="en-US" altLang="ko-KR" sz="12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2" marR="0" lvl="0" indent="0" algn="l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🔽</a:t>
            </a:r>
            <a:endParaRPr kumimoji="1" lang="en-US" altLang="ko-KR" sz="12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2" marR="0" lvl="0" indent="0" algn="l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비싼 가격 ➡ 쉽고 저렴한 스마트팜 키트 개발</a:t>
            </a:r>
            <a:endParaRPr kumimoji="1" lang="en-US" altLang="ko-KR" sz="12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2" name="Picture 4" descr="혼자 사는 1인 가구 늘더니…불티나게 팔린 '가전' 정체는">
            <a:extLst>
              <a:ext uri="{FF2B5EF4-FFF2-40B4-BE49-F238E27FC236}">
                <a16:creationId xmlns:a16="http://schemas.microsoft.com/office/drawing/2014/main" id="{C6E6ACA0-F897-4103-8399-A10ABC514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72190"/>
            <a:ext cx="1811966" cy="232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혼자 사는 1인 가구 늘더니…불티나게 팔린 '가전' 정체는">
            <a:extLst>
              <a:ext uri="{FF2B5EF4-FFF2-40B4-BE49-F238E27FC236}">
                <a16:creationId xmlns:a16="http://schemas.microsoft.com/office/drawing/2014/main" id="{E786ABC5-14BE-7AD5-104D-7DE646998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972596"/>
            <a:ext cx="2975368" cy="179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76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배경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A732-20E4-44DD-9A8A-D7A88E4D560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스마트 화분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종합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1-2.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식물 키우기의 한계점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AutoShape 2" descr="검색 png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4" descr="검색 png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B0C443-EC20-7CEF-D887-95F658D0D58D}"/>
              </a:ext>
            </a:extLst>
          </p:cNvPr>
          <p:cNvSpPr txBox="1"/>
          <p:nvPr/>
        </p:nvSpPr>
        <p:spPr>
          <a:xfrm>
            <a:off x="320675" y="2067694"/>
            <a:ext cx="3240360" cy="1478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2" marR="0" lvl="0" indent="0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2" marR="0" lvl="0" indent="0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다양한 식물의 종류에 따른 관리의        어려움</a:t>
            </a:r>
            <a:endParaRPr kumimoji="1" lang="en-US" altLang="ko-KR" sz="12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2" marR="0" lvl="0" indent="0" algn="ctr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3954C3-975B-D721-ECA4-231B6B89A245}"/>
              </a:ext>
            </a:extLst>
          </p:cNvPr>
          <p:cNvSpPr txBox="1"/>
          <p:nvPr/>
        </p:nvSpPr>
        <p:spPr>
          <a:xfrm>
            <a:off x="4355976" y="2260656"/>
            <a:ext cx="459400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  <a:p>
            <a:r>
              <a:rPr lang="ko-KR" altLang="en-US" sz="1200" dirty="0">
                <a:latin typeface="+mj-lt"/>
              </a:rPr>
              <a:t>식물을 크게 두 분류</a:t>
            </a:r>
            <a:r>
              <a:rPr lang="en-US" altLang="ko-KR" sz="1200" dirty="0">
                <a:latin typeface="+mj-lt"/>
              </a:rPr>
              <a:t>(ex </a:t>
            </a:r>
            <a:r>
              <a:rPr lang="ko-KR" altLang="en-US" sz="1200" dirty="0">
                <a:latin typeface="+mj-lt"/>
              </a:rPr>
              <a:t>다습</a:t>
            </a:r>
            <a:r>
              <a:rPr lang="en-US" altLang="ko-KR" sz="1200" dirty="0">
                <a:latin typeface="+mj-lt"/>
              </a:rPr>
              <a:t>, </a:t>
            </a:r>
            <a:r>
              <a:rPr lang="ko-KR" altLang="en-US" sz="1200" dirty="0">
                <a:latin typeface="+mj-lt"/>
              </a:rPr>
              <a:t>건습</a:t>
            </a:r>
            <a:r>
              <a:rPr lang="en-US" altLang="ko-KR" sz="1200" dirty="0">
                <a:latin typeface="+mj-lt"/>
              </a:rPr>
              <a:t>)</a:t>
            </a:r>
            <a:r>
              <a:rPr lang="ko-KR" altLang="en-US" sz="1200" dirty="0">
                <a:latin typeface="+mj-lt"/>
              </a:rPr>
              <a:t>로 나눔</a:t>
            </a:r>
            <a:endParaRPr lang="en-US" altLang="ko-KR" sz="1200" dirty="0">
              <a:latin typeface="+mj-lt"/>
            </a:endParaRPr>
          </a:p>
          <a:p>
            <a:r>
              <a:rPr lang="ko-KR" altLang="en-US" sz="1200" dirty="0">
                <a:latin typeface="+mj-lt"/>
              </a:rPr>
              <a:t> </a:t>
            </a:r>
          </a:p>
          <a:p>
            <a:r>
              <a:rPr lang="ko-KR" altLang="en-US" sz="1200" dirty="0">
                <a:latin typeface="+mj-lt"/>
              </a:rPr>
              <a:t>➡ 사용자가 관리를 원하는 식물에 따라 </a:t>
            </a:r>
            <a:endParaRPr lang="en-US" altLang="ko-KR" sz="1200" dirty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   </a:t>
            </a:r>
            <a:r>
              <a:rPr lang="ko-KR" altLang="en-US" sz="1200" dirty="0">
                <a:latin typeface="+mj-lt"/>
              </a:rPr>
              <a:t>자율적으로 적절한 온습도를 설정하여 관리 가능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9D2B79-517D-60DB-1AB0-58A04BA9F2AD}"/>
              </a:ext>
            </a:extLst>
          </p:cNvPr>
          <p:cNvSpPr txBox="1"/>
          <p:nvPr/>
        </p:nvSpPr>
        <p:spPr>
          <a:xfrm>
            <a:off x="3779912" y="2467223"/>
            <a:ext cx="305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E7B6EA-430D-C90D-5022-8DEBBE0C1D4E}"/>
              </a:ext>
            </a:extLst>
          </p:cNvPr>
          <p:cNvSpPr txBox="1"/>
          <p:nvPr/>
        </p:nvSpPr>
        <p:spPr>
          <a:xfrm>
            <a:off x="375286" y="1430680"/>
            <a:ext cx="4988802" cy="357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2" marR="0" lvl="0" indent="0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식물마다 적절한 온습도가 다름에 따라 발생하는</a:t>
            </a:r>
            <a:r>
              <a:rPr kumimoji="1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endParaRPr kumimoji="1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237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배경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A732-20E4-44DD-9A8A-D7A88E4D560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스마트 화분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종합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1-3.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기존 스마트팜 키트와의 차별점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24564" y="1636756"/>
            <a:ext cx="8208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dirty="0">
                <a:latin typeface="+mn-ea"/>
              </a:rPr>
              <a:t>어플 개발</a:t>
            </a:r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어플을 통해 사용자가 </a:t>
            </a:r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시각적으로 수치를 보고</a:t>
            </a:r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이를 자율적으로 </a:t>
            </a:r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활용할 수 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sp>
        <p:nvSpPr>
          <p:cNvPr id="45" name="AutoShape 2" descr="카메라 png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" name="AutoShape 4" descr="카메라 png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8">
            <a:extLst>
              <a:ext uri="{FF2B5EF4-FFF2-40B4-BE49-F238E27FC236}">
                <a16:creationId xmlns:a16="http://schemas.microsoft.com/office/drawing/2014/main" id="{BB589E0E-FDA5-952A-E34E-10DBB204A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20874"/>
            <a:ext cx="2201162" cy="389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3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배경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A732-20E4-44DD-9A8A-D7A88E4D560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스마트 화분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종합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1-3.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기존 스마트팜 키트와의 차별점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11560" y="1131590"/>
            <a:ext cx="8208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2) </a:t>
            </a:r>
            <a:r>
              <a:rPr lang="ko-KR" altLang="en-US" sz="1200" dirty="0">
                <a:latin typeface="+mn-ea"/>
              </a:rPr>
              <a:t>조도 센서</a:t>
            </a:r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조도 센서를 추가하여 식물 </a:t>
            </a:r>
            <a:r>
              <a:rPr lang="en-US" altLang="ko-KR" sz="1200" dirty="0">
                <a:latin typeface="+mn-ea"/>
              </a:rPr>
              <a:t>LED </a:t>
            </a:r>
            <a:r>
              <a:rPr lang="ko-KR" altLang="en-US" sz="1200" dirty="0">
                <a:latin typeface="+mn-ea"/>
              </a:rPr>
              <a:t>전등을 </a:t>
            </a:r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이용할 수 있다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r>
              <a:rPr lang="ko-KR" altLang="en-US" sz="1200" dirty="0">
                <a:latin typeface="+mn-ea"/>
              </a:rPr>
              <a:t>어플에 있는 식물관리정보를 통해 </a:t>
            </a:r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식물에게 맞는 수치를 파악하여 사용자는 </a:t>
            </a:r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식물 </a:t>
            </a:r>
            <a:r>
              <a:rPr lang="en-US" altLang="ko-KR" sz="1200" dirty="0">
                <a:latin typeface="+mn-ea"/>
              </a:rPr>
              <a:t>LED </a:t>
            </a:r>
            <a:r>
              <a:rPr lang="ko-KR" altLang="en-US" sz="1200" dirty="0">
                <a:latin typeface="+mn-ea"/>
              </a:rPr>
              <a:t>전등을 조절하여 식물에 적절한</a:t>
            </a:r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빛을 제공할 수 있다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45" name="AutoShape 2" descr="카메라 png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" name="AutoShape 4" descr="카메라 png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8E103C52-5DA2-F858-3CEF-F99402C01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298" y="1226599"/>
            <a:ext cx="2852838" cy="280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4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배경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A732-20E4-44DD-9A8A-D7A88E4D560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스마트 화분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종합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1-3.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기존 스마트팜 키트와의 차별점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37118" y="1280662"/>
            <a:ext cx="8208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3)</a:t>
            </a:r>
            <a:r>
              <a:rPr lang="ko-KR" altLang="en-US" sz="1200" dirty="0">
                <a:latin typeface="+mn-ea"/>
              </a:rPr>
              <a:t> 식물관리 정보 제공</a:t>
            </a:r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일반적인 식물 뿐만 아니라</a:t>
            </a:r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코로나로 인해 늘고 있는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‘</a:t>
            </a:r>
            <a:r>
              <a:rPr lang="ko-KR" altLang="en-US" sz="1200" dirty="0">
                <a:latin typeface="+mn-ea"/>
              </a:rPr>
              <a:t>파테크</a:t>
            </a:r>
            <a:r>
              <a:rPr lang="en-US" altLang="ko-KR" sz="1200" dirty="0">
                <a:latin typeface="+mn-ea"/>
              </a:rPr>
              <a:t>‘, ‘</a:t>
            </a:r>
            <a:r>
              <a:rPr lang="ko-KR" altLang="en-US" sz="1200" dirty="0">
                <a:latin typeface="+mn-ea"/>
              </a:rPr>
              <a:t>양파 키우기</a:t>
            </a:r>
            <a:r>
              <a:rPr lang="en-US" altLang="ko-KR" sz="1200" dirty="0">
                <a:latin typeface="+mn-ea"/>
              </a:rPr>
              <a:t>＇</a:t>
            </a:r>
            <a:r>
              <a:rPr lang="ko-KR" altLang="en-US" sz="1200" dirty="0">
                <a:latin typeface="+mn-ea"/>
              </a:rPr>
              <a:t>등</a:t>
            </a:r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실생활에 도움이 되는 정보를 포함하고</a:t>
            </a:r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이를 지속적으로 업데이트를 하여</a:t>
            </a:r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사용자의 니즈를 만족시킬 수 있다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45" name="AutoShape 2" descr="카메라 png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" name="AutoShape 4" descr="카메라 png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4">
            <a:extLst>
              <a:ext uri="{FF2B5EF4-FFF2-40B4-BE49-F238E27FC236}">
                <a16:creationId xmlns:a16="http://schemas.microsoft.com/office/drawing/2014/main" id="{A5589E78-573B-C272-7D8A-51A33124E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61932"/>
            <a:ext cx="3161859" cy="369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3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824810" y="1636226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1440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02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360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33157" y="256144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서비스 시나리오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4397557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358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84746" y="3397954"/>
            <a:ext cx="1479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스마트 화분 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55576" y="1636226"/>
            <a:ext cx="1933330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11560" y="3354935"/>
            <a:ext cx="696028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06614" y="3353532"/>
            <a:ext cx="1789314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634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2071</TotalTime>
  <Words>813</Words>
  <Application>Microsoft Office PowerPoint</Application>
  <PresentationFormat>On-screen Show (16:9)</PresentationFormat>
  <Paragraphs>287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10X10 Bold</vt:lpstr>
      <vt:lpstr>나눔바른고딕</vt:lpstr>
      <vt:lpstr>맑은 고딕</vt:lpstr>
      <vt:lpstr>배달의민족 한나는 열한살</vt:lpstr>
      <vt:lpstr>Arial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이예은</dc:creator>
  <cp:lastModifiedBy>skehdgus0124@naver.com</cp:lastModifiedBy>
  <cp:revision>278</cp:revision>
  <dcterms:created xsi:type="dcterms:W3CDTF">2015-03-17T10:14:13Z</dcterms:created>
  <dcterms:modified xsi:type="dcterms:W3CDTF">2022-09-20T11:53:53Z</dcterms:modified>
</cp:coreProperties>
</file>