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5/12/2022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5/12/2022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5/12/2022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5/12/2022</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5/12/2022</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5/12/2022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5/12/2022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b="1" u="sng" dirty="0"/>
              <a:t>De-Duplication Over Cloud Data to Enhance the Storage Systems</a:t>
            </a:r>
            <a:endParaRPr lang="en-IN"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MODULES: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US" dirty="0" smtClean="0"/>
              <a:t>Data </a:t>
            </a:r>
            <a:r>
              <a:rPr lang="en-US" dirty="0" err="1" smtClean="0"/>
              <a:t>deduplication</a:t>
            </a:r>
            <a:endParaRPr lang="en-US" dirty="0" smtClean="0"/>
          </a:p>
          <a:p>
            <a:pPr lvl="0"/>
            <a:r>
              <a:rPr lang="en-US" dirty="0" smtClean="0"/>
              <a:t>POD</a:t>
            </a:r>
          </a:p>
          <a:p>
            <a:pPr lvl="0"/>
            <a:r>
              <a:rPr lang="en-US" dirty="0" smtClean="0"/>
              <a:t>Select-</a:t>
            </a:r>
            <a:r>
              <a:rPr lang="en-US" dirty="0" err="1" smtClean="0"/>
              <a:t>Dedupe</a:t>
            </a:r>
            <a:r>
              <a:rPr lang="en-US" dirty="0" smtClean="0"/>
              <a:t> </a:t>
            </a:r>
          </a:p>
          <a:p>
            <a:pPr lvl="0"/>
            <a:r>
              <a:rPr lang="en-US" dirty="0" err="1" smtClean="0"/>
              <a:t>iCache</a:t>
            </a:r>
            <a:r>
              <a:rPr lang="en-US" dirty="0" smtClean="0"/>
              <a:t>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 </a:t>
            </a:r>
            <a:r>
              <a:rPr lang="en-US" b="1" dirty="0" err="1" smtClean="0"/>
              <a:t>deduplication</a:t>
            </a:r>
            <a:r>
              <a:rPr lang="en-US" b="1" dirty="0" smtClean="0"/>
              <a:t>:</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92500" lnSpcReduction="20000"/>
          </a:bodyPr>
          <a:lstStyle/>
          <a:p>
            <a:pPr algn="just"/>
            <a:r>
              <a:rPr lang="en-US" dirty="0" smtClean="0"/>
              <a:t>Data </a:t>
            </a:r>
            <a:r>
              <a:rPr lang="en-US" dirty="0" err="1" smtClean="0"/>
              <a:t>deduplication</a:t>
            </a:r>
            <a:r>
              <a:rPr lang="en-US" dirty="0" smtClean="0"/>
              <a:t> has been demonstrated to be an effective technique in Cloud backup and archiving applications to reduce the backup window, improve the storage-space efficiency and network bandwidth utilization. The Data </a:t>
            </a:r>
            <a:r>
              <a:rPr lang="en-US" dirty="0" err="1" smtClean="0"/>
              <a:t>deduplication</a:t>
            </a:r>
            <a:r>
              <a:rPr lang="en-US" dirty="0" smtClean="0"/>
              <a:t> technique to detect the redundant content on disks but does not eliminate them on the I/O path. This allows the disk head to service the read requests by pre-fetching the nearest blocks from all the redundant data blocks on disk to reduce the seek latency. The write requests are still issued to disks even if their data has already been stored on disks.</a:t>
            </a:r>
          </a:p>
          <a:p>
            <a:pPr algn="just"/>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POD:</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smtClean="0"/>
              <a:t>POD resides in the storage node and interacts with the </a:t>
            </a:r>
            <a:r>
              <a:rPr lang="en-US" i="1" dirty="0" smtClean="0"/>
              <a:t>File Systems </a:t>
            </a:r>
            <a:r>
              <a:rPr lang="en-US" dirty="0" smtClean="0"/>
              <a:t>via the standard read/write interface. Thus, POD can be easily incorporated into any HDD-based primary storage systems to accelerate their system performance. Moreover, POD is independent of the upper file systems, which makes POD more flexible and portable than whole-file </a:t>
            </a:r>
            <a:r>
              <a:rPr lang="en-US" dirty="0" err="1" smtClean="0"/>
              <a:t>deduplication</a:t>
            </a:r>
            <a:r>
              <a:rPr lang="en-US" dirty="0" smtClean="0"/>
              <a:t> and </a:t>
            </a:r>
            <a:r>
              <a:rPr lang="en-US" dirty="0" err="1" smtClean="0"/>
              <a:t>iDedup</a:t>
            </a:r>
            <a:r>
              <a:rPr lang="en-US" dirty="0" smtClean="0"/>
              <a:t>. It can be deployed in a variety of environments, such as virtual machine images that are mostly identical but differ in a few data blocks.</a:t>
            </a:r>
          </a:p>
          <a:p>
            <a:pPr algn="just"/>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Select-</a:t>
            </a:r>
            <a:r>
              <a:rPr lang="en-US" b="1" dirty="0" err="1" smtClean="0"/>
              <a:t>Dedupe</a:t>
            </a:r>
            <a:r>
              <a:rPr lang="en-US" b="1" dirty="0" smtClean="0"/>
              <a:t>:</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92500" lnSpcReduction="10000"/>
          </a:bodyPr>
          <a:lstStyle/>
          <a:p>
            <a:pPr algn="just"/>
            <a:r>
              <a:rPr lang="en-US" dirty="0" smtClean="0"/>
              <a:t>The request-based </a:t>
            </a:r>
            <a:r>
              <a:rPr lang="en-US" i="1" dirty="0" smtClean="0"/>
              <a:t>Select-</a:t>
            </a:r>
            <a:r>
              <a:rPr lang="en-US" i="1" dirty="0" err="1" smtClean="0"/>
              <a:t>Dedupe</a:t>
            </a:r>
            <a:r>
              <a:rPr lang="en-US" i="1" dirty="0" smtClean="0"/>
              <a:t> </a:t>
            </a:r>
            <a:r>
              <a:rPr lang="en-US" dirty="0" smtClean="0"/>
              <a:t>includes two individual modules: Data </a:t>
            </a:r>
            <a:r>
              <a:rPr lang="en-US" dirty="0" err="1" smtClean="0"/>
              <a:t>Deduplicator</a:t>
            </a:r>
            <a:r>
              <a:rPr lang="en-US" dirty="0" smtClean="0"/>
              <a:t> and Request Redirector. The </a:t>
            </a:r>
            <a:r>
              <a:rPr lang="en-US" i="1" dirty="0" smtClean="0"/>
              <a:t>Data </a:t>
            </a:r>
            <a:r>
              <a:rPr lang="en-US" i="1" dirty="0" err="1" smtClean="0"/>
              <a:t>Deduplicator</a:t>
            </a:r>
            <a:r>
              <a:rPr lang="en-US" i="1" dirty="0" smtClean="0"/>
              <a:t> </a:t>
            </a:r>
            <a:r>
              <a:rPr lang="en-US" dirty="0" smtClean="0"/>
              <a:t>module is responsible for splitting the incoming write data into data chunks, calculating the hash value of each data chunk, and identifying whether a data chunk is redundant and popular. Based on this information, the </a:t>
            </a:r>
            <a:r>
              <a:rPr lang="en-US" i="1" dirty="0" smtClean="0"/>
              <a:t>Request Redirector </a:t>
            </a:r>
            <a:r>
              <a:rPr lang="en-US" dirty="0" smtClean="0"/>
              <a:t>module decides whether the write request should be </a:t>
            </a:r>
            <a:r>
              <a:rPr lang="en-US" dirty="0" err="1" smtClean="0"/>
              <a:t>deduplicated</a:t>
            </a:r>
            <a:r>
              <a:rPr lang="en-US" dirty="0" smtClean="0"/>
              <a:t>, and maintains data consistency to prevent the referenced data from being overwritten and updated.</a:t>
            </a:r>
          </a:p>
          <a:p>
            <a:pPr algn="just"/>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iCache</a:t>
            </a:r>
            <a:r>
              <a:rPr lang="en-US" b="1" dirty="0" smtClean="0"/>
              <a:t>:</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92500" lnSpcReduction="20000"/>
          </a:bodyPr>
          <a:lstStyle/>
          <a:p>
            <a:pPr algn="just"/>
            <a:r>
              <a:rPr lang="en-US" dirty="0" smtClean="0"/>
              <a:t>The </a:t>
            </a:r>
            <a:r>
              <a:rPr lang="en-US" i="1" dirty="0" err="1" smtClean="0"/>
              <a:t>iCache</a:t>
            </a:r>
            <a:r>
              <a:rPr lang="en-US" i="1" dirty="0" smtClean="0"/>
              <a:t> </a:t>
            </a:r>
            <a:r>
              <a:rPr lang="en-US" dirty="0" smtClean="0"/>
              <a:t>module also includes two individual modules: Access Monitor and Swap Module. The </a:t>
            </a:r>
            <a:r>
              <a:rPr lang="en-US" i="1" dirty="0" smtClean="0"/>
              <a:t>Access Monitor </a:t>
            </a:r>
            <a:r>
              <a:rPr lang="en-US" dirty="0" smtClean="0"/>
              <a:t>module is responsible for monitoring the intensity and hit rate of the incoming read and write requests. Based on this information, the </a:t>
            </a:r>
            <a:r>
              <a:rPr lang="en-US" i="1" dirty="0" smtClean="0"/>
              <a:t>Swap </a:t>
            </a:r>
            <a:r>
              <a:rPr lang="en-US" dirty="0" smtClean="0"/>
              <a:t>module dynamically adjusts the cache space partition between the index cache and read cache. Moreover, it swaps in/out the cached data from/to the back-end storage. </a:t>
            </a:r>
            <a:r>
              <a:rPr lang="en-US" dirty="0" err="1" smtClean="0"/>
              <a:t>iCache</a:t>
            </a:r>
            <a:r>
              <a:rPr lang="en-US" dirty="0" smtClean="0"/>
              <a:t> helps request-based Select-</a:t>
            </a:r>
            <a:r>
              <a:rPr lang="en-US" dirty="0" err="1" smtClean="0"/>
              <a:t>Dedupe</a:t>
            </a:r>
            <a:r>
              <a:rPr lang="en-US" dirty="0" smtClean="0"/>
              <a:t> </a:t>
            </a:r>
            <a:r>
              <a:rPr lang="en-US" dirty="0" err="1" smtClean="0"/>
              <a:t>deduplicate</a:t>
            </a:r>
            <a:r>
              <a:rPr lang="en-US" dirty="0" smtClean="0"/>
              <a:t> as many redundant data blocks as possible and improves the read performance by expanding the read cache size in face of read bursts.</a:t>
            </a:r>
          </a:p>
          <a:p>
            <a:pPr algn="just"/>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ABSTRACT:</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85000" lnSpcReduction="20000"/>
          </a:bodyPr>
          <a:lstStyle/>
          <a:p>
            <a:pPr algn="just"/>
            <a:r>
              <a:rPr lang="en-US" dirty="0" smtClean="0"/>
              <a:t>We propose a performance-oriented I/O </a:t>
            </a:r>
            <a:r>
              <a:rPr lang="en-US" dirty="0" err="1" smtClean="0"/>
              <a:t>deduplication</a:t>
            </a:r>
            <a:r>
              <a:rPr lang="en-US" dirty="0" smtClean="0"/>
              <a:t>, called POD, rather than a capacity oriented I/O </a:t>
            </a:r>
            <a:r>
              <a:rPr lang="en-US" dirty="0" err="1" smtClean="0"/>
              <a:t>deduplication</a:t>
            </a:r>
            <a:r>
              <a:rPr lang="en-US" dirty="0" smtClean="0"/>
              <a:t>, exemplified by </a:t>
            </a:r>
            <a:r>
              <a:rPr lang="en-US" dirty="0" err="1" smtClean="0"/>
              <a:t>iDedup</a:t>
            </a:r>
            <a:r>
              <a:rPr lang="en-US" dirty="0" smtClean="0"/>
              <a:t>, to improve the I/O performance of primary storage systems in the Cloud without sacrificing capacity savings of the latter. POD takes a two-pronged approach to improving the performance of primary storage systems and minimizing performance overhead of </a:t>
            </a:r>
            <a:r>
              <a:rPr lang="en-US" dirty="0" err="1" smtClean="0"/>
              <a:t>deduplication</a:t>
            </a:r>
            <a:r>
              <a:rPr lang="en-US" dirty="0" smtClean="0"/>
              <a:t>, namely, a request-based selective </a:t>
            </a:r>
            <a:r>
              <a:rPr lang="en-US" dirty="0" err="1" smtClean="0"/>
              <a:t>deduplication</a:t>
            </a:r>
            <a:r>
              <a:rPr lang="en-US" dirty="0" smtClean="0"/>
              <a:t> technique, called Select-</a:t>
            </a:r>
            <a:r>
              <a:rPr lang="en-US" dirty="0" err="1" smtClean="0"/>
              <a:t>Dedupe</a:t>
            </a:r>
            <a:r>
              <a:rPr lang="en-US" dirty="0" smtClean="0"/>
              <a:t>, to alleviate the data fragmentation and an adaptive memory management scheme, called </a:t>
            </a:r>
            <a:r>
              <a:rPr lang="en-US" dirty="0" err="1" smtClean="0"/>
              <a:t>iCache</a:t>
            </a:r>
            <a:r>
              <a:rPr lang="en-US" dirty="0" smtClean="0"/>
              <a:t>, to ease the memory contention between the </a:t>
            </a:r>
            <a:r>
              <a:rPr lang="en-US" dirty="0" err="1" smtClean="0"/>
              <a:t>bursty</a:t>
            </a:r>
            <a:r>
              <a:rPr lang="en-US" dirty="0" smtClean="0"/>
              <a:t> read traffic and the </a:t>
            </a:r>
            <a:r>
              <a:rPr lang="en-US" dirty="0" err="1" smtClean="0"/>
              <a:t>bursty</a:t>
            </a:r>
            <a:r>
              <a:rPr lang="en-US" dirty="0" smtClean="0"/>
              <a:t> write traffic.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EXISTING SYSTEM:</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92500" lnSpcReduction="10000"/>
          </a:bodyPr>
          <a:lstStyle/>
          <a:p>
            <a:pPr lvl="0" algn="just"/>
            <a:r>
              <a:rPr lang="en-US" dirty="0" smtClean="0"/>
              <a:t>The existing data </a:t>
            </a:r>
            <a:r>
              <a:rPr lang="en-US" dirty="0" err="1" smtClean="0"/>
              <a:t>deduplication</a:t>
            </a:r>
            <a:r>
              <a:rPr lang="en-US" dirty="0" smtClean="0"/>
              <a:t> schemes for primary storage, such as </a:t>
            </a:r>
            <a:r>
              <a:rPr lang="en-US" dirty="0" err="1" smtClean="0"/>
              <a:t>iDedup</a:t>
            </a:r>
            <a:r>
              <a:rPr lang="en-US" dirty="0" smtClean="0"/>
              <a:t> and Offline-</a:t>
            </a:r>
            <a:r>
              <a:rPr lang="en-US" dirty="0" err="1" smtClean="0"/>
              <a:t>Dedupe</a:t>
            </a:r>
            <a:r>
              <a:rPr lang="en-US" dirty="0" smtClean="0"/>
              <a:t>, are capacity oriented in that they focus on storage capacity savings and only select the large requests to </a:t>
            </a:r>
            <a:r>
              <a:rPr lang="en-US" dirty="0" err="1" smtClean="0"/>
              <a:t>deduplicate</a:t>
            </a:r>
            <a:r>
              <a:rPr lang="en-US" dirty="0" smtClean="0"/>
              <a:t> and bypass all the small requests (</a:t>
            </a:r>
            <a:r>
              <a:rPr lang="en-US" i="1" dirty="0" smtClean="0"/>
              <a:t>e.g.</a:t>
            </a:r>
            <a:r>
              <a:rPr lang="en-US" dirty="0" smtClean="0"/>
              <a:t>, 4KB, 8KB or less). </a:t>
            </a:r>
          </a:p>
          <a:p>
            <a:pPr lvl="0" algn="just"/>
            <a:r>
              <a:rPr lang="en-US" dirty="0" smtClean="0"/>
              <a:t>The rationale is that the small I/O requests only account for a tiny fraction of the storage capacity requirement, making </a:t>
            </a:r>
            <a:r>
              <a:rPr lang="en-US" dirty="0" err="1" smtClean="0"/>
              <a:t>deduplication</a:t>
            </a:r>
            <a:r>
              <a:rPr lang="en-US" dirty="0" smtClean="0"/>
              <a:t> on them unprofitable and potentially counterproductive considering the substantial </a:t>
            </a:r>
            <a:r>
              <a:rPr lang="en-US" dirty="0" err="1" smtClean="0"/>
              <a:t>deduplication</a:t>
            </a:r>
            <a:r>
              <a:rPr lang="en-US" dirty="0" smtClean="0"/>
              <a:t> overhead involved.</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DISADVANTAGES OF EXISTING SYSTEM:</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lgn="just"/>
            <a:r>
              <a:rPr lang="en-US" dirty="0" smtClean="0"/>
              <a:t>The existing data </a:t>
            </a:r>
            <a:r>
              <a:rPr lang="en-US" dirty="0" err="1" smtClean="0"/>
              <a:t>deduplication</a:t>
            </a:r>
            <a:r>
              <a:rPr lang="en-US" dirty="0" smtClean="0"/>
              <a:t> schemes fail to consider these workload characteristics in primary storage systems, missing the opportunity to address one of the most important issues in primary storage, that of performance.</a:t>
            </a:r>
          </a:p>
          <a:p>
            <a:pPr algn="just"/>
            <a:r>
              <a:rPr lang="en-US" dirty="0" smtClean="0"/>
              <a:t>Existing scheme focuses on improving the read performance by exploiting and creating multiple duplications on disks to reduce the </a:t>
            </a:r>
            <a:r>
              <a:rPr lang="en-US" dirty="0" err="1" smtClean="0"/>
              <a:t>diskseek</a:t>
            </a:r>
            <a:r>
              <a:rPr lang="en-US" dirty="0" smtClean="0"/>
              <a:t> delay, but does not optimize the write requests.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PROPOSED SYSTEM:</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77500" lnSpcReduction="20000"/>
          </a:bodyPr>
          <a:lstStyle/>
          <a:p>
            <a:pPr lvl="0" algn="just"/>
            <a:r>
              <a:rPr lang="en-US" dirty="0" smtClean="0"/>
              <a:t>To address the important performance issue of primary storage in the Cloud, and the above </a:t>
            </a:r>
            <a:r>
              <a:rPr lang="en-US" dirty="0" err="1" smtClean="0"/>
              <a:t>deduplication</a:t>
            </a:r>
            <a:r>
              <a:rPr lang="en-US" dirty="0" smtClean="0"/>
              <a:t>-induced problems, we propose a Performance-Oriented data Deduplication scheme, called POD, rather than a capacity-oriented one (</a:t>
            </a:r>
            <a:r>
              <a:rPr lang="en-US" i="1" dirty="0" smtClean="0"/>
              <a:t>e.g.</a:t>
            </a:r>
            <a:r>
              <a:rPr lang="en-US" dirty="0" smtClean="0"/>
              <a:t>, </a:t>
            </a:r>
            <a:r>
              <a:rPr lang="en-US" dirty="0" err="1" smtClean="0"/>
              <a:t>iDedup</a:t>
            </a:r>
            <a:r>
              <a:rPr lang="en-US" dirty="0" smtClean="0"/>
              <a:t>), to improve the I/O performance of primary storage systems in the Cloud by considering the workload characteristics. </a:t>
            </a:r>
          </a:p>
          <a:p>
            <a:pPr lvl="0" algn="just"/>
            <a:r>
              <a:rPr lang="en-US" dirty="0" smtClean="0"/>
              <a:t>POD takes a two-pronged approach to improving the performance of primary storage systems and minimizing performance overhead of </a:t>
            </a:r>
            <a:r>
              <a:rPr lang="en-US" dirty="0" err="1" smtClean="0"/>
              <a:t>deduplication</a:t>
            </a:r>
            <a:r>
              <a:rPr lang="en-US" dirty="0" smtClean="0"/>
              <a:t>, namely, a request-based selective </a:t>
            </a:r>
            <a:r>
              <a:rPr lang="en-US" dirty="0" err="1" smtClean="0"/>
              <a:t>deduplication</a:t>
            </a:r>
            <a:r>
              <a:rPr lang="en-US" dirty="0" smtClean="0"/>
              <a:t> technique, called Select-</a:t>
            </a:r>
            <a:r>
              <a:rPr lang="en-US" dirty="0" err="1" smtClean="0"/>
              <a:t>Dedupe</a:t>
            </a:r>
            <a:r>
              <a:rPr lang="en-US" dirty="0" smtClean="0"/>
              <a:t>, to alleviate the data fragmentation and an adaptive memory management scheme, called </a:t>
            </a:r>
            <a:r>
              <a:rPr lang="en-US" dirty="0" err="1" smtClean="0"/>
              <a:t>iCache</a:t>
            </a:r>
            <a:r>
              <a:rPr lang="en-US" dirty="0" smtClean="0"/>
              <a:t>, to ease the memory contention between the </a:t>
            </a:r>
            <a:r>
              <a:rPr lang="en-US" dirty="0" err="1" smtClean="0"/>
              <a:t>bursty</a:t>
            </a:r>
            <a:r>
              <a:rPr lang="en-US" dirty="0" smtClean="0"/>
              <a:t> read traffic and the </a:t>
            </a:r>
            <a:r>
              <a:rPr lang="en-US" dirty="0" err="1" smtClean="0"/>
              <a:t>bursty</a:t>
            </a:r>
            <a:r>
              <a:rPr lang="en-US" dirty="0" smtClean="0"/>
              <a:t> write traffic.</a:t>
            </a:r>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ADVANTAGES OF PROPOSED SYSTEM:</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92500"/>
          </a:bodyPr>
          <a:lstStyle/>
          <a:p>
            <a:pPr lvl="0" algn="just"/>
            <a:r>
              <a:rPr lang="en-US" dirty="0" smtClean="0"/>
              <a:t>The extensive trace-driven experiments conducted on our lightweight prototype implementation of POD show that POD significantly outperforms </a:t>
            </a:r>
            <a:r>
              <a:rPr lang="en-US" dirty="0" err="1" smtClean="0"/>
              <a:t>iDedup</a:t>
            </a:r>
            <a:r>
              <a:rPr lang="en-US" dirty="0" smtClean="0"/>
              <a:t> in the I/O performance measure of primary storage systems without sacrificing the space savings of the latter. </a:t>
            </a:r>
          </a:p>
          <a:p>
            <a:pPr lvl="0" algn="just"/>
            <a:r>
              <a:rPr lang="en-US" dirty="0" smtClean="0"/>
              <a:t>Moreover, as an application of the POD technology to a background I/O task in primary cloud storage, it is shown to significantly improve the online RAID reconstruction performance by reducing the user I/O intensity during recovery.</a:t>
            </a:r>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SYSTEM ARCHITECTURE:</a:t>
            </a:r>
            <a:r>
              <a:rPr lang="en-US" dirty="0" smtClean="0"/>
              <a:t/>
            </a:r>
            <a:br>
              <a:rPr lang="en-US" dirty="0" smtClean="0"/>
            </a:br>
            <a:endParaRPr lang="en-US" dirty="0"/>
          </a:p>
        </p:txBody>
      </p:sp>
      <p:pic>
        <p:nvPicPr>
          <p:cNvPr id="4" name="Picture 3"/>
          <p:cNvPicPr/>
          <p:nvPr/>
        </p:nvPicPr>
        <p:blipFill>
          <a:blip r:embed="rId2"/>
          <a:srcRect/>
          <a:stretch>
            <a:fillRect/>
          </a:stretch>
        </p:blipFill>
        <p:spPr bwMode="auto">
          <a:xfrm>
            <a:off x="1624012" y="1852612"/>
            <a:ext cx="5895975" cy="315277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HARDWARE REQUIREMENTS: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GB" dirty="0" smtClean="0"/>
              <a:t>System			: 	Pentium Dual Core.</a:t>
            </a:r>
            <a:endParaRPr lang="en-US" dirty="0" smtClean="0"/>
          </a:p>
          <a:p>
            <a:pPr lvl="0"/>
            <a:r>
              <a:rPr lang="en-GB" dirty="0" smtClean="0"/>
              <a:t>Hard Disk 			: 	120 GB.</a:t>
            </a:r>
            <a:endParaRPr lang="en-US" dirty="0" smtClean="0"/>
          </a:p>
          <a:p>
            <a:pPr lvl="0"/>
            <a:r>
              <a:rPr lang="en-GB" dirty="0" smtClean="0"/>
              <a:t>Monitor			: 	15’’ LED</a:t>
            </a:r>
            <a:endParaRPr lang="en-US" dirty="0" smtClean="0"/>
          </a:p>
          <a:p>
            <a:pPr lvl="0"/>
            <a:r>
              <a:rPr lang="en-GB" dirty="0" smtClean="0"/>
              <a:t>Input Devices		: 	Keyboard, Mouse</a:t>
            </a:r>
            <a:endParaRPr lang="en-US" dirty="0" smtClean="0"/>
          </a:p>
          <a:p>
            <a:pPr lvl="0"/>
            <a:r>
              <a:rPr lang="en-GB" dirty="0" smtClean="0"/>
              <a:t>Ram			: 	1GB.</a:t>
            </a: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SOFTWARE REQUIREMENTS: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US" dirty="0" smtClean="0"/>
              <a:t>Operating system 		: 	Windows 7.</a:t>
            </a:r>
          </a:p>
          <a:p>
            <a:pPr lvl="0"/>
            <a:r>
              <a:rPr lang="en-US" dirty="0" smtClean="0"/>
              <a:t>Coding Language		:	ASP.NET,C#.NET</a:t>
            </a:r>
          </a:p>
          <a:p>
            <a:pPr lvl="0"/>
            <a:r>
              <a:rPr lang="en-US" dirty="0" smtClean="0"/>
              <a:t>Tool				:	Visual Studio 2008</a:t>
            </a:r>
          </a:p>
          <a:p>
            <a:pPr lvl="0"/>
            <a:r>
              <a:rPr lang="en-US" dirty="0" smtClean="0"/>
              <a:t>Database			:	SQL SERVER 2005</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TotalTime>
  <Words>874</Words>
  <Application>Microsoft Office PowerPoint</Application>
  <PresentationFormat>On-screen Show (4:3)</PresentationFormat>
  <Paragraphs>40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Median</vt:lpstr>
      <vt:lpstr>De-Duplication Over Cloud Data to Enhance the Storage Systems</vt:lpstr>
      <vt:lpstr>ABSTRACT: </vt:lpstr>
      <vt:lpstr>EXISTING SYSTEM: </vt:lpstr>
      <vt:lpstr>DISADVANTAGES OF EXISTING SYSTEM: </vt:lpstr>
      <vt:lpstr>PROPOSED SYSTEM: </vt:lpstr>
      <vt:lpstr>ADVANTAGES OF PROPOSED SYSTEM: </vt:lpstr>
      <vt:lpstr>SYSTEM ARCHITECTURE: </vt:lpstr>
      <vt:lpstr>HARDWARE REQUIREMENTS: </vt:lpstr>
      <vt:lpstr>SOFTWARE REQUIREMENTS: </vt:lpstr>
      <vt:lpstr>MODULES: </vt:lpstr>
      <vt:lpstr>Data deduplication: </vt:lpstr>
      <vt:lpstr>POD: </vt:lpstr>
      <vt:lpstr>Select-Dedupe: </vt:lpstr>
      <vt:lpstr>iCache: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Leveraging Data Deduplication to Improve the Performance of Primary Storage Systems in the Cloud</dc:title>
  <dc:creator>admin</dc:creator>
  <cp:lastModifiedBy>JP1</cp:lastModifiedBy>
  <cp:revision>13</cp:revision>
  <dcterms:created xsi:type="dcterms:W3CDTF">2006-08-16T00:00:00Z</dcterms:created>
  <dcterms:modified xsi:type="dcterms:W3CDTF">2022-05-12T09:26:04Z</dcterms:modified>
</cp:coreProperties>
</file>