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altLang="en-GB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Punit Pareshbhai Soni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Punit Pareshbhai Soni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algn="just"/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Name: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Indus University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Department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: Information and Communication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algn="just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GB" b="1" dirty="0"/>
              <a:t>The future of the Image Steganography Encryption and Decryption Project is expansive, with numerous opportunities for improvement and enhancement.</a:t>
            </a:r>
            <a:endParaRPr lang="en-US" altLang="en-GB" b="1" dirty="0"/>
          </a:p>
          <a:p>
            <a:pPr marL="0" indent="0" algn="just">
              <a:buNone/>
            </a:pPr>
            <a:endParaRPr lang="en-US" altLang="en-GB" b="1" dirty="0"/>
          </a:p>
          <a:p>
            <a:pPr algn="just"/>
            <a:r>
              <a:rPr lang="en-US" altLang="en-GB" b="1" dirty="0"/>
              <a:t>By incorporating advanced security measures, extending file type support, enhancing usability, and integrating with emerging technologies like AI and cloud computing, the system can be transformed into a comprehensive, secure, and efficient solution for protecting sensitive data.</a:t>
            </a:r>
            <a:endParaRPr lang="en-US" altLang="en-GB" b="1" dirty="0"/>
          </a:p>
          <a:p>
            <a:pPr marL="0" indent="0" algn="just">
              <a:buNone/>
            </a:pPr>
            <a:endParaRPr lang="en-US" altLang="en-GB" b="1" dirty="0"/>
          </a:p>
          <a:p>
            <a:pPr algn="just"/>
            <a:r>
              <a:rPr lang="en-US" altLang="en-GB" b="1" dirty="0"/>
              <a:t>The versatility of steganography and its potential applications in privacy, cybersecurity, digital forensics, and secure communication make it a promising area for further research and development.</a:t>
            </a:r>
            <a:endParaRPr lang="en-US" altLang="en-GB" b="1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algn="just"/>
            <a:r>
              <a:rPr lang="en-US" altLang="en-GB" b="1" dirty="0"/>
              <a:t>In th</a:t>
            </a:r>
            <a:r>
              <a:rPr lang="en-IN" altLang="en-US" b="1" dirty="0"/>
              <a:t>is</a:t>
            </a:r>
            <a:r>
              <a:rPr lang="en-US" altLang="en-GB" b="1" dirty="0"/>
              <a:t> digital </a:t>
            </a:r>
            <a:r>
              <a:rPr lang="en-IN" altLang="en-US" b="1" dirty="0"/>
              <a:t>time</a:t>
            </a:r>
            <a:r>
              <a:rPr lang="en-US" altLang="en-GB" b="1" dirty="0"/>
              <a:t> privacy and security of sensitive information have become crucial.</a:t>
            </a:r>
            <a:endParaRPr lang="en-US" altLang="en-GB" b="1" dirty="0"/>
          </a:p>
          <a:p>
            <a:pPr algn="just"/>
            <a:endParaRPr lang="en-US" altLang="en-GB" b="1" dirty="0"/>
          </a:p>
          <a:p>
            <a:pPr algn="just"/>
            <a:r>
              <a:rPr lang="en-IN" altLang="en-US" b="1" dirty="0"/>
              <a:t>O</a:t>
            </a:r>
            <a:r>
              <a:rPr lang="en-US" altLang="en-GB" b="1" dirty="0"/>
              <a:t>ne effective way to hide sensitive data within digital images is through image steganography.</a:t>
            </a:r>
            <a:endParaRPr lang="en-US" altLang="en-GB" b="1" dirty="0"/>
          </a:p>
          <a:p>
            <a:pPr marL="0" indent="0" algn="just">
              <a:buNone/>
            </a:pPr>
            <a:endParaRPr lang="en-US" altLang="en-GB" b="1" dirty="0"/>
          </a:p>
          <a:p>
            <a:pPr algn="just"/>
            <a:r>
              <a:rPr lang="en-US" altLang="en-GB" b="1" dirty="0"/>
              <a:t>The challenge is to design a system that allows the secure encryption</a:t>
            </a:r>
            <a:r>
              <a:rPr lang="en-IN" altLang="en-US" b="1" dirty="0"/>
              <a:t> </a:t>
            </a:r>
            <a:r>
              <a:rPr lang="en-US" altLang="en-GB" b="1" dirty="0"/>
              <a:t>of hidden messages or data inside an image and the decryption</a:t>
            </a:r>
            <a:r>
              <a:rPr lang="en-IN" altLang="en-US" b="1" dirty="0"/>
              <a:t> </a:t>
            </a:r>
            <a:r>
              <a:rPr lang="en-US" altLang="en-GB" b="1" dirty="0"/>
              <a:t>of the hidden data without any </a:t>
            </a:r>
            <a:r>
              <a:rPr lang="en-IN" altLang="en-US" b="1" dirty="0"/>
              <a:t>major </a:t>
            </a:r>
            <a:r>
              <a:rPr lang="en-US" altLang="en-GB" b="1" dirty="0"/>
              <a:t>changes to the original image.</a:t>
            </a:r>
            <a:endParaRPr lang="en-US" altLang="en-GB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IN" b="1" dirty="0"/>
              <a:t>Used VS Code IDLE For Coding.</a:t>
            </a: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Python Programming Language for Coding and Logic Implementation.</a:t>
            </a:r>
            <a:endParaRPr lang="en-IN" b="1" dirty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Using Windows Operating System.</a:t>
            </a:r>
            <a:endParaRPr lang="en-IN" b="1" dirty="0"/>
          </a:p>
          <a:p>
            <a:pPr marL="0" indent="0" algn="just">
              <a:buNone/>
            </a:pPr>
            <a:endParaRPr lang="en-IN" b="1" dirty="0"/>
          </a:p>
          <a:p>
            <a:pPr marL="0" indent="0" algn="just">
              <a:buNone/>
            </a:pPr>
            <a:r>
              <a:rPr lang="en-IN" b="1" dirty="0"/>
              <a:t>Libraries:</a:t>
            </a:r>
            <a:endParaRPr lang="en-IN" b="1" dirty="0"/>
          </a:p>
          <a:p>
            <a:pPr algn="just"/>
            <a:r>
              <a:rPr lang="en-IN" b="1" dirty="0"/>
              <a:t>open-cv library For Image processing, </a:t>
            </a:r>
            <a:endParaRPr lang="en-IN" b="1" dirty="0"/>
          </a:p>
          <a:p>
            <a:pPr algn="just"/>
            <a:r>
              <a:rPr lang="en-IN" b="1" dirty="0"/>
              <a:t>numpy </a:t>
            </a:r>
            <a:r>
              <a:rPr lang="en-IN" b="1" dirty="0">
                <a:sym typeface="+mn-ea"/>
              </a:rPr>
              <a:t>library </a:t>
            </a:r>
            <a:r>
              <a:rPr lang="en-IN" b="1" dirty="0"/>
              <a:t>For usage of </a:t>
            </a:r>
            <a:r>
              <a:rPr lang="en-US" altLang="en-GB" b="1" dirty="0"/>
              <a:t>multi-dimensional arrays</a:t>
            </a:r>
            <a:r>
              <a:rPr lang="en-IN" altLang="en-US" b="1" dirty="0"/>
              <a:t> </a:t>
            </a:r>
            <a:r>
              <a:rPr lang="en-US" altLang="en-GB" b="1" dirty="0"/>
              <a:t>and matrices.</a:t>
            </a:r>
            <a:endParaRPr lang="en-US" altLang="en-GB" b="1" dirty="0"/>
          </a:p>
          <a:p>
            <a:pPr algn="just"/>
            <a:r>
              <a:rPr lang="en-IN" b="1" dirty="0">
                <a:sym typeface="+mn-ea"/>
              </a:rPr>
              <a:t>Tkinter </a:t>
            </a:r>
            <a:r>
              <a:rPr lang="en-IN" b="1" dirty="0">
                <a:sym typeface="+mn-ea"/>
              </a:rPr>
              <a:t>library </a:t>
            </a:r>
            <a:r>
              <a:rPr lang="en-IN" b="1" dirty="0">
                <a:sym typeface="+mn-ea"/>
              </a:rPr>
              <a:t>For Graphical User Interface(GUI).</a:t>
            </a:r>
            <a:endParaRPr lang="en-IN" b="1" dirty="0"/>
          </a:p>
          <a:p>
            <a:pPr marL="0" indent="0" algn="just">
              <a:buNone/>
            </a:pPr>
            <a:endParaRPr lang="en-US" altLang="en-GB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features):</a:t>
            </a:r>
            <a:endParaRPr lang="en-IN" sz="1800" b="1" dirty="0">
              <a:solidFill>
                <a:srgbClr val="0F0F0F"/>
              </a:solidFill>
            </a:endParaRPr>
          </a:p>
          <a:p>
            <a:pPr algn="just"/>
            <a:r>
              <a:rPr lang="en-IN" sz="1800" b="1" dirty="0">
                <a:solidFill>
                  <a:srgbClr val="0F0F0F"/>
                </a:solidFill>
              </a:rPr>
              <a:t>Easily Encryption and Descryption of the Sensitive Data.</a:t>
            </a:r>
            <a:endParaRPr lang="en-IN" sz="1800" b="1" dirty="0">
              <a:solidFill>
                <a:srgbClr val="0F0F0F"/>
              </a:solidFill>
            </a:endParaRPr>
          </a:p>
          <a:p>
            <a:pPr algn="just"/>
            <a:r>
              <a:rPr lang="en-IN" sz="1800" b="1" dirty="0">
                <a:solidFill>
                  <a:srgbClr val="0F0F0F"/>
                </a:solidFill>
              </a:rPr>
              <a:t>User Friendly because of GUI (Graphical User Interface).</a:t>
            </a:r>
            <a:endParaRPr lang="en-IN" sz="1800" b="1" dirty="0">
              <a:solidFill>
                <a:srgbClr val="0F0F0F"/>
              </a:solidFill>
            </a:endParaRPr>
          </a:p>
          <a:p>
            <a:pPr algn="just"/>
            <a:r>
              <a:rPr lang="en-IN" sz="1800" b="1" dirty="0">
                <a:solidFill>
                  <a:srgbClr val="0F0F0F"/>
                </a:solidFill>
              </a:rPr>
              <a:t>The Use of password protection, without valid password cannot decrypt or extract the data from the image.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/>
              <a:t>Who are the end users:</a:t>
            </a:r>
            <a:endParaRPr lang="en-IN" b="1" dirty="0"/>
          </a:p>
          <a:p>
            <a:pPr marL="342900" indent="-342900" algn="just">
              <a:buAutoNum type="arabicPeriod"/>
            </a:pPr>
            <a:r>
              <a:rPr lang="en-US" altLang="en-GB" b="1" dirty="0"/>
              <a:t>Individuals (Personal Use)</a:t>
            </a:r>
            <a:endParaRPr lang="en-US" altLang="en-GB" b="1" dirty="0"/>
          </a:p>
          <a:p>
            <a:pPr marL="342900" indent="-342900" algn="just">
              <a:buAutoNum type="arabicPeriod"/>
            </a:pPr>
            <a:r>
              <a:rPr lang="en-US" altLang="en-GB" b="1" dirty="0"/>
              <a:t>Corporate Sector (Enterprises)</a:t>
            </a:r>
            <a:endParaRPr lang="en-US" altLang="en-GB" b="1" dirty="0"/>
          </a:p>
          <a:p>
            <a:pPr marL="342900" indent="-342900" algn="just">
              <a:buAutoNum type="arabicPeriod"/>
            </a:pPr>
            <a:r>
              <a:rPr lang="en-US" altLang="en-GB" b="1" dirty="0"/>
              <a:t>Educational Institutions</a:t>
            </a:r>
            <a:endParaRPr lang="en-US" altLang="en-GB" b="1" dirty="0"/>
          </a:p>
          <a:p>
            <a:pPr marL="342900" indent="-342900" algn="just">
              <a:buAutoNum type="arabicPeriod"/>
            </a:pPr>
            <a:r>
              <a:rPr lang="en-US" altLang="en-GB" b="1" dirty="0"/>
              <a:t>Digital Forensics Experts</a:t>
            </a:r>
            <a:endParaRPr lang="en-US" altLang="en-GB" b="1" dirty="0"/>
          </a:p>
          <a:p>
            <a:pPr marL="342900" indent="-342900" algn="just">
              <a:buAutoNum type="arabicPeriod"/>
            </a:pPr>
            <a:r>
              <a:rPr lang="en-US" altLang="en-GB" b="1" dirty="0"/>
              <a:t>Application Developers (Developers of Security Solutions)</a:t>
            </a:r>
            <a:endParaRPr lang="en-US" altLang="en-GB" b="1" dirty="0"/>
          </a:p>
        </p:txBody>
      </p:sp>
      <p:sp>
        <p:nvSpPr>
          <p:cNvPr id="4" name="Text Box 3"/>
          <p:cNvSpPr txBox="1"/>
          <p:nvPr/>
        </p:nvSpPr>
        <p:spPr>
          <a:xfrm>
            <a:off x="3481705" y="36163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005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2-18 212049"/>
          <p:cNvPicPr>
            <a:picLocks noChangeAspect="1"/>
          </p:cNvPicPr>
          <p:nvPr>
            <p:ph idx="1"/>
          </p:nvPr>
        </p:nvPicPr>
        <p:blipFill>
          <a:blip r:embed="rId1"/>
          <a:srcRect t="2114"/>
          <a:stretch>
            <a:fillRect/>
          </a:stretch>
        </p:blipFill>
        <p:spPr>
          <a:xfrm>
            <a:off x="4649470" y="1049020"/>
            <a:ext cx="2595880" cy="53613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Screenshot 2025-02-18 2120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049020"/>
            <a:ext cx="4068445" cy="536130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Screenshot 2025-02-18 2126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350" y="1049020"/>
            <a:ext cx="4522470" cy="5361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b="1" dirty="0"/>
              <a:t>T</a:t>
            </a:r>
            <a:r>
              <a:rPr lang="en-US" altLang="en-GB" b="1" dirty="0"/>
              <a:t>he image steganography encryption and decryption project successfully </a:t>
            </a:r>
            <a:r>
              <a:rPr lang="en-IN" altLang="en-US" b="1" dirty="0"/>
              <a:t>solve</a:t>
            </a:r>
            <a:r>
              <a:rPr lang="en-US" altLang="en-GB" b="1" dirty="0"/>
              <a:t> the problem of securely embedding and extracting sensitive information within digital images.</a:t>
            </a:r>
            <a:endParaRPr lang="en-US" altLang="en-GB" b="1" dirty="0"/>
          </a:p>
          <a:p>
            <a:pPr marL="0" indent="0" algn="just">
              <a:buNone/>
            </a:pPr>
            <a:r>
              <a:rPr lang="en-US" altLang="en-GB" b="1" dirty="0"/>
              <a:t> </a:t>
            </a:r>
            <a:endParaRPr lang="en-US" altLang="en-GB" b="1" dirty="0"/>
          </a:p>
          <a:p>
            <a:pPr algn="just"/>
            <a:r>
              <a:rPr lang="en-US" altLang="en-GB" b="1" dirty="0"/>
              <a:t>Through the encryption phase, the project allows users to hide messages in a way that is undetectable by the human eye, ensuring the confidentiality of the information. </a:t>
            </a:r>
            <a:endParaRPr lang="en-US" altLang="en-GB" b="1" dirty="0"/>
          </a:p>
          <a:p>
            <a:pPr marL="0" indent="0" algn="just">
              <a:buNone/>
            </a:pPr>
            <a:endParaRPr lang="en-US" altLang="en-GB" b="1" dirty="0"/>
          </a:p>
          <a:p>
            <a:pPr algn="just"/>
            <a:r>
              <a:rPr lang="en-US" altLang="en-GB" b="1" dirty="0"/>
              <a:t>In the decryption phase, the system reliably recovers the hidden message from the stego-image</a:t>
            </a:r>
            <a:r>
              <a:rPr lang="en-IN" altLang="en-US" b="1" dirty="0"/>
              <a:t> or encrypted image</a:t>
            </a:r>
            <a:r>
              <a:rPr lang="en-US" altLang="en-GB" b="1" dirty="0"/>
              <a:t> without compromising the integrity of the original image.</a:t>
            </a:r>
            <a:endParaRPr lang="en-US" altLang="en-GB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Github Link:</a:t>
            </a:r>
            <a:r>
              <a:rPr lang="en-IN" dirty="0"/>
              <a:t> </a:t>
            </a:r>
            <a:r>
              <a:rPr lang="en-US" altLang="en-GB" dirty="0"/>
              <a:t>https://github.com/Punit021/AICTE_Project.git</a:t>
            </a:r>
            <a:endParaRPr lang="en-US" altLang="en-GB" dirty="0"/>
          </a:p>
        </p:txBody>
      </p:sp>
      <p:sp>
        <p:nvSpPr>
          <p:cNvPr id="4" name="Text Box 3"/>
          <p:cNvSpPr txBox="1"/>
          <p:nvPr/>
        </p:nvSpPr>
        <p:spPr>
          <a:xfrm>
            <a:off x="5698490" y="3590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2802</Words>
  <Application>WPS Presentation</Application>
  <PresentationFormat>Custom</PresentationFormat>
  <Paragraphs>88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PunitSoni</cp:lastModifiedBy>
  <cp:revision>64</cp:revision>
  <dcterms:created xsi:type="dcterms:W3CDTF">2021-05-26T16:50:00Z</dcterms:created>
  <dcterms:modified xsi:type="dcterms:W3CDTF">2025-02-20T08:54:43Z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917A5BC5DF9A429D85574C64C8E5DE91_13</vt:lpwstr>
  </property>
  <property fmtid="{D5CDD505-2E9C-101B-9397-08002B2CF9AE}" pid="4" name="KSOProductBuildVer">
    <vt:lpwstr>2057-12.2.0.19821</vt:lpwstr>
  </property>
</Properties>
</file>