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1" r:id="rId7"/>
    <p:sldId id="259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648722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i="1" dirty="0">
                <a:solidFill>
                  <a:schemeClr val="bg1"/>
                </a:solidFill>
              </a:rPr>
              <a:t>Project name -</a:t>
            </a:r>
            <a:r>
              <a:rPr lang="en-US" sz="6000" i="1" dirty="0" err="1">
                <a:solidFill>
                  <a:schemeClr val="bg1"/>
                </a:solidFill>
              </a:rPr>
              <a:t>Verlein</a:t>
            </a:r>
            <a:endParaRPr lang="en-US" sz="6000" i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1" y="5611177"/>
            <a:ext cx="10993546" cy="48482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7CEBFF"/>
                </a:solidFill>
              </a:rPr>
              <a:t>Brief introduction for the code  and assets used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80" y="601838"/>
            <a:ext cx="11029616" cy="988332"/>
          </a:xfrm>
        </p:spPr>
        <p:txBody>
          <a:bodyPr>
            <a:normAutofit/>
          </a:bodyPr>
          <a:lstStyle/>
          <a:p>
            <a:r>
              <a:rPr lang="en-US" sz="4400" dirty="0" err="1"/>
              <a:t>Verlein</a:t>
            </a:r>
            <a:r>
              <a:rPr lang="en-US" sz="4400" dirty="0"/>
              <a:t> :-  an e-commerce website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61A6B-4671-AD22-EEBA-95B1BE8FD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4465" y="2182761"/>
            <a:ext cx="9940413" cy="459166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latin typeface="Gill Sans MT" panose="020B0502020104020203" pitchFamily="34" charset="0"/>
              </a:rPr>
              <a:t>It is a site in which one can buy premium quality handbags.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i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>
                <a:latin typeface="Gill Sans MT" panose="020B0502020104020203" pitchFamily="34" charset="0"/>
              </a:rPr>
              <a:t>All the products seen in the site are easy to buy.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i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1" dirty="0">
                <a:latin typeface="Gill Sans MT" panose="020B0502020104020203" pitchFamily="34" charset="0"/>
              </a:rPr>
              <a:t>The website give info about various types of purses/bags.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i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1" dirty="0">
                <a:latin typeface="Gill Sans MT" panose="020B0502020104020203" pitchFamily="34" charset="0"/>
              </a:rPr>
              <a:t>We created this webpage using HTML and CSS programming languages.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i="1" dirty="0">
              <a:latin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i="1" dirty="0" err="1">
                <a:latin typeface="Gill Sans MT" panose="020B0502020104020203" pitchFamily="34" charset="0"/>
              </a:rPr>
              <a:t>Verlein</a:t>
            </a:r>
            <a:r>
              <a:rPr lang="en-US" sz="2400" i="1" dirty="0">
                <a:latin typeface="Gill Sans MT" panose="020B0502020104020203" pitchFamily="34" charset="0"/>
              </a:rPr>
              <a:t> is the name of brand about which we created a webpage.</a:t>
            </a:r>
          </a:p>
          <a:p>
            <a:pPr marL="0" indent="0">
              <a:buNone/>
            </a:pPr>
            <a:endParaRPr lang="en-US" sz="2400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F561-5268-3354-B5B9-34381DC7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introduction to 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4FC7-8693-B229-6D78-59E6FB511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0" cy="3633047"/>
          </a:xfrm>
        </p:spPr>
        <p:txBody>
          <a:bodyPr>
            <a:normAutofit/>
          </a:bodyPr>
          <a:lstStyle/>
          <a:p>
            <a:r>
              <a:rPr lang="en-IN" sz="2400" i="1" dirty="0"/>
              <a:t>HTML stands for Hyper Text Markup Language. This is a website used for creating webpages. It defines the structure and layout of a webpage using tags and attributes.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272E-F7BC-49B0-8E69-69783F9E0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8" y="2228002"/>
            <a:ext cx="5422392" cy="3633047"/>
          </a:xfrm>
        </p:spPr>
        <p:txBody>
          <a:bodyPr/>
          <a:lstStyle/>
          <a:p>
            <a:r>
              <a:rPr lang="en-IN" sz="2400" i="1" dirty="0"/>
              <a:t>CSS stands for Cascading Style Sheets is a style sheet language used for describing the presentation of a document written in HTML. It allows you to control appearance and layout of multiple web </a:t>
            </a:r>
            <a:r>
              <a:rPr lang="en-IN" i="1" dirty="0"/>
              <a:t>pages.</a:t>
            </a:r>
          </a:p>
        </p:txBody>
      </p:sp>
    </p:spTree>
    <p:extLst>
      <p:ext uri="{BB962C8B-B14F-4D97-AF65-F5344CB8AC3E}">
        <p14:creationId xmlns:p14="http://schemas.microsoft.com/office/powerpoint/2010/main" val="195698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1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0" y="1982750"/>
            <a:ext cx="7213600" cy="2892489"/>
          </a:xfrm>
        </p:spPr>
        <p:txBody>
          <a:bodyPr anchor="ctr">
            <a:normAutofit fontScale="90000"/>
          </a:bodyPr>
          <a:lstStyle/>
          <a:p>
            <a:r>
              <a:rPr lang="en-US" i="1" dirty="0"/>
              <a:t>Programming languages used for designing</a:t>
            </a:r>
            <a:br>
              <a:rPr lang="en-US" i="1" dirty="0"/>
            </a:br>
            <a:br>
              <a:rPr lang="en-US" i="1" dirty="0"/>
            </a:br>
            <a:r>
              <a:rPr lang="en-US" i="1" dirty="0">
                <a:latin typeface="Candara Light" panose="020E0502030303020204" pitchFamily="34" charset="0"/>
              </a:rPr>
              <a:t>html is used for creating webpage</a:t>
            </a:r>
            <a:br>
              <a:rPr lang="en-US" i="1" dirty="0">
                <a:latin typeface="Candara Light" panose="020E0502030303020204" pitchFamily="34" charset="0"/>
              </a:rPr>
            </a:br>
            <a:r>
              <a:rPr lang="en-US" i="1" dirty="0">
                <a:latin typeface="Candara Light" panose="020E0502030303020204" pitchFamily="34" charset="0"/>
              </a:rPr>
              <a:t>&amp;</a:t>
            </a:r>
            <a:br>
              <a:rPr lang="en-US" i="1" dirty="0">
                <a:latin typeface="Candara Light" panose="020E0502030303020204" pitchFamily="34" charset="0"/>
              </a:rPr>
            </a:br>
            <a:r>
              <a:rPr lang="en-US" i="1" dirty="0">
                <a:latin typeface="Candara Light" panose="020E0502030303020204" pitchFamily="34" charset="0"/>
              </a:rPr>
              <a:t>for designing we used </a:t>
            </a:r>
            <a:r>
              <a:rPr lang="en-US" i="1" dirty="0" err="1">
                <a:latin typeface="Candara Light" panose="020E0502030303020204" pitchFamily="34" charset="0"/>
              </a:rPr>
              <a:t>css</a:t>
            </a:r>
            <a:r>
              <a:rPr lang="en-US" i="1" dirty="0">
                <a:latin typeface="Candara Light" panose="020E0502030303020204" pitchFamily="34" charset="0"/>
              </a:rPr>
              <a:t>.</a:t>
            </a:r>
            <a:br>
              <a:rPr lang="en-US" i="1" dirty="0"/>
            </a:br>
            <a:r>
              <a:rPr lang="en-US" i="1" dirty="0"/>
              <a:t> </a:t>
            </a:r>
            <a:br>
              <a:rPr lang="en-US" i="1" dirty="0"/>
            </a:br>
            <a:r>
              <a:rPr lang="en-US" i="1" dirty="0"/>
              <a:t>assets :</a:t>
            </a:r>
            <a:br>
              <a:rPr lang="en-US" i="1" dirty="0"/>
            </a:br>
            <a:r>
              <a:rPr lang="en-US" i="1" dirty="0">
                <a:latin typeface="Candara Light" panose="020E0502030303020204" pitchFamily="34" charset="0"/>
              </a:rPr>
              <a:t>the pictures we used in this webpage are downloaded from the browser .</a:t>
            </a:r>
            <a:br>
              <a:rPr lang="en-US" i="1" dirty="0">
                <a:latin typeface="Candara Light" panose="020E0502030303020204" pitchFamily="34" charset="0"/>
              </a:rPr>
            </a:br>
            <a:r>
              <a:rPr lang="en-US" i="1" dirty="0">
                <a:latin typeface="Candara Light" panose="020E0502030303020204" pitchFamily="34" charset="0"/>
              </a:rPr>
              <a:t>we used various types of icons which  are downloaded from the </a:t>
            </a:r>
            <a:r>
              <a:rPr lang="en-US" i="1" dirty="0" err="1">
                <a:latin typeface="Candara Light" panose="020E0502030303020204" pitchFamily="34" charset="0"/>
              </a:rPr>
              <a:t>iNternet</a:t>
            </a:r>
            <a:r>
              <a:rPr lang="en-US" i="1" dirty="0">
                <a:latin typeface="Candara Light" panose="020E0502030303020204" pitchFamily="34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95B5-20EE-E1F3-0B3D-DA821AC9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39807"/>
            <a:ext cx="11029616" cy="1013800"/>
          </a:xfrm>
        </p:spPr>
        <p:txBody>
          <a:bodyPr/>
          <a:lstStyle/>
          <a:p>
            <a:r>
              <a:rPr lang="en-IN" dirty="0"/>
              <a:t>Project description :-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72FE-75CC-F9DF-0A59-9D728CEB4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07038"/>
            <a:ext cx="11029615" cy="3678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i="1" dirty="0" err="1"/>
              <a:t>Verlein</a:t>
            </a:r>
            <a:r>
              <a:rPr lang="en-IN" sz="2400" i="1" dirty="0"/>
              <a:t> is a brand name which we created it is easy to use and its interface makes it more interesting and easy to run for the user and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1" dirty="0"/>
              <a:t>It is based on the web-designing  and contains various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1" dirty="0"/>
              <a:t>It give you various choices according to your need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i="1" dirty="0"/>
              <a:t>In reality this brand does not exist it is just created by our team using different styles in CSS and html.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821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11" y="1005839"/>
            <a:ext cx="3449191" cy="1746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1684" y="3473677"/>
            <a:ext cx="3081576" cy="2629006"/>
          </a:xfrm>
        </p:spPr>
        <p:txBody>
          <a:bodyPr>
            <a:normAutofit lnSpcReduction="10000"/>
          </a:bodyPr>
          <a:lstStyle/>
          <a:p>
            <a:r>
              <a:rPr lang="en-US" sz="2000" i="1" dirty="0">
                <a:solidFill>
                  <a:schemeClr val="bg2"/>
                </a:solidFill>
              </a:rPr>
              <a:t>Team – Codex</a:t>
            </a:r>
          </a:p>
          <a:p>
            <a:endParaRPr lang="en-US" sz="2000" i="1" dirty="0">
              <a:solidFill>
                <a:schemeClr val="bg2"/>
              </a:solidFill>
            </a:endParaRPr>
          </a:p>
          <a:p>
            <a:r>
              <a:rPr lang="en-US" i="1" dirty="0">
                <a:solidFill>
                  <a:schemeClr val="bg2"/>
                </a:solidFill>
              </a:rPr>
              <a:t> Members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>
                <a:solidFill>
                  <a:schemeClr val="bg2"/>
                </a:solidFill>
              </a:rPr>
              <a:t>Punit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chemeClr val="bg2"/>
                </a:solidFill>
              </a:rPr>
              <a:t>Kawerdeep</a:t>
            </a:r>
            <a:endParaRPr lang="en-US" i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chemeClr val="bg2"/>
                </a:solidFill>
              </a:rPr>
              <a:t>Sombir</a:t>
            </a:r>
            <a:endParaRPr lang="en-US" i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err="1">
                <a:solidFill>
                  <a:schemeClr val="bg2"/>
                </a:solidFill>
              </a:rPr>
              <a:t>anmol</a:t>
            </a:r>
            <a:endParaRPr lang="en-US" i="1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335</TotalTime>
  <Words>292</Words>
  <Application>Microsoft Office PowerPoint</Application>
  <PresentationFormat>Widescreen</PresentationFormat>
  <Paragraphs>32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Rounded MT Bold</vt:lpstr>
      <vt:lpstr>Calibri</vt:lpstr>
      <vt:lpstr>Candara Light</vt:lpstr>
      <vt:lpstr>Gill Sans MT</vt:lpstr>
      <vt:lpstr>Wingdings</vt:lpstr>
      <vt:lpstr>Wingdings 2</vt:lpstr>
      <vt:lpstr>Custom</vt:lpstr>
      <vt:lpstr>Project name -Verlein</vt:lpstr>
      <vt:lpstr>Verlein :-  an e-commerce website  </vt:lpstr>
      <vt:lpstr>Brief introduction to html AND CSS</vt:lpstr>
      <vt:lpstr>Programming languages used for designing  html is used for creating webpage &amp; for designing we used css.   assets : the pictures we used in this webpage are downloaded from the browser . we used various types of icons which  are downloaded from the iNternet .</vt:lpstr>
      <vt:lpstr>Project description :-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-Verlein</dc:title>
  <dc:creator>Punit kumar</dc:creator>
  <cp:lastModifiedBy>Punit kumar</cp:lastModifiedBy>
  <cp:revision>5</cp:revision>
  <dcterms:created xsi:type="dcterms:W3CDTF">2024-03-02T07:10:10Z</dcterms:created>
  <dcterms:modified xsi:type="dcterms:W3CDTF">2024-03-02T18:39:42Z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