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5" r:id="rId4"/>
  </p:sldMasterIdLst>
  <p:notesMasterIdLst>
    <p:notesMasterId r:id="rId17"/>
  </p:notesMasterIdLst>
  <p:handoutMasterIdLst>
    <p:handoutMasterId r:id="rId18"/>
  </p:handoutMasterIdLst>
  <p:sldIdLst>
    <p:sldId id="277" r:id="rId5"/>
    <p:sldId id="399" r:id="rId6"/>
    <p:sldId id="400" r:id="rId7"/>
    <p:sldId id="408" r:id="rId8"/>
    <p:sldId id="401" r:id="rId9"/>
    <p:sldId id="410" r:id="rId10"/>
    <p:sldId id="402" r:id="rId11"/>
    <p:sldId id="403" r:id="rId12"/>
    <p:sldId id="409" r:id="rId13"/>
    <p:sldId id="405" r:id="rId14"/>
    <p:sldId id="411" r:id="rId15"/>
    <p:sldId id="40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074" autoAdjust="0"/>
    <p:restoredTop sz="94660" autoAdjust="0"/>
  </p:normalViewPr>
  <p:slideViewPr>
    <p:cSldViewPr snapToGrid="0" showGuides="1">
      <p:cViewPr varScale="1">
        <p:scale>
          <a:sx n="87" d="100"/>
          <a:sy n="87" d="100"/>
        </p:scale>
        <p:origin x="-754" y="-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-1" fmla="*/ 19050 w 12211050"/>
              <a:gd name="connsiteY0-2" fmla="*/ 0 h 4133850"/>
              <a:gd name="connsiteX1-3" fmla="*/ 12211050 w 12211050"/>
              <a:gd name="connsiteY1-4" fmla="*/ 0 h 4133850"/>
              <a:gd name="connsiteX2-5" fmla="*/ 12211050 w 12211050"/>
              <a:gd name="connsiteY2-6" fmla="*/ 4133850 h 4133850"/>
              <a:gd name="connsiteX3-7" fmla="*/ 0 w 12211050"/>
              <a:gd name="connsiteY3-8" fmla="*/ 3219450 h 4133850"/>
              <a:gd name="connsiteX4-9" fmla="*/ 19050 w 12211050"/>
              <a:gd name="connsiteY4-10" fmla="*/ 0 h 4133850"/>
              <a:gd name="connsiteX0-11" fmla="*/ 19050 w 12211050"/>
              <a:gd name="connsiteY0-12" fmla="*/ 0 h 4438650"/>
              <a:gd name="connsiteX1-13" fmla="*/ 12211050 w 12211050"/>
              <a:gd name="connsiteY1-14" fmla="*/ 0 h 4438650"/>
              <a:gd name="connsiteX2-15" fmla="*/ 12211050 w 12211050"/>
              <a:gd name="connsiteY2-16" fmla="*/ 4438650 h 4438650"/>
              <a:gd name="connsiteX3-17" fmla="*/ 0 w 12211050"/>
              <a:gd name="connsiteY3-18" fmla="*/ 3219450 h 4438650"/>
              <a:gd name="connsiteX4-19" fmla="*/ 19050 w 12211050"/>
              <a:gd name="connsiteY4-20" fmla="*/ 0 h 4438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-1" fmla="*/ 19050 w 12211050"/>
              <a:gd name="connsiteY0-2" fmla="*/ 0 h 4133850"/>
              <a:gd name="connsiteX1-3" fmla="*/ 12211050 w 12211050"/>
              <a:gd name="connsiteY1-4" fmla="*/ 0 h 4133850"/>
              <a:gd name="connsiteX2-5" fmla="*/ 12211050 w 12211050"/>
              <a:gd name="connsiteY2-6" fmla="*/ 4133850 h 4133850"/>
              <a:gd name="connsiteX3-7" fmla="*/ 0 w 12211050"/>
              <a:gd name="connsiteY3-8" fmla="*/ 3219450 h 4133850"/>
              <a:gd name="connsiteX4-9" fmla="*/ 19050 w 12211050"/>
              <a:gd name="connsiteY4-10" fmla="*/ 0 h 4133850"/>
              <a:gd name="connsiteX0-11" fmla="*/ 19050 w 12211050"/>
              <a:gd name="connsiteY0-12" fmla="*/ 0 h 4438650"/>
              <a:gd name="connsiteX1-13" fmla="*/ 12211050 w 12211050"/>
              <a:gd name="connsiteY1-14" fmla="*/ 0 h 4438650"/>
              <a:gd name="connsiteX2-15" fmla="*/ 12211050 w 12211050"/>
              <a:gd name="connsiteY2-16" fmla="*/ 4438650 h 4438650"/>
              <a:gd name="connsiteX3-17" fmla="*/ 0 w 12211050"/>
              <a:gd name="connsiteY3-18" fmla="*/ 3219450 h 4438650"/>
              <a:gd name="connsiteX4-19" fmla="*/ 19050 w 12211050"/>
              <a:gd name="connsiteY4-20" fmla="*/ 0 h 4438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lvl1pPr algn="ctr" defTabSz="1219200" rtl="0" eaLnBrk="1" latinLnBrk="1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/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  <a:endParaRPr lang="en-US" sz="2400" i="1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  <a:endParaRPr lang="en-US" sz="2400" i="1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AIT_CSE_G&amp;G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908639" y="6101248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579" y="6149820"/>
            <a:ext cx="5882609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477097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altLang="en-US" sz="3600" dirty="0">
                <a:latin typeface="Raleway ExtraBold" pitchFamily="34" charset="-52"/>
              </a:rPr>
              <a:t>FOOD WASTE TRACKING</a:t>
            </a:r>
            <a:endParaRPr lang="en-IN" altLang="en-US" sz="3600" dirty="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0116" y="4199276"/>
            <a:ext cx="2856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Submitted by: </a:t>
            </a:r>
            <a:endParaRPr lang="en-US" sz="2000" b="1" dirty="0"/>
          </a:p>
          <a:p>
            <a:r>
              <a:rPr lang="en-IN" sz="2000" dirty="0" err="1" smtClean="0"/>
              <a:t>Punit</a:t>
            </a:r>
            <a:r>
              <a:rPr lang="en-IN" sz="2000" dirty="0" smtClean="0"/>
              <a:t> Gupta (21BCG1005)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 smtClean="0"/>
              <a:t>Mr. </a:t>
            </a:r>
            <a:r>
              <a:rPr lang="en-US" sz="2000" dirty="0" err="1" smtClean="0"/>
              <a:t>Surendra</a:t>
            </a:r>
            <a:r>
              <a:rPr lang="en-US" sz="2000" dirty="0" smtClean="0"/>
              <a:t> </a:t>
            </a:r>
            <a:r>
              <a:rPr lang="en-US" sz="2000" dirty="0" err="1" smtClean="0"/>
              <a:t>Chauhan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Impact of My App: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Reducing Food Waste: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Diverting leftovers: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By connecting donors and recipients, your app can significantly reduce the amount of edible food sent to landfills.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Promoting mindful consumption: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Increased awareness of food waste through the app can encourage more responsible event planning and food use.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Addressing Food Insecurity: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communities: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Your app can bridge the gap between food surplus and those in need, ensuring nutritious meals reach communities facing hunger.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Empowering NGOs: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Increased access to food donations can strengthen NGOs' ability to serve their communities effectively.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presenting data and success stories, I can demonstrate the significant impact on my app and  can create in tackling food waste, addressing food insecurity, and promoting sustainability within the food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 Functionality: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matching algorithm: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Refine the matching system to consider dietary restrictions, location constraints, and specific NGO needs.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food tracking: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Implement live updates on food availability and pickup status for better coordination.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 integration: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Partner with delivery services or volunteers to facilitate efficient food transportation.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partnerships: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Collaborate with businesses to offset costs and offer sponsored food rescue opportunities.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Grant funding: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Explore grants from organizations supporting food waste reduction initiatives.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 panose="02020603050405020304"/>
                <a:cs typeface="Times New Roman" panose="02020603050405020304"/>
              </a:rPr>
              <a:t>Contents</a:t>
            </a:r>
            <a:endParaRPr lang="en-US" b="1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Introduction to Project</a:t>
            </a:r>
            <a:endParaRPr lang="en-US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Problem Formulation</a:t>
            </a:r>
            <a:endParaRPr lang="en-US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Objectives of the work </a:t>
            </a:r>
            <a:endParaRPr lang="en-US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Methodology used</a:t>
            </a:r>
            <a:endParaRPr lang="en-US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pc="-10" dirty="0">
                <a:latin typeface="Times New Roman" panose="02020603050405020304"/>
                <a:cs typeface="Times New Roman" panose="02020603050405020304"/>
              </a:rPr>
              <a:t>Conclusion</a:t>
            </a:r>
            <a:endParaRPr lang="en-US" spc="-1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Future Scope</a:t>
            </a:r>
            <a:endParaRPr lang="en-US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Food To Good-Flow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Food waste is a pressing global issue, with millions of tons discarded annually. While events often generate significant leftover food, many lack efficient systems to connect it with those in need. This project presents a innovative solution - a mobile app/website bridging the gap between events and NGOs, facilitating food donation and redistribution.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donors and beneficiaries: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Event organizers list their surplus food, while NGOs browse and request based on their needs.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communication: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Secure chat functions enable discussions and arrangements for pickup/delivery.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transparency: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Track donations, impact, and environmental benefits through intuitive dashboards.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reach: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Attract diverse events and NGOs, promoting wider food redistribution and community support.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Food To Good-Flow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Reduces food waste: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Diverts edible food from landfills, minimizing environmental impact.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Combats hunger: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Provides nutritious meals to communities in need, addressing food insecurity.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Strengthens communities: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Fosters collaboration and social responsibility within the event ecosystem.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sustainability: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Encourages responsible resource management and circular economy practices.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Inefficient Leftover Food Distribution: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connection: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Event organizers lack convenient ways to connect with NGOs who can utilize leftover food.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 hurdles: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Coordinating pickup, delivery, and food safety protocols can be challenging for both parties.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gaps: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Event organizers often underestimate or don't track leftover quantities, making efficient donation difficult.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Food Waste &amp; Landfill Impact: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Massive edible food waste: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Globally, 1/3 of food produced is wasted, putting pressure on resources and contributing to greenhouse gas emissions.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Landfill burdens: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Food waste in landfills decomposes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anaerobically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producing methane, a potent greenhouse gas.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Limited Awareness &amp; Collaboration: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unawareness: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Many people are unaware of the extent of food waste and potential solutions.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NGO reach: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Smaller NGOs lack access to large-scale food donations, hindering their ability to serve communities.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collaboration: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Event organizers, NGOs, and the public often operate in silos, hindering efforts to tackle food waste collectively.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  <a:r>
              <a:rPr lang="en-US"/>
              <a:t>of the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Addressing Food Waste: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Quantify: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Measure the amount of food waste diverted from landfills through your app's use.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Evaluate the impact of diverted food waste on greenhouse gas emissions reduction.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Promote: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Raise awareness about food waste and its environmental consequences among event organizers and the public.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Enhancing Community Outreach: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Facilitate partnerships with a specific number of NGOs and event organizers in your area.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Empower: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Increase access to food donations for a targeted number of individuals in need within your community.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Foster collaboration between event organizers, NGOs, and the community through your app's platform.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Tech Stack: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suitable technologies for frontend , backend  and database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factors like scalability, budget,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expertise.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Development: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user-friendly and intuitive interface based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personas and wireframes.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core functionalities using your chosen tech stack.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communication tools for easy interaction between donors and recipients.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Quality Assurance: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 thorough testing on different devices and platforms.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user feedback through beta testing and iterate based on insights.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app functions smoothly and securely before launch.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and Modules 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Research: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existing food waste solutions and identify your app's unique value proposition.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needs and challenges of event organizers and NGOs in your target area.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relevant regulations and legal considerations for food donation.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User Personas: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detailed profiles of both event organizer and NGO personas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 design.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their motivations, pain points, and technology usage habits.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Planning: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 the core functionalities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offer (e.g., event listing, donation requests, communication).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features based on user needs and feasibility.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Sketch out basic wireframes or user flows to visualize app interactions.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0</TotalTime>
  <Words>6278</Words>
  <Application>WPS Presentation</Application>
  <PresentationFormat>Custom</PresentationFormat>
  <Paragraphs>157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King</vt:lpstr>
      <vt:lpstr>Segoe Print</vt:lpstr>
      <vt:lpstr>Casper</vt:lpstr>
      <vt:lpstr>Yu Gothic UI</vt:lpstr>
      <vt:lpstr>Karla</vt:lpstr>
      <vt:lpstr>Times New Roman</vt:lpstr>
      <vt:lpstr>Raleway ExtraBold</vt:lpstr>
      <vt:lpstr>Times New Roman</vt:lpstr>
      <vt:lpstr>Microsoft YaHei</vt:lpstr>
      <vt:lpstr>Arial Unicode MS</vt:lpstr>
      <vt:lpstr>Calibri Light</vt:lpstr>
      <vt:lpstr>1_Office Theme</vt:lpstr>
      <vt:lpstr>2_Office Theme</vt:lpstr>
      <vt:lpstr>Contents Slide Master</vt:lpstr>
      <vt:lpstr>PowerPoint 演示文稿</vt:lpstr>
      <vt:lpstr>Contents</vt:lpstr>
      <vt:lpstr>Introduction to Food To Good-Flow</vt:lpstr>
      <vt:lpstr>Introduction to Food To Good-Flow</vt:lpstr>
      <vt:lpstr>Problem Formulation</vt:lpstr>
      <vt:lpstr>Problem Foundation</vt:lpstr>
      <vt:lpstr>Objectives of the Work</vt:lpstr>
      <vt:lpstr>Methodology used</vt:lpstr>
      <vt:lpstr>Workflow and Modules 	</vt:lpstr>
      <vt:lpstr>Conclusion</vt:lpstr>
      <vt:lpstr>Conclusion</vt:lpstr>
      <vt:lpstr>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HP</cp:lastModifiedBy>
  <cp:revision>540</cp:revision>
  <dcterms:created xsi:type="dcterms:W3CDTF">2019-01-09T10:33:00Z</dcterms:created>
  <dcterms:modified xsi:type="dcterms:W3CDTF">2024-04-30T05:41:08Z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883CCBAA895F43A88017088CE4BAC4CC_12</vt:lpwstr>
  </property>
  <property fmtid="{D5CDD505-2E9C-101B-9397-08002B2CF9AE}" pid="3" name="KSOProductBuildVer">
    <vt:lpwstr>1033-12.2.0.16731</vt:lpwstr>
  </property>
</Properties>
</file>