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E6B79-A04A-4551-940C-8EA9AC5D772C}" v="8" dt="2025-08-01T10:23:23.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37" autoAdjust="0"/>
  </p:normalViewPr>
  <p:slideViewPr>
    <p:cSldViewPr snapToGrid="0">
      <p:cViewPr varScale="1">
        <p:scale>
          <a:sx n="90" d="100"/>
          <a:sy n="90" d="100"/>
        </p:scale>
        <p:origin x="3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it Verma" userId="5a8d24e08fc5bd9d" providerId="LiveId" clId="{010E6B79-A04A-4551-940C-8EA9AC5D772C}"/>
    <pc:docChg chg="undo custSel addSld modSld">
      <pc:chgData name="Punit Verma" userId="5a8d24e08fc5bd9d" providerId="LiveId" clId="{010E6B79-A04A-4551-940C-8EA9AC5D772C}" dt="2025-08-01T12:18:15.739" v="609" actId="20577"/>
      <pc:docMkLst>
        <pc:docMk/>
      </pc:docMkLst>
      <pc:sldChg chg="modSp mod">
        <pc:chgData name="Punit Verma" userId="5a8d24e08fc5bd9d" providerId="LiveId" clId="{010E6B79-A04A-4551-940C-8EA9AC5D772C}" dt="2025-08-01T11:27:27.633" v="535" actId="20577"/>
        <pc:sldMkLst>
          <pc:docMk/>
          <pc:sldMk cId="953325580" sldId="256"/>
        </pc:sldMkLst>
        <pc:spChg chg="mod">
          <ac:chgData name="Punit Verma" userId="5a8d24e08fc5bd9d" providerId="LiveId" clId="{010E6B79-A04A-4551-940C-8EA9AC5D772C}" dt="2025-08-01T11:24:36.571" v="462" actId="2711"/>
          <ac:spMkLst>
            <pc:docMk/>
            <pc:sldMk cId="953325580" sldId="256"/>
            <ac:spMk id="2" creationId="{A8A11E26-4C38-41A6-9857-11032CEECD80}"/>
          </ac:spMkLst>
        </pc:spChg>
        <pc:spChg chg="mod">
          <ac:chgData name="Punit Verma" userId="5a8d24e08fc5bd9d" providerId="LiveId" clId="{010E6B79-A04A-4551-940C-8EA9AC5D772C}" dt="2025-08-01T11:24:36.571" v="462" actId="2711"/>
          <ac:spMkLst>
            <pc:docMk/>
            <pc:sldMk cId="953325580" sldId="256"/>
            <ac:spMk id="3" creationId="{00000000-0000-0000-0000-000000000000}"/>
          </ac:spMkLst>
        </pc:spChg>
        <pc:spChg chg="mod">
          <ac:chgData name="Punit Verma" userId="5a8d24e08fc5bd9d" providerId="LiveId" clId="{010E6B79-A04A-4551-940C-8EA9AC5D772C}" dt="2025-08-01T11:27:27.633" v="535" actId="20577"/>
          <ac:spMkLst>
            <pc:docMk/>
            <pc:sldMk cId="953325580" sldId="256"/>
            <ac:spMk id="4" creationId="{00000000-0000-0000-0000-000000000000}"/>
          </ac:spMkLst>
        </pc:spChg>
      </pc:sldChg>
      <pc:sldChg chg="modSp mod">
        <pc:chgData name="Punit Verma" userId="5a8d24e08fc5bd9d" providerId="LiveId" clId="{010E6B79-A04A-4551-940C-8EA9AC5D772C}" dt="2025-08-01T12:09:52.895" v="597" actId="207"/>
        <pc:sldMkLst>
          <pc:docMk/>
          <pc:sldMk cId="4066255318" sldId="259"/>
        </pc:sldMkLst>
        <pc:spChg chg="mod">
          <ac:chgData name="Punit Verma" userId="5a8d24e08fc5bd9d" providerId="LiveId" clId="{010E6B79-A04A-4551-940C-8EA9AC5D772C}" dt="2025-08-01T12:09:52.895" v="597" actId="207"/>
          <ac:spMkLst>
            <pc:docMk/>
            <pc:sldMk cId="4066255318" sldId="259"/>
            <ac:spMk id="5" creationId="{8BE4CA82-64EC-4D4E-A5E5-3EBB66E7B24C}"/>
          </ac:spMkLst>
        </pc:spChg>
      </pc:sldChg>
      <pc:sldChg chg="modSp mod">
        <pc:chgData name="Punit Verma" userId="5a8d24e08fc5bd9d" providerId="LiveId" clId="{010E6B79-A04A-4551-940C-8EA9AC5D772C}" dt="2025-08-01T12:18:04.992" v="608" actId="27636"/>
        <pc:sldMkLst>
          <pc:docMk/>
          <pc:sldMk cId="1186421160" sldId="262"/>
        </pc:sldMkLst>
        <pc:spChg chg="mod">
          <ac:chgData name="Punit Verma" userId="5a8d24e08fc5bd9d" providerId="LiveId" clId="{010E6B79-A04A-4551-940C-8EA9AC5D772C}" dt="2025-08-01T12:18:04.992" v="608" actId="27636"/>
          <ac:spMkLst>
            <pc:docMk/>
            <pc:sldMk cId="1186421160" sldId="262"/>
            <ac:spMk id="2" creationId="{8FEE4A9C-3F57-7DA7-91FD-715C3FB47F93}"/>
          </ac:spMkLst>
        </pc:spChg>
        <pc:spChg chg="mod">
          <ac:chgData name="Punit Verma" userId="5a8d24e08fc5bd9d" providerId="LiveId" clId="{010E6B79-A04A-4551-940C-8EA9AC5D772C}" dt="2025-08-01T11:24:46.703" v="463" actId="2711"/>
          <ac:spMkLst>
            <pc:docMk/>
            <pc:sldMk cId="1186421160" sldId="262"/>
            <ac:spMk id="5" creationId="{8FBA75B4-2DD5-42EB-9397-F36BFB8BA723}"/>
          </ac:spMkLst>
        </pc:spChg>
      </pc:sldChg>
      <pc:sldChg chg="addSp delSp modSp mod">
        <pc:chgData name="Punit Verma" userId="5a8d24e08fc5bd9d" providerId="LiveId" clId="{010E6B79-A04A-4551-940C-8EA9AC5D772C}" dt="2025-08-01T10:32:15.281" v="329" actId="20577"/>
        <pc:sldMkLst>
          <pc:docMk/>
          <pc:sldMk cId="3210358481" sldId="263"/>
        </pc:sldMkLst>
        <pc:spChg chg="del mod">
          <ac:chgData name="Punit Verma" userId="5a8d24e08fc5bd9d" providerId="LiveId" clId="{010E6B79-A04A-4551-940C-8EA9AC5D772C}" dt="2025-08-01T10:12:50.489" v="185"/>
          <ac:spMkLst>
            <pc:docMk/>
            <pc:sldMk cId="3210358481" sldId="263"/>
            <ac:spMk id="2" creationId="{E041FD9D-DF07-9C37-1E61-1D920E0EF1D4}"/>
          </ac:spMkLst>
        </pc:spChg>
        <pc:spChg chg="add del mod">
          <ac:chgData name="Punit Verma" userId="5a8d24e08fc5bd9d" providerId="LiveId" clId="{010E6B79-A04A-4551-940C-8EA9AC5D772C}" dt="2025-08-01T10:25:15.321" v="258" actId="20577"/>
          <ac:spMkLst>
            <pc:docMk/>
            <pc:sldMk cId="3210358481" sldId="263"/>
            <ac:spMk id="3" creationId="{ABD28D00-285F-A267-DA0B-89E38FF82F94}"/>
          </ac:spMkLst>
        </pc:spChg>
        <pc:spChg chg="add mod">
          <ac:chgData name="Punit Verma" userId="5a8d24e08fc5bd9d" providerId="LiveId" clId="{010E6B79-A04A-4551-940C-8EA9AC5D772C}" dt="2025-08-01T10:23:35.697" v="237"/>
          <ac:spMkLst>
            <pc:docMk/>
            <pc:sldMk cId="3210358481" sldId="263"/>
            <ac:spMk id="4" creationId="{503D56E4-4DBC-D6C1-8944-34597922E548}"/>
          </ac:spMkLst>
        </pc:spChg>
        <pc:spChg chg="add mod">
          <ac:chgData name="Punit Verma" userId="5a8d24e08fc5bd9d" providerId="LiveId" clId="{010E6B79-A04A-4551-940C-8EA9AC5D772C}" dt="2025-08-01T10:25:04.760" v="241"/>
          <ac:spMkLst>
            <pc:docMk/>
            <pc:sldMk cId="3210358481" sldId="263"/>
            <ac:spMk id="6" creationId="{3C392419-81FE-C587-25DD-B5E2F2EC860E}"/>
          </ac:spMkLst>
        </pc:spChg>
        <pc:spChg chg="add mod">
          <ac:chgData name="Punit Verma" userId="5a8d24e08fc5bd9d" providerId="LiveId" clId="{010E6B79-A04A-4551-940C-8EA9AC5D772C}" dt="2025-08-01T10:32:15.281" v="329" actId="20577"/>
          <ac:spMkLst>
            <pc:docMk/>
            <pc:sldMk cId="3210358481" sldId="263"/>
            <ac:spMk id="7" creationId="{1B1938A6-BC99-0195-2E72-C5B486E01D06}"/>
          </ac:spMkLst>
        </pc:spChg>
      </pc:sldChg>
      <pc:sldChg chg="modSp mod">
        <pc:chgData name="Punit Verma" userId="5a8d24e08fc5bd9d" providerId="LiveId" clId="{010E6B79-A04A-4551-940C-8EA9AC5D772C}" dt="2025-08-01T11:26:14.622" v="475" actId="1076"/>
        <pc:sldMkLst>
          <pc:docMk/>
          <pc:sldMk cId="3202024527" sldId="265"/>
        </pc:sldMkLst>
        <pc:spChg chg="mod">
          <ac:chgData name="Punit Verma" userId="5a8d24e08fc5bd9d" providerId="LiveId" clId="{010E6B79-A04A-4551-940C-8EA9AC5D772C}" dt="2025-08-01T11:26:14.622" v="475" actId="1076"/>
          <ac:spMkLst>
            <pc:docMk/>
            <pc:sldMk cId="3202024527" sldId="265"/>
            <ac:spMk id="2" creationId="{C4FFAF3C-BA60-9181-132C-C36C403AAEA7}"/>
          </ac:spMkLst>
        </pc:spChg>
        <pc:spChg chg="mod">
          <ac:chgData name="Punit Verma" userId="5a8d24e08fc5bd9d" providerId="LiveId" clId="{010E6B79-A04A-4551-940C-8EA9AC5D772C}" dt="2025-08-01T11:24:54.851" v="464" actId="2711"/>
          <ac:spMkLst>
            <pc:docMk/>
            <pc:sldMk cId="3202024527" sldId="265"/>
            <ac:spMk id="5" creationId="{8FBA75B4-2DD5-42EB-9397-F36BFB8BA723}"/>
          </ac:spMkLst>
        </pc:spChg>
      </pc:sldChg>
      <pc:sldChg chg="addSp delSp modSp mod">
        <pc:chgData name="Punit Verma" userId="5a8d24e08fc5bd9d" providerId="LiveId" clId="{010E6B79-A04A-4551-940C-8EA9AC5D772C}" dt="2025-08-01T11:24:59.188" v="465" actId="2711"/>
        <pc:sldMkLst>
          <pc:docMk/>
          <pc:sldMk cId="4154508776" sldId="266"/>
        </pc:sldMkLst>
        <pc:spChg chg="del mod">
          <ac:chgData name="Punit Verma" userId="5a8d24e08fc5bd9d" providerId="LiveId" clId="{010E6B79-A04A-4551-940C-8EA9AC5D772C}" dt="2025-08-01T10:59:47.119" v="335"/>
          <ac:spMkLst>
            <pc:docMk/>
            <pc:sldMk cId="4154508776" sldId="266"/>
            <ac:spMk id="2" creationId="{F7F0871F-2198-9E37-C96F-3611AA199B60}"/>
          </ac:spMkLst>
        </pc:spChg>
        <pc:spChg chg="add">
          <ac:chgData name="Punit Verma" userId="5a8d24e08fc5bd9d" providerId="LiveId" clId="{010E6B79-A04A-4551-940C-8EA9AC5D772C}" dt="2025-08-01T10:59:09.917" v="332"/>
          <ac:spMkLst>
            <pc:docMk/>
            <pc:sldMk cId="4154508776" sldId="266"/>
            <ac:spMk id="3" creationId="{4CA34EDC-C6FA-B055-08C9-124991A787F3}"/>
          </ac:spMkLst>
        </pc:spChg>
        <pc:spChg chg="add">
          <ac:chgData name="Punit Verma" userId="5a8d24e08fc5bd9d" providerId="LiveId" clId="{010E6B79-A04A-4551-940C-8EA9AC5D772C}" dt="2025-08-01T10:59:24.204" v="333"/>
          <ac:spMkLst>
            <pc:docMk/>
            <pc:sldMk cId="4154508776" sldId="266"/>
            <ac:spMk id="4" creationId="{A92F3E8B-54AB-B54B-E7C3-A9ABF6A4298D}"/>
          </ac:spMkLst>
        </pc:spChg>
        <pc:spChg chg="mod">
          <ac:chgData name="Punit Verma" userId="5a8d24e08fc5bd9d" providerId="LiveId" clId="{010E6B79-A04A-4551-940C-8EA9AC5D772C}" dt="2025-08-01T11:24:59.188" v="465" actId="2711"/>
          <ac:spMkLst>
            <pc:docMk/>
            <pc:sldMk cId="4154508776" sldId="266"/>
            <ac:spMk id="5" creationId="{8FBA75B4-2DD5-42EB-9397-F36BFB8BA723}"/>
          </ac:spMkLst>
        </pc:spChg>
        <pc:spChg chg="add mod">
          <ac:chgData name="Punit Verma" userId="5a8d24e08fc5bd9d" providerId="LiveId" clId="{010E6B79-A04A-4551-940C-8EA9AC5D772C}" dt="2025-08-01T11:24:59.188" v="465" actId="2711"/>
          <ac:spMkLst>
            <pc:docMk/>
            <pc:sldMk cId="4154508776" sldId="266"/>
            <ac:spMk id="6" creationId="{5BDF89E9-DFBE-46DC-31B2-03D284286957}"/>
          </ac:spMkLst>
        </pc:spChg>
      </pc:sldChg>
      <pc:sldChg chg="addSp delSp modSp mod">
        <pc:chgData name="Punit Verma" userId="5a8d24e08fc5bd9d" providerId="LiveId" clId="{010E6B79-A04A-4551-940C-8EA9AC5D772C}" dt="2025-08-01T11:03:54.823" v="371" actId="14100"/>
        <pc:sldMkLst>
          <pc:docMk/>
          <pc:sldMk cId="1483293388" sldId="267"/>
        </pc:sldMkLst>
        <pc:spChg chg="add del mod">
          <ac:chgData name="Punit Verma" userId="5a8d24e08fc5bd9d" providerId="LiveId" clId="{010E6B79-A04A-4551-940C-8EA9AC5D772C}" dt="2025-08-01T11:03:37.536" v="367" actId="931"/>
          <ac:spMkLst>
            <pc:docMk/>
            <pc:sldMk cId="1483293388" sldId="267"/>
            <ac:spMk id="2" creationId="{D3304455-6802-6CA9-8475-2F6DD1B8D409}"/>
          </ac:spMkLst>
        </pc:spChg>
        <pc:picChg chg="add mod">
          <ac:chgData name="Punit Verma" userId="5a8d24e08fc5bd9d" providerId="LiveId" clId="{010E6B79-A04A-4551-940C-8EA9AC5D772C}" dt="2025-08-01T11:03:29.795" v="366" actId="931"/>
          <ac:picMkLst>
            <pc:docMk/>
            <pc:sldMk cId="1483293388" sldId="267"/>
            <ac:picMk id="4" creationId="{67963E95-4F1D-4481-BE52-C4DA5D54034A}"/>
          </ac:picMkLst>
        </pc:picChg>
        <pc:picChg chg="add mod">
          <ac:chgData name="Punit Verma" userId="5a8d24e08fc5bd9d" providerId="LiveId" clId="{010E6B79-A04A-4551-940C-8EA9AC5D772C}" dt="2025-08-01T11:03:29.358" v="365" actId="1076"/>
          <ac:picMkLst>
            <pc:docMk/>
            <pc:sldMk cId="1483293388" sldId="267"/>
            <ac:picMk id="7" creationId="{00F431D7-C378-99B5-ACC4-143DE3ECC88B}"/>
          </ac:picMkLst>
        </pc:picChg>
        <pc:picChg chg="add mod">
          <ac:chgData name="Punit Verma" userId="5a8d24e08fc5bd9d" providerId="LiveId" clId="{010E6B79-A04A-4551-940C-8EA9AC5D772C}" dt="2025-08-01T11:03:29.358" v="365" actId="1076"/>
          <ac:picMkLst>
            <pc:docMk/>
            <pc:sldMk cId="1483293388" sldId="267"/>
            <ac:picMk id="9" creationId="{2CE45EC1-3FA8-443D-3346-AAB9EA05ED56}"/>
          </ac:picMkLst>
        </pc:picChg>
        <pc:picChg chg="add mod">
          <ac:chgData name="Punit Verma" userId="5a8d24e08fc5bd9d" providerId="LiveId" clId="{010E6B79-A04A-4551-940C-8EA9AC5D772C}" dt="2025-08-01T11:03:54.823" v="371" actId="14100"/>
          <ac:picMkLst>
            <pc:docMk/>
            <pc:sldMk cId="1483293388" sldId="267"/>
            <ac:picMk id="11" creationId="{AF8563EF-7644-2CB5-9DA8-980A9DB73C12}"/>
          </ac:picMkLst>
        </pc:picChg>
      </pc:sldChg>
      <pc:sldChg chg="addSp delSp modSp mod">
        <pc:chgData name="Punit Verma" userId="5a8d24e08fc5bd9d" providerId="LiveId" clId="{010E6B79-A04A-4551-940C-8EA9AC5D772C}" dt="2025-08-01T11:25:10.233" v="466" actId="2711"/>
        <pc:sldMkLst>
          <pc:docMk/>
          <pc:sldMk cId="3183315129" sldId="268"/>
        </pc:sldMkLst>
        <pc:spChg chg="del mod">
          <ac:chgData name="Punit Verma" userId="5a8d24e08fc5bd9d" providerId="LiveId" clId="{010E6B79-A04A-4551-940C-8EA9AC5D772C}" dt="2025-08-01T11:08:47.646" v="378"/>
          <ac:spMkLst>
            <pc:docMk/>
            <pc:sldMk cId="3183315129" sldId="268"/>
            <ac:spMk id="2" creationId="{005E46AB-32C4-4B57-A2B1-50738A64BE1B}"/>
          </ac:spMkLst>
        </pc:spChg>
        <pc:spChg chg="add">
          <ac:chgData name="Punit Verma" userId="5a8d24e08fc5bd9d" providerId="LiveId" clId="{010E6B79-A04A-4551-940C-8EA9AC5D772C}" dt="2025-08-01T11:08:43.091" v="376"/>
          <ac:spMkLst>
            <pc:docMk/>
            <pc:sldMk cId="3183315129" sldId="268"/>
            <ac:spMk id="3" creationId="{109AEF3A-B6A2-013A-0CA4-757549584740}"/>
          </ac:spMkLst>
        </pc:spChg>
        <pc:spChg chg="add mod">
          <ac:chgData name="Punit Verma" userId="5a8d24e08fc5bd9d" providerId="LiveId" clId="{010E6B79-A04A-4551-940C-8EA9AC5D772C}" dt="2025-08-01T11:25:10.233" v="466" actId="2711"/>
          <ac:spMkLst>
            <pc:docMk/>
            <pc:sldMk cId="3183315129" sldId="268"/>
            <ac:spMk id="4" creationId="{4B5F3EFD-77A3-FF95-1B58-7E70C7284313}"/>
          </ac:spMkLst>
        </pc:spChg>
        <pc:spChg chg="mod">
          <ac:chgData name="Punit Verma" userId="5a8d24e08fc5bd9d" providerId="LiveId" clId="{010E6B79-A04A-4551-940C-8EA9AC5D772C}" dt="2025-08-01T11:25:10.233" v="466" actId="2711"/>
          <ac:spMkLst>
            <pc:docMk/>
            <pc:sldMk cId="3183315129" sldId="268"/>
            <ac:spMk id="5" creationId="{8FBA75B4-2DD5-42EB-9397-F36BFB8BA723}"/>
          </ac:spMkLst>
        </pc:spChg>
      </pc:sldChg>
      <pc:sldChg chg="addSp delSp modSp mod">
        <pc:chgData name="Punit Verma" userId="5a8d24e08fc5bd9d" providerId="LiveId" clId="{010E6B79-A04A-4551-940C-8EA9AC5D772C}" dt="2025-08-01T12:18:15.739" v="609" actId="20577"/>
        <pc:sldMkLst>
          <pc:docMk/>
          <pc:sldMk cId="728950222" sldId="269"/>
        </pc:sldMkLst>
        <pc:spChg chg="del mod">
          <ac:chgData name="Punit Verma" userId="5a8d24e08fc5bd9d" providerId="LiveId" clId="{010E6B79-A04A-4551-940C-8EA9AC5D772C}" dt="2025-08-01T11:18:34.852" v="429"/>
          <ac:spMkLst>
            <pc:docMk/>
            <pc:sldMk cId="728950222" sldId="269"/>
            <ac:spMk id="2" creationId="{357C38BC-22B3-37B2-E0C3-812020A76077}"/>
          </ac:spMkLst>
        </pc:spChg>
        <pc:spChg chg="add">
          <ac:chgData name="Punit Verma" userId="5a8d24e08fc5bd9d" providerId="LiveId" clId="{010E6B79-A04A-4551-940C-8EA9AC5D772C}" dt="2025-08-01T11:18:31.162" v="427"/>
          <ac:spMkLst>
            <pc:docMk/>
            <pc:sldMk cId="728950222" sldId="269"/>
            <ac:spMk id="3" creationId="{1512C746-3FC1-DD8A-2F0A-029AE449A29D}"/>
          </ac:spMkLst>
        </pc:spChg>
        <pc:spChg chg="add del mod">
          <ac:chgData name="Punit Verma" userId="5a8d24e08fc5bd9d" providerId="LiveId" clId="{010E6B79-A04A-4551-940C-8EA9AC5D772C}" dt="2025-08-01T11:23:05.148" v="455"/>
          <ac:spMkLst>
            <pc:docMk/>
            <pc:sldMk cId="728950222" sldId="269"/>
            <ac:spMk id="4" creationId="{C5892316-4149-BBA3-701F-8AE382284BAE}"/>
          </ac:spMkLst>
        </pc:spChg>
        <pc:spChg chg="add">
          <ac:chgData name="Punit Verma" userId="5a8d24e08fc5bd9d" providerId="LiveId" clId="{010E6B79-A04A-4551-940C-8EA9AC5D772C}" dt="2025-08-01T11:22:45.147" v="451"/>
          <ac:spMkLst>
            <pc:docMk/>
            <pc:sldMk cId="728950222" sldId="269"/>
            <ac:spMk id="6" creationId="{AFBEAC32-C09B-F275-8021-08976EE44B56}"/>
          </ac:spMkLst>
        </pc:spChg>
        <pc:spChg chg="add mod">
          <ac:chgData name="Punit Verma" userId="5a8d24e08fc5bd9d" providerId="LiveId" clId="{010E6B79-A04A-4551-940C-8EA9AC5D772C}" dt="2025-08-01T11:23:00.896" v="453"/>
          <ac:spMkLst>
            <pc:docMk/>
            <pc:sldMk cId="728950222" sldId="269"/>
            <ac:spMk id="7" creationId="{77999436-6469-3446-2038-E6052CAC2582}"/>
          </ac:spMkLst>
        </pc:spChg>
        <pc:spChg chg="add mod">
          <ac:chgData name="Punit Verma" userId="5a8d24e08fc5bd9d" providerId="LiveId" clId="{010E6B79-A04A-4551-940C-8EA9AC5D772C}" dt="2025-08-01T12:18:15.739" v="609" actId="20577"/>
          <ac:spMkLst>
            <pc:docMk/>
            <pc:sldMk cId="728950222" sldId="269"/>
            <ac:spMk id="8" creationId="{A35C620D-EF84-8CE0-1CFC-1A32745161FE}"/>
          </ac:spMkLst>
        </pc:spChg>
      </pc:sldChg>
      <pc:sldChg chg="modSp mod">
        <pc:chgData name="Punit Verma" userId="5a8d24e08fc5bd9d" providerId="LiveId" clId="{010E6B79-A04A-4551-940C-8EA9AC5D772C}" dt="2025-07-31T15:17:58.011" v="48" actId="20577"/>
        <pc:sldMkLst>
          <pc:docMk/>
          <pc:sldMk cId="2900153716" sldId="2146847054"/>
        </pc:sldMkLst>
        <pc:spChg chg="mod">
          <ac:chgData name="Punit Verma" userId="5a8d24e08fc5bd9d" providerId="LiveId" clId="{010E6B79-A04A-4551-940C-8EA9AC5D772C}" dt="2025-07-31T15:17:58.011" v="48" actId="20577"/>
          <ac:spMkLst>
            <pc:docMk/>
            <pc:sldMk cId="2900153716" sldId="2146847054"/>
            <ac:spMk id="3" creationId="{B2678641-EEA3-4EC4-BF39-4075B0C120E8}"/>
          </ac:spMkLst>
        </pc:spChg>
      </pc:sldChg>
      <pc:sldChg chg="modSp mod">
        <pc:chgData name="Punit Verma" userId="5a8d24e08fc5bd9d" providerId="LiveId" clId="{010E6B79-A04A-4551-940C-8EA9AC5D772C}" dt="2025-08-01T11:28:23.468" v="541" actId="27636"/>
        <pc:sldMkLst>
          <pc:docMk/>
          <pc:sldMk cId="614882681" sldId="2146847055"/>
        </pc:sldMkLst>
        <pc:spChg chg="mod">
          <ac:chgData name="Punit Verma" userId="5a8d24e08fc5bd9d" providerId="LiveId" clId="{010E6B79-A04A-4551-940C-8EA9AC5D772C}" dt="2025-08-01T11:28:23.468" v="541" actId="27636"/>
          <ac:spMkLst>
            <pc:docMk/>
            <pc:sldMk cId="614882681" sldId="2146847055"/>
            <ac:spMk id="3" creationId="{A6638FD1-D00E-E75B-705C-564F06D93D7B}"/>
          </ac:spMkLst>
        </pc:spChg>
        <pc:spChg chg="mod">
          <ac:chgData name="Punit Verma" userId="5a8d24e08fc5bd9d" providerId="LiveId" clId="{010E6B79-A04A-4551-940C-8EA9AC5D772C}" dt="2025-08-01T11:25:14.557" v="467" actId="2711"/>
          <ac:spMkLst>
            <pc:docMk/>
            <pc:sldMk cId="614882681" sldId="2146847055"/>
            <ac:spMk id="5" creationId="{3F968F13-9AC4-7120-7ACD-9F752C767D5D}"/>
          </ac:spMkLst>
        </pc:spChg>
      </pc:sldChg>
      <pc:sldChg chg="addSp delSp modSp mod">
        <pc:chgData name="Punit Verma" userId="5a8d24e08fc5bd9d" providerId="LiveId" clId="{010E6B79-A04A-4551-940C-8EA9AC5D772C}" dt="2025-08-01T11:25:56.535" v="473" actId="113"/>
        <pc:sldMkLst>
          <pc:docMk/>
          <pc:sldMk cId="384733178" sldId="2146847059"/>
        </pc:sldMkLst>
        <pc:spChg chg="mod">
          <ac:chgData name="Punit Verma" userId="5a8d24e08fc5bd9d" providerId="LiveId" clId="{010E6B79-A04A-4551-940C-8EA9AC5D772C}" dt="2025-08-01T11:25:56.535" v="473" actId="113"/>
          <ac:spMkLst>
            <pc:docMk/>
            <pc:sldMk cId="384733178" sldId="2146847059"/>
            <ac:spMk id="2" creationId="{3A492E52-0C9E-7CCC-47E8-5C4711AD23FE}"/>
          </ac:spMkLst>
        </pc:spChg>
        <pc:spChg chg="del mod">
          <ac:chgData name="Punit Verma" userId="5a8d24e08fc5bd9d" providerId="LiveId" clId="{010E6B79-A04A-4551-940C-8EA9AC5D772C}" dt="2025-07-31T15:21:09.350" v="146" actId="478"/>
          <ac:spMkLst>
            <pc:docMk/>
            <pc:sldMk cId="384733178" sldId="2146847059"/>
            <ac:spMk id="3" creationId="{177D9613-6E93-8A63-8EC7-750760D77FD8}"/>
          </ac:spMkLst>
        </pc:spChg>
        <pc:picChg chg="add mod">
          <ac:chgData name="Punit Verma" userId="5a8d24e08fc5bd9d" providerId="LiveId" clId="{010E6B79-A04A-4551-940C-8EA9AC5D772C}" dt="2025-07-31T15:23:39.402" v="173" actId="14100"/>
          <ac:picMkLst>
            <pc:docMk/>
            <pc:sldMk cId="384733178" sldId="2146847059"/>
            <ac:picMk id="5" creationId="{43812532-CD15-8999-1202-A3E50588C77C}"/>
          </ac:picMkLst>
        </pc:picChg>
      </pc:sldChg>
      <pc:sldChg chg="addSp delSp modSp mod">
        <pc:chgData name="Punit Verma" userId="5a8d24e08fc5bd9d" providerId="LiveId" clId="{010E6B79-A04A-4551-940C-8EA9AC5D772C}" dt="2025-08-01T11:25:52.463" v="472" actId="113"/>
        <pc:sldMkLst>
          <pc:docMk/>
          <pc:sldMk cId="4128710330" sldId="2146847060"/>
        </pc:sldMkLst>
        <pc:spChg chg="mod">
          <ac:chgData name="Punit Verma" userId="5a8d24e08fc5bd9d" providerId="LiveId" clId="{010E6B79-A04A-4551-940C-8EA9AC5D772C}" dt="2025-08-01T11:25:52.463" v="472" actId="113"/>
          <ac:spMkLst>
            <pc:docMk/>
            <pc:sldMk cId="4128710330" sldId="2146847060"/>
            <ac:spMk id="2" creationId="{3A492E52-0C9E-7CCC-47E8-5C4711AD23FE}"/>
          </ac:spMkLst>
        </pc:spChg>
        <pc:spChg chg="del">
          <ac:chgData name="Punit Verma" userId="5a8d24e08fc5bd9d" providerId="LiveId" clId="{010E6B79-A04A-4551-940C-8EA9AC5D772C}" dt="2025-07-31T15:21:36.899" v="152" actId="478"/>
          <ac:spMkLst>
            <pc:docMk/>
            <pc:sldMk cId="4128710330" sldId="2146847060"/>
            <ac:spMk id="3" creationId="{177D9613-6E93-8A63-8EC7-750760D77FD8}"/>
          </ac:spMkLst>
        </pc:spChg>
        <pc:spChg chg="add del mod">
          <ac:chgData name="Punit Verma" userId="5a8d24e08fc5bd9d" providerId="LiveId" clId="{010E6B79-A04A-4551-940C-8EA9AC5D772C}" dt="2025-07-31T15:21:38.337" v="153" actId="478"/>
          <ac:spMkLst>
            <pc:docMk/>
            <pc:sldMk cId="4128710330" sldId="2146847060"/>
            <ac:spMk id="5" creationId="{3673785D-D4C1-B29E-8C81-E647AE8AF69D}"/>
          </ac:spMkLst>
        </pc:spChg>
        <pc:picChg chg="add mod">
          <ac:chgData name="Punit Verma" userId="5a8d24e08fc5bd9d" providerId="LiveId" clId="{010E6B79-A04A-4551-940C-8EA9AC5D772C}" dt="2025-07-31T15:23:32.682" v="172" actId="1076"/>
          <ac:picMkLst>
            <pc:docMk/>
            <pc:sldMk cId="4128710330" sldId="2146847060"/>
            <ac:picMk id="7" creationId="{723FA569-4629-F4FA-9590-2CF6C3F0971C}"/>
          </ac:picMkLst>
        </pc:picChg>
      </pc:sldChg>
      <pc:sldChg chg="addSp delSp modSp mod">
        <pc:chgData name="Punit Verma" userId="5a8d24e08fc5bd9d" providerId="LiveId" clId="{010E6B79-A04A-4551-940C-8EA9AC5D772C}" dt="2025-08-01T11:25:42.741" v="471" actId="113"/>
        <pc:sldMkLst>
          <pc:docMk/>
          <pc:sldMk cId="2171852726" sldId="2146847061"/>
        </pc:sldMkLst>
        <pc:spChg chg="mod">
          <ac:chgData name="Punit Verma" userId="5a8d24e08fc5bd9d" providerId="LiveId" clId="{010E6B79-A04A-4551-940C-8EA9AC5D772C}" dt="2025-08-01T11:25:42.741" v="471" actId="113"/>
          <ac:spMkLst>
            <pc:docMk/>
            <pc:sldMk cId="2171852726" sldId="2146847061"/>
            <ac:spMk id="2" creationId="{3A492E52-0C9E-7CCC-47E8-5C4711AD23FE}"/>
          </ac:spMkLst>
        </pc:spChg>
        <pc:spChg chg="del">
          <ac:chgData name="Punit Verma" userId="5a8d24e08fc5bd9d" providerId="LiveId" clId="{010E6B79-A04A-4551-940C-8EA9AC5D772C}" dt="2025-07-31T15:22:43.192" v="162" actId="478"/>
          <ac:spMkLst>
            <pc:docMk/>
            <pc:sldMk cId="2171852726" sldId="2146847061"/>
            <ac:spMk id="3" creationId="{177D9613-6E93-8A63-8EC7-750760D77FD8}"/>
          </ac:spMkLst>
        </pc:spChg>
        <pc:spChg chg="add del mod">
          <ac:chgData name="Punit Verma" userId="5a8d24e08fc5bd9d" providerId="LiveId" clId="{010E6B79-A04A-4551-940C-8EA9AC5D772C}" dt="2025-07-31T15:22:45.447" v="163" actId="478"/>
          <ac:spMkLst>
            <pc:docMk/>
            <pc:sldMk cId="2171852726" sldId="2146847061"/>
            <ac:spMk id="5" creationId="{12D90637-D575-0479-ABEC-42EA795E5F1F}"/>
          </ac:spMkLst>
        </pc:spChg>
        <pc:picChg chg="add mod">
          <ac:chgData name="Punit Verma" userId="5a8d24e08fc5bd9d" providerId="LiveId" clId="{010E6B79-A04A-4551-940C-8EA9AC5D772C}" dt="2025-07-31T15:23:21.193" v="170" actId="14100"/>
          <ac:picMkLst>
            <pc:docMk/>
            <pc:sldMk cId="2171852726" sldId="2146847061"/>
            <ac:picMk id="7" creationId="{D3743759-80D1-4009-9909-8401DBE925D8}"/>
          </ac:picMkLst>
        </pc:picChg>
      </pc:sldChg>
      <pc:sldChg chg="modSp add">
        <pc:chgData name="Punit Verma" userId="5a8d24e08fc5bd9d" providerId="LiveId" clId="{010E6B79-A04A-4551-940C-8EA9AC5D772C}" dt="2025-08-01T11:04:44.222" v="373" actId="14826"/>
        <pc:sldMkLst>
          <pc:docMk/>
          <pc:sldMk cId="3307585336" sldId="2146847062"/>
        </pc:sldMkLst>
        <pc:picChg chg="mod">
          <ac:chgData name="Punit Verma" userId="5a8d24e08fc5bd9d" providerId="LiveId" clId="{010E6B79-A04A-4551-940C-8EA9AC5D772C}" dt="2025-08-01T11:04:44.222" v="373" actId="14826"/>
          <ac:picMkLst>
            <pc:docMk/>
            <pc:sldMk cId="3307585336" sldId="2146847062"/>
            <ac:picMk id="11" creationId="{D4D717D8-1497-73CB-1C4B-105AF7DC10E3}"/>
          </ac:picMkLst>
        </pc:picChg>
      </pc:sldChg>
      <pc:sldChg chg="modSp add">
        <pc:chgData name="Punit Verma" userId="5a8d24e08fc5bd9d" providerId="LiveId" clId="{010E6B79-A04A-4551-940C-8EA9AC5D772C}" dt="2025-08-01T11:05:05.565" v="375" actId="14826"/>
        <pc:sldMkLst>
          <pc:docMk/>
          <pc:sldMk cId="3132684896" sldId="2146847063"/>
        </pc:sldMkLst>
        <pc:picChg chg="mod">
          <ac:chgData name="Punit Verma" userId="5a8d24e08fc5bd9d" providerId="LiveId" clId="{010E6B79-A04A-4551-940C-8EA9AC5D772C}" dt="2025-08-01T11:05:05.565" v="375" actId="14826"/>
          <ac:picMkLst>
            <pc:docMk/>
            <pc:sldMk cId="3132684896" sldId="2146847063"/>
            <ac:picMk id="11" creationId="{7594B116-C344-ACFB-6164-0D15E25167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101967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unitVerma0009/IBM-Cloud-Projec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unitVerma0009/IBM-Cloud-Projec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CAPSTONE PROJECT</a:t>
            </a:r>
          </a:p>
        </p:txBody>
      </p:sp>
      <p:sp>
        <p:nvSpPr>
          <p:cNvPr id="4" name="TextBox 3"/>
          <p:cNvSpPr txBox="1"/>
          <p:nvPr/>
        </p:nvSpPr>
        <p:spPr>
          <a:xfrm>
            <a:off x="1359109" y="4586365"/>
            <a:ext cx="9738604"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itchFamily="34" charset="0"/>
              </a:rPr>
              <a:t>Presented By:</a:t>
            </a:r>
          </a:p>
          <a:p>
            <a:endParaRPr lang="en-US" sz="2000" b="1" dirty="0">
              <a:solidFill>
                <a:schemeClr val="accent1">
                  <a:lumMod val="75000"/>
                </a:schemeClr>
              </a:solidFill>
              <a:latin typeface="Arial" panose="020B0604020202020204" pitchFamily="34" charset="0"/>
              <a:cs typeface="Arial" pitchFamily="34" charset="0"/>
            </a:endParaRPr>
          </a:p>
          <a:p>
            <a:r>
              <a:rPr lang="en-US" sz="2000" b="1" dirty="0">
                <a:solidFill>
                  <a:schemeClr val="accent1">
                    <a:lumMod val="75000"/>
                  </a:schemeClr>
                </a:solidFill>
                <a:latin typeface="Arial" panose="020B0604020202020204" pitchFamily="34" charset="0"/>
                <a:cs typeface="Arial" pitchFamily="34" charset="0"/>
              </a:rPr>
              <a:t>Punit Verma-Guru Jambheshwar University of Science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ea typeface="+mj-lt"/>
                <a:cs typeface="Arial" panose="020B0604020202020204" pitchFamily="34" charset="0"/>
              </a:rPr>
              <a:t>Conclusion</a:t>
            </a:r>
            <a:endParaRPr lang="en-US">
              <a:latin typeface="Arial" panose="020B0604020202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4B5F3EFD-77A3-FF95-1B58-7E70C7284313}"/>
              </a:ext>
            </a:extLst>
          </p:cNvPr>
          <p:cNvSpPr>
            <a:spLocks noGrp="1" noChangeArrowheads="1"/>
          </p:cNvSpPr>
          <p:nvPr>
            <p:ph idx="1"/>
          </p:nvPr>
        </p:nvSpPr>
        <p:spPr bwMode="auto">
          <a:xfrm>
            <a:off x="496526" y="1232452"/>
            <a:ext cx="11029615" cy="442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proposed machine learning-based solution successfully demonstrates the ability to detect and classify faults in a power distribution system using electrical measurement data. By employing Snap Logistic Regression, the model was able to classify various fault types based on voltage and current phasor inputs. The entire model was developed and deployed on IBM Cloud, leveraging a computing environment with 8 CPUs and 32 GB 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Effectiveness of the Solution:</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achieved an accuracy of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41%</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which reflects moderate performance due to the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limited dataset size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(only 506 records).</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provides a proof of concept that fault classification can be automated using machine learning with appropriate data and system setup.</a:t>
            </a:r>
            <a:endParaRPr lang="en-US" altLang="en-US" sz="1700" dirty="0">
              <a:solidFill>
                <a:schemeClr val="tx1"/>
              </a:solidFill>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SzPct val="105000"/>
              <a:buFont typeface="Wingdings" panose="05000000000000000000" pitchFamily="2" charset="2"/>
              <a:buChar char="§"/>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Challenges Encountered:</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1" defTabSz="914400" eaLnBrk="0" fontAlgn="base" hangingPunct="0">
              <a:spcBef>
                <a:spcPct val="0"/>
              </a:spcBef>
              <a:spcAft>
                <a:spcPct val="0"/>
              </a:spcAft>
              <a:buSzPct val="105000"/>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Insufficient data volume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made it difficult for the model to generalize well across fault types.</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Lack of feature variety or real-time input sources may have limited the learning potential of the algorithm.</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Removing the Fault ID to avoid leakage also reduced the number of directly interpretable labels.</a:t>
            </a:r>
          </a:p>
          <a:p>
            <a:pPr marL="324000" lvl="1" indent="0" defTabSz="914400" eaLnBrk="0" fontAlgn="base" hangingPunct="0">
              <a:spcBef>
                <a:spcPct val="0"/>
              </a:spcBef>
              <a:spcAft>
                <a:spcPct val="0"/>
              </a:spcAft>
              <a:buSzPct val="105000"/>
              <a:buNone/>
            </a:pPr>
            <a:endParaRPr lang="en-US" altLang="en-US" dirty="0">
              <a:solidFill>
                <a:schemeClr val="tx1"/>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buSzPct val="105000"/>
              <a:buFont typeface="Wingdings" panose="05000000000000000000" pitchFamily="2" charset="2"/>
              <a:buChar char="§"/>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Importance of Accurate Predictions:</a:t>
            </a:r>
            <a:endParaRPr lang="en-US" altLang="en-US" sz="1400" dirty="0">
              <a:solidFill>
                <a:schemeClr val="tx1"/>
              </a:solidFill>
              <a:latin typeface="Arial" panose="020B0604020202020204" pitchFamily="34" charset="0"/>
              <a:cs typeface="Arial" panose="020B0604020202020204" pitchFamily="34" charset="0"/>
            </a:endParaRPr>
          </a:p>
          <a:p>
            <a:pPr marL="324000" lvl="1" indent="0" defTabSz="914400" eaLnBrk="0" fontAlgn="base" hangingPunct="0">
              <a:spcBef>
                <a:spcPct val="0"/>
              </a:spcBef>
              <a:spcAft>
                <a:spcPct val="0"/>
              </a:spcAft>
              <a:buClrTx/>
              <a:buSzTx/>
              <a:buNone/>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Accurate fault detection is essential for minimizing downtime, preventing equipment damage, and ensuring power grid reliability. Even a small improvement in fault classification accuracy can lead to faster response times and improved operational efficiency in real-world power systems</a:t>
            </a:r>
            <a:r>
              <a:rPr kumimoji="0" lang="en-US" altLang="en-US" sz="1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374955"/>
            <a:ext cx="11029615" cy="2097617"/>
          </a:xfrm>
        </p:spPr>
        <p:txBody>
          <a:bodyPr>
            <a:normAutofit fontScale="85000" lnSpcReduction="20000"/>
          </a:bodyPr>
          <a:lstStyle/>
          <a:p>
            <a:pPr marL="0" indent="0">
              <a:buNone/>
            </a:pPr>
            <a:endParaRPr lang="en-US" sz="1900" b="1" dirty="0">
              <a:latin typeface="Arial" panose="020B0604020202020204" pitchFamily="34" charset="0"/>
              <a:cs typeface="Arial" panose="020B0604020202020204" pitchFamily="34" charset="0"/>
            </a:endParaRPr>
          </a:p>
          <a:p>
            <a:pPr marL="0" lvl="0" indent="0" defTabSz="914400" eaLnBrk="0" fontAlgn="base" hangingPunct="0">
              <a:lnSpc>
                <a:spcPct val="100000"/>
              </a:lnSpc>
              <a:spcBef>
                <a:spcPct val="0"/>
              </a:spcBef>
              <a:spcAft>
                <a:spcPct val="0"/>
              </a:spcAft>
              <a:buSzPct val="105000"/>
              <a:buNone/>
            </a:pPr>
            <a:r>
              <a:rPr lang="en-US" altLang="en-US" sz="2100" b="1" dirty="0">
                <a:solidFill>
                  <a:schemeClr val="tx1"/>
                </a:solidFill>
                <a:latin typeface="Arial" panose="020B0604020202020204" pitchFamily="34" charset="0"/>
                <a:cs typeface="Arial" panose="020B0604020202020204" pitchFamily="34" charset="0"/>
              </a:rPr>
              <a:t>Potential Improvements:</a:t>
            </a:r>
            <a:endParaRPr lang="en-US" altLang="en-US" sz="2100" dirty="0">
              <a:solidFill>
                <a:schemeClr val="tx1"/>
              </a:solidFill>
              <a:latin typeface="Arial" panose="020B0604020202020204" pitchFamily="34" charset="0"/>
              <a:cs typeface="Arial" panose="020B0604020202020204" pitchFamily="34" charset="0"/>
            </a:endParaRPr>
          </a:p>
          <a:p>
            <a:pPr defTabSz="914400" eaLnBrk="0" fontAlgn="base" hangingPunct="0">
              <a:spcBef>
                <a:spcPct val="0"/>
              </a:spcBef>
              <a:spcAft>
                <a:spcPct val="0"/>
              </a:spcAft>
              <a:buSzPct val="105000"/>
              <a:buFont typeface="Wingdings" panose="05000000000000000000" pitchFamily="2" charset="2"/>
              <a:buChar char="§"/>
            </a:pPr>
            <a:r>
              <a:rPr lang="en-US" altLang="en-US" sz="2100" b="1" dirty="0">
                <a:solidFill>
                  <a:schemeClr val="tx1"/>
                </a:solidFill>
                <a:latin typeface="Arial" panose="020B0604020202020204" pitchFamily="34" charset="0"/>
                <a:cs typeface="Arial" panose="020B0604020202020204" pitchFamily="34" charset="0"/>
              </a:rPr>
              <a:t>Increasing dataset size</a:t>
            </a:r>
            <a:r>
              <a:rPr lang="en-US" altLang="en-US" sz="2100" dirty="0">
                <a:solidFill>
                  <a:schemeClr val="tx1"/>
                </a:solidFill>
                <a:latin typeface="Arial" panose="020B0604020202020204" pitchFamily="34" charset="0"/>
                <a:cs typeface="Arial" panose="020B0604020202020204" pitchFamily="34" charset="0"/>
              </a:rPr>
              <a:t> with more real-time fault scenarios would significantly enhance prediction accuracy.</a:t>
            </a:r>
          </a:p>
          <a:p>
            <a:pPr defTabSz="914400" eaLnBrk="0" fontAlgn="base" hangingPunct="0">
              <a:spcBef>
                <a:spcPct val="0"/>
              </a:spcBef>
              <a:spcAft>
                <a:spcPct val="0"/>
              </a:spcAft>
              <a:buSzPct val="105000"/>
              <a:buFont typeface="Wingdings" panose="05000000000000000000" pitchFamily="2" charset="2"/>
              <a:buChar char="§"/>
            </a:pPr>
            <a:r>
              <a:rPr lang="en-US" altLang="en-US" sz="2100" dirty="0">
                <a:solidFill>
                  <a:schemeClr val="tx1"/>
                </a:solidFill>
                <a:latin typeface="Arial" panose="020B0604020202020204" pitchFamily="34" charset="0"/>
                <a:cs typeface="Arial" panose="020B0604020202020204" pitchFamily="34" charset="0"/>
              </a:rPr>
              <a:t>Exploring </a:t>
            </a:r>
            <a:r>
              <a:rPr lang="en-US" altLang="en-US" sz="2100" b="1" dirty="0">
                <a:solidFill>
                  <a:schemeClr val="tx1"/>
                </a:solidFill>
                <a:latin typeface="Arial" panose="020B0604020202020204" pitchFamily="34" charset="0"/>
                <a:cs typeface="Arial" panose="020B0604020202020204" pitchFamily="34" charset="0"/>
              </a:rPr>
              <a:t>advanced models</a:t>
            </a:r>
            <a:r>
              <a:rPr lang="en-US" altLang="en-US" sz="2100" dirty="0">
                <a:solidFill>
                  <a:schemeClr val="tx1"/>
                </a:solidFill>
                <a:latin typeface="Arial" panose="020B0604020202020204" pitchFamily="34" charset="0"/>
                <a:cs typeface="Arial" panose="020B0604020202020204" pitchFamily="34" charset="0"/>
              </a:rPr>
              <a:t> like Random Forest, SVM, or Neural Networks could yield better performance.</a:t>
            </a:r>
          </a:p>
          <a:p>
            <a:pPr defTabSz="914400" eaLnBrk="0" fontAlgn="base" hangingPunct="0">
              <a:spcBef>
                <a:spcPct val="0"/>
              </a:spcBef>
              <a:spcAft>
                <a:spcPct val="0"/>
              </a:spcAft>
              <a:buSzPct val="105000"/>
              <a:buFont typeface="Wingdings" panose="05000000000000000000" pitchFamily="2" charset="2"/>
              <a:buChar char="§"/>
            </a:pPr>
            <a:r>
              <a:rPr lang="en-US" altLang="en-US" sz="2100" dirty="0">
                <a:solidFill>
                  <a:schemeClr val="tx1"/>
                </a:solidFill>
                <a:latin typeface="Arial" panose="020B0604020202020204" pitchFamily="34" charset="0"/>
                <a:cs typeface="Arial" panose="020B0604020202020204" pitchFamily="34" charset="0"/>
              </a:rPr>
              <a:t>Incorporating additional features such as phase angles, frequency deviations, and time-based indicators could improve model sensitivity.</a:t>
            </a:r>
          </a:p>
          <a:p>
            <a:pPr marL="0" indent="0">
              <a:buNone/>
            </a:pPr>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pitchFamily="34" charset="0"/>
                <a:cs typeface="Arial" panose="020B0604020202020204" pitchFamily="34"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8" name="Rectangle 5">
            <a:extLst>
              <a:ext uri="{FF2B5EF4-FFF2-40B4-BE49-F238E27FC236}">
                <a16:creationId xmlns:a16="http://schemas.microsoft.com/office/drawing/2014/main" id="{A35C620D-EF84-8CE0-1CFC-1A32745161FE}"/>
              </a:ext>
            </a:extLst>
          </p:cNvPr>
          <p:cNvSpPr>
            <a:spLocks noGrp="1" noChangeArrowheads="1"/>
          </p:cNvSpPr>
          <p:nvPr>
            <p:ph idx="1"/>
          </p:nvPr>
        </p:nvSpPr>
        <p:spPr bwMode="auto">
          <a:xfrm>
            <a:off x="648926" y="1786449"/>
            <a:ext cx="926636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Kaggle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"Power System Fault Detection Dataset."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Retrieved from: https://www.kaggle.com/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(Used as the main dataset for training and evaluating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IBM Cloud Platform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Practical training received during internship on building and deploying machine learning models using IBM Cloud’s </a:t>
            </a:r>
            <a:r>
              <a:rPr kumimoji="0" lang="en-US" altLang="en-US" sz="1800" b="0" i="1" u="none" strike="noStrike" cap="none" normalizeH="0" baseline="0" dirty="0" err="1">
                <a:ln>
                  <a:noFill/>
                </a:ln>
                <a:solidFill>
                  <a:schemeClr val="tx1"/>
                </a:solidFill>
                <a:effectLst/>
                <a:latin typeface="Arial" panose="020B0604020202020204" pitchFamily="34" charset="0"/>
              </a:rPr>
              <a:t>AutoAI</a:t>
            </a:r>
            <a:r>
              <a:rPr kumimoji="0" lang="en-US" altLang="en-US" sz="1800" b="0" i="1" u="none" strike="noStrike" cap="none" normalizeH="0" baseline="0" dirty="0">
                <a:ln>
                  <a:noFill/>
                </a:ln>
                <a:solidFill>
                  <a:schemeClr val="tx1"/>
                </a:solidFill>
                <a:effectLst/>
                <a:latin typeface="Arial" panose="020B0604020202020204" pitchFamily="34" charset="0"/>
              </a:rPr>
              <a:t> and cloud-based services.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(Used for model creation, resource allocation, and deployment.)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i="1"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chemeClr val="accent1"/>
                </a:solidFill>
                <a:latin typeface="Arial" panose="020B0604020202020204" pitchFamily="34" charset="0"/>
                <a:cs typeface="Arial" panose="020B0604020202020204" pitchFamily="34" charset="0"/>
              </a:rPr>
              <a:t>IBM Certifications</a:t>
            </a:r>
          </a:p>
        </p:txBody>
      </p:sp>
      <p:pic>
        <p:nvPicPr>
          <p:cNvPr id="5" name="Picture 4">
            <a:extLst>
              <a:ext uri="{FF2B5EF4-FFF2-40B4-BE49-F238E27FC236}">
                <a16:creationId xmlns:a16="http://schemas.microsoft.com/office/drawing/2014/main" id="{43812532-CD15-8999-1202-A3E50588C77C}"/>
              </a:ext>
            </a:extLst>
          </p:cNvPr>
          <p:cNvPicPr>
            <a:picLocks noChangeAspect="1"/>
          </p:cNvPicPr>
          <p:nvPr/>
        </p:nvPicPr>
        <p:blipFill>
          <a:blip r:embed="rId2"/>
          <a:stretch>
            <a:fillRect/>
          </a:stretch>
        </p:blipFill>
        <p:spPr>
          <a:xfrm>
            <a:off x="2453859" y="1232452"/>
            <a:ext cx="7284281" cy="530381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chemeClr val="accent1"/>
                </a:solidFill>
                <a:latin typeface="Arial" panose="020B0604020202020204" pitchFamily="34" charset="0"/>
                <a:cs typeface="Arial" panose="020B0604020202020204" pitchFamily="34" charset="0"/>
              </a:rPr>
              <a:t>IBM Certifications</a:t>
            </a:r>
          </a:p>
        </p:txBody>
      </p:sp>
      <p:pic>
        <p:nvPicPr>
          <p:cNvPr id="7" name="Picture 6">
            <a:extLst>
              <a:ext uri="{FF2B5EF4-FFF2-40B4-BE49-F238E27FC236}">
                <a16:creationId xmlns:a16="http://schemas.microsoft.com/office/drawing/2014/main" id="{723FA569-4629-F4FA-9590-2CF6C3F0971C}"/>
              </a:ext>
            </a:extLst>
          </p:cNvPr>
          <p:cNvPicPr>
            <a:picLocks noChangeAspect="1"/>
          </p:cNvPicPr>
          <p:nvPr/>
        </p:nvPicPr>
        <p:blipFill>
          <a:blip r:embed="rId2"/>
          <a:stretch>
            <a:fillRect/>
          </a:stretch>
        </p:blipFill>
        <p:spPr>
          <a:xfrm>
            <a:off x="2433569" y="1232452"/>
            <a:ext cx="7324862" cy="529534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b="1" dirty="0">
                <a:solidFill>
                  <a:schemeClr val="accent1"/>
                </a:solidFill>
                <a:latin typeface="Arial" panose="020B0604020202020204" pitchFamily="34" charset="0"/>
                <a:cs typeface="Arial" panose="020B0604020202020204" pitchFamily="34" charset="0"/>
              </a:rPr>
              <a:t>IBM Certifications</a:t>
            </a:r>
          </a:p>
        </p:txBody>
      </p:sp>
      <p:pic>
        <p:nvPicPr>
          <p:cNvPr id="7" name="Picture 6">
            <a:extLst>
              <a:ext uri="{FF2B5EF4-FFF2-40B4-BE49-F238E27FC236}">
                <a16:creationId xmlns:a16="http://schemas.microsoft.com/office/drawing/2014/main" id="{D3743759-80D1-4009-9909-8401DBE925D8}"/>
              </a:ext>
            </a:extLst>
          </p:cNvPr>
          <p:cNvPicPr>
            <a:picLocks noChangeAspect="1"/>
          </p:cNvPicPr>
          <p:nvPr/>
        </p:nvPicPr>
        <p:blipFill>
          <a:blip r:embed="rId2"/>
          <a:stretch>
            <a:fillRect/>
          </a:stretch>
        </p:blipFill>
        <p:spPr>
          <a:xfrm>
            <a:off x="2476499" y="1232452"/>
            <a:ext cx="7175501" cy="516834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221309"/>
            <a:ext cx="9298744" cy="2415382"/>
          </a:xfrm>
        </p:spPr>
        <p:txBody>
          <a:bodyPr>
            <a:normAutofit fontScale="90000"/>
          </a:bodyPr>
          <a:lstStyle/>
          <a:p>
            <a:pPr algn="ctr"/>
            <a:r>
              <a:rPr lang="en-US" sz="3100" b="1" dirty="0">
                <a:solidFill>
                  <a:srgbClr val="002060"/>
                </a:solidFill>
                <a:latin typeface="Arial" panose="020B0604020202020204" pitchFamily="34" charset="0"/>
                <a:cs typeface="Arial" panose="020B0604020202020204" pitchFamily="34" charset="0"/>
              </a:rPr>
              <a:t>THANK YOU</a:t>
            </a:r>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br>
              <a:rPr lang="en-US" b="1" dirty="0">
                <a:solidFill>
                  <a:srgbClr val="002060"/>
                </a:solidFill>
                <a:latin typeface="Arial" panose="020B0604020202020204" pitchFamily="34" charset="0"/>
                <a:cs typeface="Arial" panose="020B0604020202020204" pitchFamily="34" charset="0"/>
              </a:rPr>
            </a:br>
            <a:r>
              <a:rPr lang="en-US" altLang="en-US" sz="2200" dirty="0">
                <a:solidFill>
                  <a:schemeClr val="accent1"/>
                </a:solidFill>
                <a:latin typeface="Arial" panose="020B0604020202020204" pitchFamily="34" charset="0"/>
              </a:rPr>
              <a:t>GitHub Link </a:t>
            </a:r>
            <a:r>
              <a:rPr lang="en-US" altLang="en-US" sz="2200" dirty="0">
                <a:solidFill>
                  <a:schemeClr val="tx1"/>
                </a:solidFill>
                <a:latin typeface="Arial" panose="020B0604020202020204" pitchFamily="34" charset="0"/>
              </a:rPr>
              <a:t>:-</a:t>
            </a:r>
            <a:r>
              <a:rPr lang="en-US" altLang="en-US" sz="2200" dirty="0">
                <a:solidFill>
                  <a:schemeClr val="accent1"/>
                </a:solidFill>
                <a:latin typeface="Arial" panose="020B0604020202020204" pitchFamily="34" charset="0"/>
              </a:rPr>
              <a:t> </a:t>
            </a:r>
            <a:r>
              <a:rPr lang="en-US" altLang="en-US" sz="2200" dirty="0">
                <a:solidFill>
                  <a:schemeClr val="tx1"/>
                </a:solidFill>
                <a:latin typeface="Arial" panose="020B0604020202020204" pitchFamily="34" charset="0"/>
                <a:hlinkClick r:id="rId2"/>
              </a:rPr>
              <a:t>https://github.com/PunitVerma0009/IBM-Cloud-Project</a:t>
            </a:r>
            <a:br>
              <a:rPr lang="en-US" altLang="en-US" cap="none" dirty="0">
                <a:solidFill>
                  <a:schemeClr val="tx1"/>
                </a:solidFill>
                <a:latin typeface="Arial" panose="020B0604020202020204" pitchFamily="34" charset="0"/>
              </a:rPr>
            </a:b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4468901"/>
          </a:xfrm>
        </p:spPr>
        <p:txBody>
          <a:bodyPr>
            <a:normAutofit/>
          </a:bodyPr>
          <a:lstStyle/>
          <a:p>
            <a:pPr marL="0" indent="0">
              <a:buNone/>
            </a:pPr>
            <a:r>
              <a:rPr lang="en-US" sz="2400" dirty="0">
                <a:latin typeface="Arial" panose="020B0604020202020204" pitchFamily="34" charset="0"/>
                <a:cs typeface="Arial" panose="020B0604020202020204" pitchFamily="34" charset="0"/>
              </a:rPr>
              <a:t>The goal is to design a machine learning model that can identify and classify different types of faults in a power distribution network using voltage and current phasor data. By distinguishing between normal operations and faults such as line-to-ground, line-to-line, and three-phase, the model will support faster fault detection and improve the overall stability and reliability of the power grid.</a:t>
            </a:r>
          </a:p>
          <a:p>
            <a:pPr marL="305435" indent="-305435"/>
            <a:endParaRPr lang="en-IN" dirty="0">
              <a:latin typeface="Arial" panose="020B0604020202020204" pitchFamily="34" charset="0"/>
              <a:cs typeface="Arial" panose="020B0604020202020204" pitchFamily="34" charset="0"/>
            </a:endParaRPr>
          </a:p>
          <a:p>
            <a:pPr marL="305435" indent="-305435"/>
            <a:endParaRPr lang="en-IN" dirty="0">
              <a:latin typeface="Arial" panose="020B0604020202020204" pitchFamily="34" charset="0"/>
              <a:cs typeface="Arial" panose="020B0604020202020204" pitchFamily="34" charset="0"/>
            </a:endParaRPr>
          </a:p>
          <a:p>
            <a:pPr marL="305435" indent="-305435"/>
            <a:endParaRPr lang="en-IN" dirty="0">
              <a:latin typeface="Arial" panose="020B0604020202020204" pitchFamily="34" charset="0"/>
              <a:cs typeface="Arial" panose="020B0604020202020204" pitchFamily="34" charset="0"/>
            </a:endParaRPr>
          </a:p>
          <a:p>
            <a:pPr marL="0" indent="0">
              <a:buNone/>
            </a:pPr>
            <a:r>
              <a:rPr lang="en-US" altLang="en-US" sz="2400" dirty="0">
                <a:solidFill>
                  <a:schemeClr val="accent1"/>
                </a:solidFill>
                <a:latin typeface="Arial" panose="020B0604020202020204" pitchFamily="34" charset="0"/>
              </a:rPr>
              <a:t>GitHub Link </a:t>
            </a:r>
            <a:r>
              <a:rPr lang="en-US" altLang="en-US" sz="24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hlinkClick r:id="rId2"/>
              </a:rPr>
              <a:t>https://github.com/PunitVerma0009/IBM-Cloud-Project</a:t>
            </a:r>
            <a:endParaRPr lang="en-US" altLang="en-US" sz="2400" i="1" dirty="0">
              <a:solidFill>
                <a:schemeClr val="tx1"/>
              </a:solidFill>
              <a:latin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 name="Rectangle 1">
            <a:extLst>
              <a:ext uri="{FF2B5EF4-FFF2-40B4-BE49-F238E27FC236}">
                <a16:creationId xmlns:a16="http://schemas.microsoft.com/office/drawing/2014/main" id="{ABD28D00-285F-A267-DA0B-89E38FF82F94}"/>
              </a:ext>
            </a:extLst>
          </p:cNvPr>
          <p:cNvSpPr>
            <a:spLocks noGrp="1" noChangeArrowheads="1"/>
          </p:cNvSpPr>
          <p:nvPr>
            <p:ph idx="1"/>
          </p:nvPr>
        </p:nvSpPr>
        <p:spPr bwMode="auto">
          <a:xfrm>
            <a:off x="169333" y="1330383"/>
            <a:ext cx="114414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1B1938A6-BC99-0195-2E72-C5B486E01D06}"/>
              </a:ext>
            </a:extLst>
          </p:cNvPr>
          <p:cNvSpPr>
            <a:spLocks noChangeArrowheads="1"/>
          </p:cNvSpPr>
          <p:nvPr/>
        </p:nvSpPr>
        <p:spPr bwMode="auto">
          <a:xfrm>
            <a:off x="581192" y="1207274"/>
            <a:ext cx="1102961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proposed system addresses the challenge of detecting and classifying faults in a power distribution system using machine learning techniques. The solution leverages electrical measurement data to accurately identify fault types and support rapid grid response. The following components make up the solution:</a:t>
            </a: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Used a publicly available dataset from Kaggle consisting of voltage and current phasor readings under various conditions.</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Focused on identifying different fault types such as line-to-ground, line-to-line, and three-phase faults.</a:t>
            </a: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Removed the 'Fault ID' column to avoid data leakage during training.</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Cleaned the dataset by standardizing features to prepare for model training.</a:t>
            </a: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Machine Learning Algorithm: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Implemented a Snap Logistic Regression model to classify the system state as normal or one of several fault types.</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The model was trained using 506 rows of cleaned data.</a:t>
            </a: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Deployment: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Developed and deployed the model entirely on IBM Cloud for accessible and scalable use.</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Ensured the system supports cloud-based testing and future integration with real-time data sources.</a:t>
            </a: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Evaluation: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The model achieved an accuracy of </a:t>
            </a:r>
            <a:r>
              <a:rPr kumimoji="0" lang="en-US" altLang="en-US" sz="1400" b="1" i="0" u="none" strike="noStrike" cap="none" normalizeH="0" baseline="0" dirty="0">
                <a:ln>
                  <a:noFill/>
                </a:ln>
                <a:solidFill>
                  <a:schemeClr val="tx1"/>
                </a:solidFill>
                <a:effectLst/>
                <a:latin typeface="Arial" panose="020B0604020202020204" pitchFamily="34" charset="0"/>
              </a:rPr>
              <a:t>41%</a:t>
            </a:r>
            <a:r>
              <a:rPr kumimoji="0" lang="en-US" altLang="en-US" sz="1400" b="0" i="0" u="none" strike="noStrike" cap="none" normalizeH="0" baseline="0" dirty="0">
                <a:ln>
                  <a:noFill/>
                </a:ln>
                <a:solidFill>
                  <a:schemeClr val="tx1"/>
                </a:solidFill>
                <a:effectLst/>
                <a:latin typeface="Arial" panose="020B0604020202020204" pitchFamily="34" charset="0"/>
              </a:rPr>
              <a:t>, limited by the small dataset size.</a:t>
            </a:r>
          </a:p>
          <a:p>
            <a:pPr marL="742950" lvl="1" indent="-285750" eaLnBrk="0" fontAlgn="base" hangingPunct="0">
              <a:spcBef>
                <a:spcPct val="0"/>
              </a:spcBef>
              <a:spcAft>
                <a:spcPct val="0"/>
              </a:spcAft>
              <a:buClr>
                <a:schemeClr val="accent1"/>
              </a:buClr>
              <a:buSzPct val="105000"/>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Performance can be improved with a larger and more balanced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pitchFamily="34" charset="0"/>
                <a:ea typeface="+mj-lt"/>
                <a:cs typeface="Arial" panose="020B0604020202020204" pitchFamily="34" charset="0"/>
              </a:rPr>
              <a:t>System  Approach</a:t>
            </a:r>
            <a:endParaRPr lang="en-US" sz="4400">
              <a:solidFill>
                <a:schemeClr val="accent1"/>
              </a:solidFill>
              <a:latin typeface="Arial" panose="020B060402020202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332817"/>
          </a:xfrm>
        </p:spPr>
        <p:txBody>
          <a:bodyPr/>
          <a:lstStyle/>
          <a:p>
            <a:r>
              <a:rPr lang="en-US" dirty="0">
                <a:latin typeface="Arial" panose="020B0604020202020204" pitchFamily="34" charset="0"/>
                <a:cs typeface="Arial" panose="020B0604020202020204" pitchFamily="34" charset="0"/>
              </a:rPr>
              <a:t>The "System Approach" section outlines the strategy and resources used to design and implement the fault detection model in a power distribution system. The system leverages cloud-based resources and essential Python libraries to build, train, and evaluate the model.</a:t>
            </a:r>
          </a:p>
          <a:p>
            <a:r>
              <a:rPr lang="en-US" b="1" dirty="0">
                <a:latin typeface="Arial" panose="020B0604020202020204" pitchFamily="34" charset="0"/>
                <a:cs typeface="Arial" panose="020B0604020202020204" pitchFamily="34" charset="0"/>
              </a:rPr>
              <a:t>System Requirements:</a:t>
            </a: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IBM Cloud environment</a:t>
            </a:r>
            <a:r>
              <a:rPr lang="en-US" dirty="0">
                <a:latin typeface="Arial" panose="020B0604020202020204" pitchFamily="34" charset="0"/>
                <a:cs typeface="Arial" panose="020B0604020202020204" pitchFamily="34" charset="0"/>
              </a:rPr>
              <a:t> with </a:t>
            </a:r>
            <a:r>
              <a:rPr lang="en-US" b="1" dirty="0">
                <a:latin typeface="Arial" panose="020B0604020202020204" pitchFamily="34" charset="0"/>
                <a:cs typeface="Arial" panose="020B0604020202020204" pitchFamily="34" charset="0"/>
              </a:rPr>
              <a:t>8 CPUs</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32 GB RAM</a:t>
            </a:r>
            <a:r>
              <a:rPr lang="en-US" dirty="0">
                <a:latin typeface="Arial" panose="020B0604020202020204" pitchFamily="34" charset="0"/>
                <a:cs typeface="Arial" panose="020B0604020202020204" pitchFamily="34" charset="0"/>
              </a:rPr>
              <a:t> for training and deployment.</a:t>
            </a:r>
          </a:p>
          <a:p>
            <a:pPr lvl="1"/>
            <a:r>
              <a:rPr lang="en-US" dirty="0">
                <a:latin typeface="Arial" panose="020B0604020202020204" pitchFamily="34" charset="0"/>
                <a:cs typeface="Arial" panose="020B0604020202020204" pitchFamily="34" charset="0"/>
              </a:rPr>
              <a:t>High-performance computing resources were essential due to the data preprocessing and model training phases.</a:t>
            </a:r>
          </a:p>
          <a:p>
            <a:r>
              <a:rPr lang="en-US" b="1" dirty="0">
                <a:latin typeface="Arial" panose="020B0604020202020204" pitchFamily="34" charset="0"/>
                <a:cs typeface="Arial" panose="020B0604020202020204" pitchFamily="34" charset="0"/>
              </a:rPr>
              <a:t>Libraries Required to Build the Model:</a:t>
            </a:r>
            <a:endParaRPr lang="en-US" dirty="0">
              <a:latin typeface="Arial" panose="020B0604020202020204" pitchFamily="34" charset="0"/>
              <a:cs typeface="Arial" panose="020B0604020202020204" pitchFamily="34" charset="0"/>
            </a:endParaRPr>
          </a:p>
          <a:p>
            <a:pPr lvl="1"/>
            <a:r>
              <a:rPr lang="en-US" b="1" dirty="0">
                <a:latin typeface="Arial" panose="020B0604020202020204" pitchFamily="34" charset="0"/>
                <a:cs typeface="Arial" panose="020B0604020202020204" pitchFamily="34" charset="0"/>
              </a:rPr>
              <a:t>Pandas</a:t>
            </a:r>
            <a:r>
              <a:rPr lang="en-US" dirty="0">
                <a:latin typeface="Arial" panose="020B0604020202020204" pitchFamily="34" charset="0"/>
                <a:cs typeface="Arial" panose="020B0604020202020204" pitchFamily="34" charset="0"/>
              </a:rPr>
              <a:t> – for data loading, cleaning, and manipulation.</a:t>
            </a:r>
          </a:p>
          <a:p>
            <a:pPr lvl="1"/>
            <a:r>
              <a:rPr lang="en-US" b="1" dirty="0">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 for numerical operations.</a:t>
            </a:r>
          </a:p>
          <a:p>
            <a:pPr lvl="1"/>
            <a:r>
              <a:rPr lang="en-US" b="1" dirty="0">
                <a:latin typeface="Arial" panose="020B0604020202020204" pitchFamily="34" charset="0"/>
                <a:cs typeface="Arial" panose="020B0604020202020204" pitchFamily="34" charset="0"/>
              </a:rPr>
              <a:t>Scikit-learn</a:t>
            </a:r>
            <a:r>
              <a:rPr lang="en-US" dirty="0">
                <a:latin typeface="Arial" panose="020B0604020202020204" pitchFamily="34" charset="0"/>
                <a:cs typeface="Arial" panose="020B0604020202020204" pitchFamily="34" charset="0"/>
              </a:rPr>
              <a:t> – for implementing Snap Logistic Regression and evaluation metrics.</a:t>
            </a:r>
          </a:p>
          <a:p>
            <a:pPr lvl="1"/>
            <a:r>
              <a:rPr lang="en-US" b="1" dirty="0">
                <a:latin typeface="Arial" panose="020B0604020202020204" pitchFamily="34" charset="0"/>
                <a:cs typeface="Arial" panose="020B0604020202020204" pitchFamily="34" charset="0"/>
              </a:rPr>
              <a:t>Matplotlib / Seaborn</a:t>
            </a:r>
            <a:r>
              <a:rPr lang="en-US" dirty="0">
                <a:latin typeface="Arial" panose="020B0604020202020204" pitchFamily="34" charset="0"/>
                <a:cs typeface="Arial" panose="020B0604020202020204" pitchFamily="34" charset="0"/>
              </a:rPr>
              <a:t> – for visualizing fault distributions and model performance.</a:t>
            </a:r>
          </a:p>
          <a:p>
            <a:pPr lvl="1"/>
            <a:r>
              <a:rPr lang="en-US" b="1" dirty="0" err="1">
                <a:latin typeface="Arial" panose="020B0604020202020204" pitchFamily="34" charset="0"/>
                <a:cs typeface="Arial" panose="020B0604020202020204" pitchFamily="34" charset="0"/>
              </a:rPr>
              <a:t>Joblib</a:t>
            </a:r>
            <a:r>
              <a:rPr lang="en-US" b="1" dirty="0">
                <a:latin typeface="Arial" panose="020B0604020202020204" pitchFamily="34" charset="0"/>
                <a:cs typeface="Arial" panose="020B0604020202020204" pitchFamily="34" charset="0"/>
              </a:rPr>
              <a:t> / Pickle</a:t>
            </a:r>
            <a:r>
              <a:rPr lang="en-US" dirty="0">
                <a:latin typeface="Arial" panose="020B0604020202020204" pitchFamily="34" charset="0"/>
                <a:cs typeface="Arial" panose="020B0604020202020204" pitchFamily="34" charset="0"/>
              </a:rPr>
              <a:t> – for saving and deploying the trained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ea typeface="+mj-lt"/>
                <a:cs typeface="Arial" panose="020B0604020202020204" pitchFamily="34" charset="0"/>
              </a:rPr>
              <a:t>Algorithm &amp; Deployment</a:t>
            </a:r>
            <a:endParaRPr lang="en-US">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5BDF89E9-DFBE-46DC-31B2-03D284286957}"/>
              </a:ext>
            </a:extLst>
          </p:cNvPr>
          <p:cNvSpPr>
            <a:spLocks noGrp="1" noChangeArrowheads="1"/>
          </p:cNvSpPr>
          <p:nvPr>
            <p:ph idx="1"/>
          </p:nvPr>
        </p:nvSpPr>
        <p:spPr bwMode="auto">
          <a:xfrm>
            <a:off x="581192" y="1191866"/>
            <a:ext cx="1102961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section, we describe the machine learning algorithm used to detect and classify faults in the power distribution system.</a:t>
            </a: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Algorithm Selection</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Snap Logistic Regression</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was chosen due to its simplicity, interpretability, and ability to handle binary and multiclass classification. It is suitable for small datasets and performs well in identifying relationships between electrical measurements and fault types.</a:t>
            </a: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Input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uses features derived from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voltage and current phasors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under different system conditions.</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target variable indicates whether the system is operating normally or experiencing a specific type of fault (e.g., line-to-ground, line-to-line, three-phase).</a:t>
            </a: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Training Process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dataset was cleaned and preprocessed, including removal of the Fault ID column to avoid label leakage.</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was trained on 506 rows of data, using IBM Cloud resources (8 CPUs, 32 GB RAM).</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Given the limited data, the model was trained using default parameters without hyperparameter tuning to avoid overfitting.</a:t>
            </a: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SzPct val="105000"/>
              <a:buFont typeface="Wingdings" panose="05000000000000000000" pitchFamily="2" charset="2"/>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Prediction Process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Once trained, the model takes new phasor readings as input and classifies them into one of the fault categories or normal operation.</a:t>
            </a:r>
          </a:p>
          <a:p>
            <a:pPr lvl="1" defTabSz="914400" eaLnBrk="0" fontAlgn="base" hangingPunct="0">
              <a:spcBef>
                <a:spcPct val="0"/>
              </a:spcBef>
              <a:spcAft>
                <a:spcPct val="0"/>
              </a:spcAft>
              <a:buSzPct val="105000"/>
              <a:buFont typeface="Wingdings" panose="05000000000000000000" pitchFamily="2" charset="2"/>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is deployed on IBM Cloud and can be integrated into a real-time system for live fault monitoring and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AF8563EF-7644-2CB5-9DA8-980A9DB73C12}"/>
              </a:ext>
            </a:extLst>
          </p:cNvPr>
          <p:cNvPicPr>
            <a:picLocks noGrp="1" noChangeAspect="1"/>
          </p:cNvPicPr>
          <p:nvPr>
            <p:ph idx="1"/>
          </p:nvPr>
        </p:nvPicPr>
        <p:blipFill>
          <a:blip r:embed="rId2"/>
          <a:stretch>
            <a:fillRect/>
          </a:stretch>
        </p:blipFill>
        <p:spPr>
          <a:xfrm>
            <a:off x="729762" y="1232452"/>
            <a:ext cx="10067192" cy="509905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1AC38-C904-0450-557C-05BF5C7CF8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4FA2EC-DE97-5EEC-2E2E-91DF27B43D1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D4D717D8-1497-73CB-1C4B-105AF7DC10E3}"/>
              </a:ext>
            </a:extLst>
          </p:cNvPr>
          <p:cNvPicPr>
            <a:picLocks noGrp="1" noChangeAspect="1"/>
          </p:cNvPicPr>
          <p:nvPr>
            <p:ph idx="1"/>
          </p:nvPr>
        </p:nvPicPr>
        <p:blipFill>
          <a:blip r:embed="rId2"/>
          <a:srcRect/>
          <a:stretch/>
        </p:blipFill>
        <p:spPr>
          <a:xfrm>
            <a:off x="729762" y="1232452"/>
            <a:ext cx="10067192" cy="5099050"/>
          </a:xfrm>
        </p:spPr>
      </p:pic>
    </p:spTree>
    <p:extLst>
      <p:ext uri="{BB962C8B-B14F-4D97-AF65-F5344CB8AC3E}">
        <p14:creationId xmlns:p14="http://schemas.microsoft.com/office/powerpoint/2010/main" val="3307585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103B5-6374-DEA8-C764-B8A80D7B2C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598F99-1EEB-5954-A95A-7FE85A84C17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7594B116-C344-ACFB-6164-0D15E2516759}"/>
              </a:ext>
            </a:extLst>
          </p:cNvPr>
          <p:cNvPicPr>
            <a:picLocks noGrp="1" noChangeAspect="1"/>
          </p:cNvPicPr>
          <p:nvPr>
            <p:ph idx="1"/>
          </p:nvPr>
        </p:nvPicPr>
        <p:blipFill>
          <a:blip r:embed="rId2"/>
          <a:srcRect/>
          <a:stretch/>
        </p:blipFill>
        <p:spPr>
          <a:xfrm>
            <a:off x="729762" y="1232452"/>
            <a:ext cx="10067192" cy="5099050"/>
          </a:xfrm>
        </p:spPr>
      </p:pic>
    </p:spTree>
    <p:extLst>
      <p:ext uri="{BB962C8B-B14F-4D97-AF65-F5344CB8AC3E}">
        <p14:creationId xmlns:p14="http://schemas.microsoft.com/office/powerpoint/2010/main" val="31326848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1075</Words>
  <Application>Microsoft Office PowerPoint</Application>
  <PresentationFormat>Widescreen</PresentationFormat>
  <Paragraphs>119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Book</vt:lpstr>
      <vt:lpstr>Franklin Gothic Demi</vt:lpstr>
      <vt:lpstr>Wingdings</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   GitHub Link :- https://github.com/PunitVerma0009/IBM-Cloud-Project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Punit Verma</dc:creator>
  <cp:lastModifiedBy>Punit Verma</cp:lastModifiedBy>
  <cp:revision>25</cp:revision>
  <dcterms:created xsi:type="dcterms:W3CDTF">2021-05-26T16:50:10Z</dcterms:created>
  <dcterms:modified xsi:type="dcterms:W3CDTF">2025-08-01T12:18:57Z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