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7"/>
  </p:notesMasterIdLst>
  <p:sldIdLst>
    <p:sldId id="27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482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F7954-F6CE-4926-B98D-49F6C035D448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0F973-06D8-4A2B-A8AA-7239FF9D155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81051" y="165811"/>
            <a:ext cx="9696298" cy="2839517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10657" y="431801"/>
            <a:ext cx="9052560" cy="2504440"/>
          </a:xfrm>
        </p:spPr>
        <p:txBody>
          <a:bodyPr lIns="50941" rIns="254706" anchor="b">
            <a:normAutofit/>
          </a:bodyPr>
          <a:lstStyle>
            <a:lvl1pPr marL="0" algn="r">
              <a:defRPr sz="53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46960" y="3195320"/>
            <a:ext cx="7216257" cy="1986280"/>
          </a:xfrm>
        </p:spPr>
        <p:txBody>
          <a:bodyPr lIns="50941" rIns="275083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509412" indent="0" algn="ctr">
              <a:buNone/>
            </a:lvl2pPr>
            <a:lvl3pPr marL="1018824" indent="0" algn="ctr">
              <a:buNone/>
            </a:lvl3pPr>
            <a:lvl4pPr marL="1528237" indent="0" algn="ctr">
              <a:buNone/>
            </a:lvl4pPr>
            <a:lvl5pPr marL="2037649" indent="0" algn="ctr">
              <a:buNone/>
            </a:lvl5pPr>
            <a:lvl6pPr marL="2547061" indent="0" algn="ctr">
              <a:buNone/>
            </a:lvl6pPr>
            <a:lvl7pPr marL="3056473" indent="0" algn="ctr">
              <a:buNone/>
            </a:lvl7pPr>
            <a:lvl8pPr marL="3565886" indent="0" algn="ctr">
              <a:buNone/>
            </a:lvl8pPr>
            <a:lvl9pPr marL="4075298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6118860" y="7376871"/>
            <a:ext cx="3302508" cy="310896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9502847" y="7376871"/>
            <a:ext cx="510717" cy="310896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760220" y="7376871"/>
            <a:ext cx="4298210" cy="310896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7"/>
            <a:ext cx="2263140" cy="6631728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7"/>
            <a:ext cx="6621780" cy="6631728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47231" y="1614533"/>
            <a:ext cx="8801100" cy="103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00141" y="3703117"/>
            <a:ext cx="8147304" cy="103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614" y="564661"/>
            <a:ext cx="8549640" cy="3095142"/>
          </a:xfrm>
        </p:spPr>
        <p:txBody>
          <a:bodyPr rIns="112071"/>
          <a:lstStyle>
            <a:lvl1pPr algn="r">
              <a:buNone/>
              <a:defRPr sz="45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726075"/>
            <a:ext cx="8549640" cy="1711007"/>
          </a:xfrm>
        </p:spPr>
        <p:txBody>
          <a:bodyPr rIns="142635" anchor="t"/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118860" y="7382159"/>
            <a:ext cx="3302508" cy="310896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9502847" y="7382159"/>
            <a:ext cx="510717" cy="310896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760220" y="7382159"/>
            <a:ext cx="4298210" cy="310896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65376"/>
            <a:ext cx="4442460" cy="5129784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65376"/>
            <a:ext cx="4442460" cy="5129784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505188" y="7383177"/>
            <a:ext cx="510717" cy="310896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7231" y="1614533"/>
            <a:ext cx="8801100" cy="103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78418" y="2453912"/>
            <a:ext cx="4123944" cy="103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5280660" y="2453912"/>
            <a:ext cx="4123944" cy="103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85541"/>
            <a:ext cx="9052560" cy="12954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5"/>
            <a:ext cx="4444207" cy="725064"/>
          </a:xfrm>
        </p:spPr>
        <p:txBody>
          <a:bodyPr anchor="b">
            <a:noAutofit/>
          </a:bodyPr>
          <a:lstStyle>
            <a:lvl1pPr marL="101882" indent="0" algn="l">
              <a:spcBef>
                <a:spcPts val="0"/>
              </a:spcBef>
              <a:buNone/>
              <a:defRPr sz="2500" b="0" cap="all" baseline="0"/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109528" y="1739795"/>
            <a:ext cx="4445953" cy="725064"/>
          </a:xfrm>
        </p:spPr>
        <p:txBody>
          <a:bodyPr anchor="b">
            <a:noAutofit/>
          </a:bodyPr>
          <a:lstStyle>
            <a:lvl1pPr marL="101882" indent="0" algn="l">
              <a:spcBef>
                <a:spcPts val="0"/>
              </a:spcBef>
              <a:buNone/>
              <a:defRPr sz="2500" b="0" cap="all" baseline="0"/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2920" y="2677161"/>
            <a:ext cx="4444207" cy="4467331"/>
          </a:xfrm>
        </p:spPr>
        <p:txBody>
          <a:bodyPr lIns="101882"/>
          <a:lstStyle>
            <a:lvl1pPr>
              <a:defRPr sz="25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2677161"/>
            <a:ext cx="4445953" cy="4467331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505188" y="7383177"/>
            <a:ext cx="510717" cy="310896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86980"/>
            <a:ext cx="9052560" cy="1295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7231" y="1614533"/>
            <a:ext cx="8801100" cy="103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563307" y="1198677"/>
            <a:ext cx="4123944" cy="103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9450" y="345440"/>
            <a:ext cx="4325112" cy="863600"/>
          </a:xfrm>
        </p:spPr>
        <p:txBody>
          <a:bodyPr anchor="b"/>
          <a:lstStyle>
            <a:lvl1pPr marL="0" algn="r">
              <a:buNone/>
              <a:defRPr sz="2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459450" y="1255235"/>
            <a:ext cx="4325112" cy="120904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51460" y="2504440"/>
            <a:ext cx="9533102" cy="4507992"/>
          </a:xfrm>
        </p:spPr>
        <p:txBody>
          <a:bodyPr/>
          <a:lstStyle>
            <a:lvl1pPr marL="326024">
              <a:defRPr sz="3600"/>
            </a:lvl1pPr>
            <a:lvl2pPr marL="662236">
              <a:defRPr sz="3100"/>
            </a:lvl2pPr>
            <a:lvl3pPr marL="916942">
              <a:defRPr sz="2700"/>
            </a:lvl3pPr>
            <a:lvl4pPr marL="1171648">
              <a:defRPr sz="2200"/>
            </a:lvl4pPr>
            <a:lvl5pPr marL="1405978">
              <a:defRPr sz="22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118860" y="7382159"/>
            <a:ext cx="3302508" cy="310896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9502847" y="7382159"/>
            <a:ext cx="510717" cy="310896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760220" y="7382159"/>
            <a:ext cx="4298210" cy="310896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487" y="5354320"/>
            <a:ext cx="6035040" cy="753141"/>
          </a:xfrm>
        </p:spPr>
        <p:txBody>
          <a:bodyPr anchor="b"/>
          <a:lstStyle>
            <a:lvl1pPr marL="0" algn="r">
              <a:buNone/>
              <a:defRPr sz="2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44487" y="6107461"/>
            <a:ext cx="6035040" cy="1033889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35280" y="283179"/>
            <a:ext cx="9387840" cy="492252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36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118860" y="7376871"/>
            <a:ext cx="3302508" cy="310896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9502847" y="7376871"/>
            <a:ext cx="510717" cy="310896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760220" y="7376871"/>
            <a:ext cx="4298210" cy="310896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81051" y="166696"/>
            <a:ext cx="9691931" cy="7440778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424940" y="7254240"/>
            <a:ext cx="4633490" cy="310896"/>
          </a:xfrm>
          <a:prstGeom prst="rect">
            <a:avLst/>
          </a:prstGeom>
        </p:spPr>
        <p:txBody>
          <a:bodyPr lIns="101882" tIns="50941" rIns="101882" bIns="50941"/>
          <a:lstStyle>
            <a:lvl1pPr algn="r" eaLnBrk="1" latinLnBrk="0" hangingPunct="1">
              <a:defRPr kumimoji="0" sz="14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18860" y="7254240"/>
            <a:ext cx="3302508" cy="310896"/>
          </a:xfrm>
          <a:prstGeom prst="rect">
            <a:avLst/>
          </a:prstGeom>
        </p:spPr>
        <p:txBody>
          <a:bodyPr lIns="101882" tIns="50941" rIns="101882" bIns="50941"/>
          <a:lstStyle>
            <a:lvl1pPr algn="l" eaLnBrk="1" latinLnBrk="0" hangingPunct="1">
              <a:defRPr kumimoji="0" sz="14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9502847" y="7383177"/>
            <a:ext cx="510717" cy="310896"/>
          </a:xfrm>
          <a:prstGeom prst="rect">
            <a:avLst/>
          </a:prstGeom>
        </p:spPr>
        <p:txBody>
          <a:bodyPr lIns="101882" tIns="50941" rIns="101882" bIns="50941" anchor="ctr"/>
          <a:lstStyle>
            <a:lvl1pPr algn="r" eaLnBrk="1" latinLnBrk="0" hangingPunct="1">
              <a:defRPr kumimoji="0" sz="18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502920" y="287341"/>
            <a:ext cx="9052560" cy="1295400"/>
          </a:xfrm>
          <a:prstGeom prst="rect">
            <a:avLst/>
          </a:prstGeom>
        </p:spPr>
        <p:txBody>
          <a:bodyPr lIns="101882" tIns="50941" rIns="101882" bIns="50941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02920" y="1865735"/>
            <a:ext cx="9052560" cy="5129784"/>
          </a:xfrm>
          <a:prstGeom prst="rect">
            <a:avLst/>
          </a:prstGeom>
        </p:spPr>
        <p:txBody>
          <a:bodyPr lIns="101882" tIns="50941" rIns="101882" bIns="50941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marL="61129" algn="r" rtl="0" eaLnBrk="1" latinLnBrk="0" hangingPunct="1">
        <a:spcBef>
          <a:spcPct val="0"/>
        </a:spcBef>
        <a:buNone/>
        <a:defRPr kumimoji="0" sz="51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25458" indent="-325458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13177" indent="-254706" algn="l" rtl="0" eaLnBrk="1" latinLnBrk="0" hangingPunct="1">
        <a:spcBef>
          <a:spcPts val="446"/>
        </a:spcBef>
        <a:buClr>
          <a:schemeClr val="accent2"/>
        </a:buClr>
        <a:buSzPct val="90000"/>
        <a:buFontTx/>
        <a:buChar char="•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916942" indent="-213953" algn="l" rtl="0" eaLnBrk="1" latinLnBrk="0" hangingPunct="1">
        <a:spcBef>
          <a:spcPts val="446"/>
        </a:spcBef>
        <a:buClr>
          <a:schemeClr val="accent3"/>
        </a:buClr>
        <a:buSzPct val="100000"/>
        <a:buFont typeface="Wingdings 2"/>
        <a:buChar char="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707" indent="-203765" algn="l" rtl="0" eaLnBrk="1" latinLnBrk="0" hangingPunct="1">
        <a:spcBef>
          <a:spcPts val="446"/>
        </a:spcBef>
        <a:buClr>
          <a:schemeClr val="accent3"/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324472" indent="-203765" algn="l" rtl="0" eaLnBrk="1" latinLnBrk="0" hangingPunct="1">
        <a:spcBef>
          <a:spcPts val="446"/>
        </a:spcBef>
        <a:buClr>
          <a:schemeClr val="accent3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1528237" indent="-193577" algn="l" rtl="0" eaLnBrk="1" latinLnBrk="0" hangingPunct="1">
        <a:spcBef>
          <a:spcPts val="446"/>
        </a:spcBef>
        <a:buClr>
          <a:schemeClr val="accent4"/>
        </a:buClr>
        <a:buFont typeface="Wingdings 2"/>
        <a:buChar char="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32002" indent="-193577" algn="l" rtl="0" eaLnBrk="1" latinLnBrk="0" hangingPunct="1">
        <a:spcBef>
          <a:spcPts val="446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935767" indent="-193577" algn="l" rtl="0" eaLnBrk="1" latinLnBrk="0" hangingPunct="1">
        <a:spcBef>
          <a:spcPts val="446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39531" indent="-193577" algn="l" rtl="0" eaLnBrk="1" latinLnBrk="0" hangingPunct="1">
        <a:spcBef>
          <a:spcPts val="446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7800" y="2133600"/>
            <a:ext cx="6963662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Capstone Project – The Battle of Neighborhoods </a:t>
            </a:r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7800" y="5943600"/>
            <a:ext cx="750654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Presentation By </a:t>
            </a:r>
            <a:r>
              <a:rPr lang="en-US" sz="4000" b="1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Punit</a:t>
            </a:r>
            <a:r>
              <a:rPr lang="en-US" sz="40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Kumar</a:t>
            </a:r>
            <a:endParaRPr lang="en-US" sz="40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" y="114300"/>
            <a:ext cx="10058273" cy="754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" y="114300"/>
            <a:ext cx="10058273" cy="754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" y="114300"/>
            <a:ext cx="10058273" cy="754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" y="114300"/>
            <a:ext cx="10058273" cy="754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" y="114300"/>
            <a:ext cx="10058273" cy="754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" y="114300"/>
            <a:ext cx="10058273" cy="754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" y="114300"/>
            <a:ext cx="10058273" cy="754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" y="114300"/>
            <a:ext cx="10058273" cy="754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" y="114300"/>
            <a:ext cx="10058273" cy="754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" y="114300"/>
            <a:ext cx="10058273" cy="754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" y="114300"/>
            <a:ext cx="10058273" cy="754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" y="114300"/>
            <a:ext cx="10058273" cy="754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" y="114300"/>
            <a:ext cx="10058273" cy="754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" y="114300"/>
            <a:ext cx="10058273" cy="754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10</TotalTime>
  <Words>11</Words>
  <Application>Microsoft Office PowerPoint</Application>
  <PresentationFormat>Custom</PresentationFormat>
  <Paragraphs>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Foundry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welcome</cp:lastModifiedBy>
  <cp:revision>2</cp:revision>
  <dcterms:created xsi:type="dcterms:W3CDTF">2019-11-14T13:25:25Z</dcterms:created>
  <dcterms:modified xsi:type="dcterms:W3CDTF">2019-11-14T13:36:29Z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2019-11-14T00:00:00Z</vt:filetime>
  </property>
</Properties>
</file>