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57" r:id="rId3"/>
    <p:sldId id="256" r:id="rId4"/>
    <p:sldId id="258" r:id="rId5"/>
    <p:sldId id="277" r:id="rId6"/>
    <p:sldId id="261" r:id="rId7"/>
    <p:sldId id="297" r:id="rId8"/>
    <p:sldId id="270" r:id="rId9"/>
    <p:sldId id="271" r:id="rId10"/>
    <p:sldId id="272" r:id="rId11"/>
    <p:sldId id="262" r:id="rId12"/>
    <p:sldId id="276" r:id="rId13"/>
    <p:sldId id="312" r:id="rId14"/>
    <p:sldId id="313" r:id="rId15"/>
    <p:sldId id="318" r:id="rId16"/>
    <p:sldId id="320" r:id="rId17"/>
    <p:sldId id="319" r:id="rId18"/>
    <p:sldId id="321" r:id="rId19"/>
    <p:sldId id="280" r:id="rId2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00FAF4"/>
    <a:srgbClr val="00ACA8"/>
    <a:srgbClr val="00CCC7"/>
    <a:srgbClr val="00BCB8"/>
    <a:srgbClr val="66CC99"/>
    <a:srgbClr val="00B888"/>
    <a:srgbClr val="00A87C"/>
    <a:srgbClr val="008A66"/>
    <a:srgbClr val="A3D9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528" y="-216"/>
      </p:cViewPr>
      <p:guideLst>
        <p:guide orient="horz" pos="1563"/>
        <p:guide orient="horz" pos="595"/>
        <p:guide orient="horz" pos="2981"/>
        <p:guide pos="2880"/>
        <p:guide pos="522"/>
      </p:guideLst>
    </p:cSldViewPr>
  </p:slideViewPr>
  <p:notesTextViewPr>
    <p:cViewPr>
      <p:scale>
        <a:sx n="1" d="1"/>
        <a:sy n="1" d="1"/>
      </p:scale>
      <p:origin x="0" y="0"/>
    </p:cViewPr>
  </p:notesTextViewPr>
  <p:notesViewPr>
    <p:cSldViewPr showGuides="1">
      <p:cViewPr varScale="1">
        <p:scale>
          <a:sx n="54" d="100"/>
          <a:sy n="54" d="100"/>
        </p:scale>
        <p:origin x="-2910" y="-84"/>
      </p:cViewPr>
      <p:guideLst>
        <p:guide orient="horz" pos="2779"/>
        <p:guide pos="2160"/>
      </p:guideLst>
    </p:cSldViewPr>
  </p:notesViewPr>
  <p:gridSpacing cx="72010" cy="7201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3C43CB-A365-4A63-87A3-14788304EB63}"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D4E57F7-6F5E-46D4-B6A8-8367680F51A7}"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328C494A-BFB6-40BB-8DD7-11A1A433E872}"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789DFF0B-09D5-4583-8F99-A25D1A03FCF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advClick="0">
        <p:fade/>
      </p:transition>
    </mc:Choice>
    <mc:Fallback>
      <p:transition spd="med"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328C494A-BFB6-40BB-8DD7-11A1A433E872}"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789DFF0B-09D5-4583-8F99-A25D1A03FCF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advClick="0">
        <p:fade/>
      </p:transition>
    </mc:Choice>
    <mc:Fallback>
      <p:transition spd="med"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328C494A-BFB6-40BB-8DD7-11A1A433E872}"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789DFF0B-09D5-4583-8F99-A25D1A03FCF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advClick="0">
        <p:fade/>
      </p:transition>
    </mc:Choice>
    <mc:Fallback>
      <p:transition spd="med"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328C494A-BFB6-40BB-8DD7-11A1A433E872}"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789DFF0B-09D5-4583-8F99-A25D1A03FCF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advClick="0">
        <p:fade/>
      </p:transition>
    </mc:Choice>
    <mc:Fallback>
      <p:transition spd="med"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328C494A-BFB6-40BB-8DD7-11A1A433E872}"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789DFF0B-09D5-4583-8F99-A25D1A03FCF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advClick="0">
        <p:fade/>
      </p:transition>
    </mc:Choice>
    <mc:Fallback>
      <p:transition spd="med"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328C494A-BFB6-40BB-8DD7-11A1A433E872}" type="datetimeFigureOut">
              <a:rPr lang="zh-CN" altLang="en-US" smtClean="0"/>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789DFF0B-09D5-4583-8F99-A25D1A03FCF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advClick="0">
        <p:fade/>
      </p:transition>
    </mc:Choice>
    <mc:Fallback>
      <p:transition spd="med"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328C494A-BFB6-40BB-8DD7-11A1A433E872}" type="datetimeFigureOut">
              <a:rPr lang="zh-CN" altLang="en-US" smtClean="0"/>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789DFF0B-09D5-4583-8F99-A25D1A03FCF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advClick="0">
        <p:fade/>
      </p:transition>
    </mc:Choice>
    <mc:Fallback>
      <p:transition spd="med"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328C494A-BFB6-40BB-8DD7-11A1A433E872}" type="datetimeFigureOut">
              <a:rPr lang="zh-CN" altLang="en-US" smtClean="0"/>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789DFF0B-09D5-4583-8F99-A25D1A03FCF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advClick="0">
        <p:fade/>
      </p:transition>
    </mc:Choice>
    <mc:Fallback>
      <p:transition spd="med"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328C494A-BFB6-40BB-8DD7-11A1A433E872}" type="datetimeFigureOut">
              <a:rPr lang="zh-CN" altLang="en-US" smtClean="0"/>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789DFF0B-09D5-4583-8F99-A25D1A03FCF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advClick="0">
        <p:fade/>
      </p:transition>
    </mc:Choice>
    <mc:Fallback>
      <p:transition spd="med"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328C494A-BFB6-40BB-8DD7-11A1A433E872}" type="datetimeFigureOut">
              <a:rPr lang="zh-CN" altLang="en-US" smtClean="0"/>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789DFF0B-09D5-4583-8F99-A25D1A03FCF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advClick="0">
        <p:fade/>
      </p:transition>
    </mc:Choice>
    <mc:Fallback>
      <p:transition spd="med"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328C494A-BFB6-40BB-8DD7-11A1A433E872}" type="datetimeFigureOut">
              <a:rPr lang="zh-CN" altLang="en-US" smtClean="0"/>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789DFF0B-09D5-4583-8F99-A25D1A03FCF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advClick="0">
        <p:fade/>
      </p:transition>
    </mc:Choice>
    <mc:Fallback>
      <p:transition spd="med" advClick="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microsoft.com/office/2007/relationships/hdphoto" Target="../media/image2.wdp"/><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2" cstate="print">
            <a:extLst>
              <a:ext uri="{BEBA8EAE-BF5A-486C-A8C5-ECC9F3942E4B}">
                <a14:imgProps xmlns:a14="http://schemas.microsoft.com/office/drawing/2010/main">
                  <a14:imgLayer r:embed="rId1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92220" y="256060"/>
            <a:ext cx="591240" cy="443430"/>
          </a:xfrm>
          <a:prstGeom prst="rect">
            <a:avLst/>
          </a:prstGeom>
        </p:spPr>
      </p:pic>
      <p:sp>
        <p:nvSpPr>
          <p:cNvPr id="8" name="矩形 7"/>
          <p:cNvSpPr/>
          <p:nvPr userDrawn="1"/>
        </p:nvSpPr>
        <p:spPr>
          <a:xfrm>
            <a:off x="7020340" y="292065"/>
            <a:ext cx="2123660" cy="33541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699" advClick="0">
        <p:fade/>
      </p:transition>
    </mc:Choice>
    <mc:Fallback>
      <p:transition spd="med" advClick="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microsoft.com/office/2007/relationships/hdphoto" Target="../media/image9.wdp"/><Relationship Id="rId6" Type="http://schemas.openxmlformats.org/officeDocument/2006/relationships/image" Target="../media/image8.png"/><Relationship Id="rId5" Type="http://schemas.microsoft.com/office/2007/relationships/hdphoto" Target="../media/image7.wdp"/><Relationship Id="rId4" Type="http://schemas.openxmlformats.org/officeDocument/2006/relationships/image" Target="../media/image6.png"/><Relationship Id="rId3" Type="http://schemas.microsoft.com/office/2007/relationships/hdphoto" Target="../media/image5.wdp"/><Relationship Id="rId2" Type="http://schemas.openxmlformats.org/officeDocument/2006/relationships/image" Target="../media/image4.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0.jpeg"/><Relationship Id="rId3" Type="http://schemas.microsoft.com/office/2007/relationships/hdphoto" Target="../media/image7.wdp"/><Relationship Id="rId2" Type="http://schemas.openxmlformats.org/officeDocument/2006/relationships/image" Target="../media/image6.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26.jpeg"/><Relationship Id="rId5" Type="http://schemas.openxmlformats.org/officeDocument/2006/relationships/image" Target="../media/image25.png"/><Relationship Id="rId4" Type="http://schemas.openxmlformats.org/officeDocument/2006/relationships/image" Target="../media/image24.jpeg"/><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jpeg"/></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microsoft.com/office/2007/relationships/hdphoto" Target="../media/image9.wdp"/><Relationship Id="rId6" Type="http://schemas.openxmlformats.org/officeDocument/2006/relationships/image" Target="../media/image8.png"/><Relationship Id="rId5" Type="http://schemas.microsoft.com/office/2007/relationships/hdphoto" Target="../media/image7.wdp"/><Relationship Id="rId4" Type="http://schemas.openxmlformats.org/officeDocument/2006/relationships/image" Target="../media/image6.png"/><Relationship Id="rId3" Type="http://schemas.microsoft.com/office/2007/relationships/hdphoto" Target="../media/image5.wdp"/><Relationship Id="rId2" Type="http://schemas.openxmlformats.org/officeDocument/2006/relationships/image" Target="../media/image4.png"/><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1.jpeg"/><Relationship Id="rId3" Type="http://schemas.microsoft.com/office/2007/relationships/hdphoto" Target="../media/image7.wdp"/><Relationship Id="rId2" Type="http://schemas.openxmlformats.org/officeDocument/2006/relationships/image" Target="../media/image6.png"/><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microsoft.com/office/2007/relationships/hdphoto" Target="../media/image7.wdp"/><Relationship Id="rId2" Type="http://schemas.openxmlformats.org/officeDocument/2006/relationships/image" Target="../media/image6.png"/><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jpeg"/><Relationship Id="rId1" Type="http://schemas.openxmlformats.org/officeDocument/2006/relationships/image" Target="../media/image12.jpe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4.jpeg"/><Relationship Id="rId3" Type="http://schemas.microsoft.com/office/2007/relationships/hdphoto" Target="../media/image7.wdp"/><Relationship Id="rId2" Type="http://schemas.openxmlformats.org/officeDocument/2006/relationships/image" Target="../media/image6.pn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7.jpeg"/><Relationship Id="rId1" Type="http://schemas.openxmlformats.org/officeDocument/2006/relationships/image" Target="../media/image16.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619590" y="74"/>
            <a:ext cx="7524410" cy="5236046"/>
          </a:xfrm>
          <a:prstGeom prst="rect">
            <a:avLst/>
          </a:prstGeom>
          <a:blipFill dpi="0" rotWithShape="1">
            <a:blip r:embed="rId1">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0"/>
            <a:ext cx="9144000" cy="5236120"/>
          </a:xfrm>
          <a:prstGeom prst="rect">
            <a:avLst/>
          </a:prstGeom>
          <a:solidFill>
            <a:schemeClr val="accent5">
              <a:lumMod val="60000"/>
              <a:lumOff val="4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3"/>
          <p:cNvSpPr/>
          <p:nvPr/>
        </p:nvSpPr>
        <p:spPr>
          <a:xfrm>
            <a:off x="0" y="0"/>
            <a:ext cx="4860040" cy="5236046"/>
          </a:xfrm>
          <a:custGeom>
            <a:avLst/>
            <a:gdLst>
              <a:gd name="connsiteX0" fmla="*/ 0 w 2915770"/>
              <a:gd name="connsiteY0" fmla="*/ 0 h 4752586"/>
              <a:gd name="connsiteX1" fmla="*/ 2915770 w 2915770"/>
              <a:gd name="connsiteY1" fmla="*/ 0 h 4752586"/>
              <a:gd name="connsiteX2" fmla="*/ 2915770 w 2915770"/>
              <a:gd name="connsiteY2" fmla="*/ 4752586 h 4752586"/>
              <a:gd name="connsiteX3" fmla="*/ 0 w 2915770"/>
              <a:gd name="connsiteY3" fmla="*/ 4752586 h 4752586"/>
              <a:gd name="connsiteX4" fmla="*/ 0 w 2915770"/>
              <a:gd name="connsiteY4" fmla="*/ 0 h 4752586"/>
              <a:gd name="connsiteX0-1" fmla="*/ 0 w 2915770"/>
              <a:gd name="connsiteY0-2" fmla="*/ 0 h 4752586"/>
              <a:gd name="connsiteX1-3" fmla="*/ 2915770 w 2915770"/>
              <a:gd name="connsiteY1-4" fmla="*/ 0 h 4752586"/>
              <a:gd name="connsiteX2-5" fmla="*/ 2915770 w 2915770"/>
              <a:gd name="connsiteY2-6" fmla="*/ 4752586 h 4752586"/>
              <a:gd name="connsiteX3-7" fmla="*/ 0 w 2915770"/>
              <a:gd name="connsiteY3-8" fmla="*/ 4752586 h 4752586"/>
              <a:gd name="connsiteX4-9" fmla="*/ 0 w 2915770"/>
              <a:gd name="connsiteY4-10" fmla="*/ 0 h 4752586"/>
              <a:gd name="connsiteX0-11" fmla="*/ 0 w 4156742"/>
              <a:gd name="connsiteY0-12" fmla="*/ 0 h 4752586"/>
              <a:gd name="connsiteX1-13" fmla="*/ 2915770 w 4156742"/>
              <a:gd name="connsiteY1-14" fmla="*/ 0 h 4752586"/>
              <a:gd name="connsiteX2-15" fmla="*/ 4156742 w 4156742"/>
              <a:gd name="connsiteY2-16" fmla="*/ 4752586 h 4752586"/>
              <a:gd name="connsiteX3-17" fmla="*/ 0 w 4156742"/>
              <a:gd name="connsiteY3-18" fmla="*/ 4752586 h 4752586"/>
              <a:gd name="connsiteX4-19" fmla="*/ 0 w 4156742"/>
              <a:gd name="connsiteY4-20" fmla="*/ 0 h 4752586"/>
              <a:gd name="connsiteX0-21" fmla="*/ 0 w 4156742"/>
              <a:gd name="connsiteY0-22" fmla="*/ 0 h 4752586"/>
              <a:gd name="connsiteX1-23" fmla="*/ 2915770 w 4156742"/>
              <a:gd name="connsiteY1-24" fmla="*/ 0 h 4752586"/>
              <a:gd name="connsiteX2-25" fmla="*/ 4156742 w 4156742"/>
              <a:gd name="connsiteY2-26" fmla="*/ 4752586 h 4752586"/>
              <a:gd name="connsiteX3-27" fmla="*/ 0 w 4156742"/>
              <a:gd name="connsiteY3-28" fmla="*/ 4752586 h 4752586"/>
              <a:gd name="connsiteX4-29" fmla="*/ 0 w 4156742"/>
              <a:gd name="connsiteY4-30" fmla="*/ 0 h 4752586"/>
              <a:gd name="connsiteX0-31" fmla="*/ 0 w 4156742"/>
              <a:gd name="connsiteY0-32" fmla="*/ 0 h 4752586"/>
              <a:gd name="connsiteX1-33" fmla="*/ 2915770 w 4156742"/>
              <a:gd name="connsiteY1-34" fmla="*/ 0 h 4752586"/>
              <a:gd name="connsiteX2-35" fmla="*/ 4156742 w 4156742"/>
              <a:gd name="connsiteY2-36" fmla="*/ 4752586 h 4752586"/>
              <a:gd name="connsiteX3-37" fmla="*/ 0 w 4156742"/>
              <a:gd name="connsiteY3-38" fmla="*/ 4752586 h 4752586"/>
              <a:gd name="connsiteX4-39" fmla="*/ 0 w 4156742"/>
              <a:gd name="connsiteY4-40" fmla="*/ 0 h 4752586"/>
              <a:gd name="connsiteX0-41" fmla="*/ 0 w 4156742"/>
              <a:gd name="connsiteY0-42" fmla="*/ 0 h 4752586"/>
              <a:gd name="connsiteX1-43" fmla="*/ 2915770 w 4156742"/>
              <a:gd name="connsiteY1-44" fmla="*/ 0 h 4752586"/>
              <a:gd name="connsiteX2-45" fmla="*/ 4156742 w 4156742"/>
              <a:gd name="connsiteY2-46" fmla="*/ 4752586 h 4752586"/>
              <a:gd name="connsiteX3-47" fmla="*/ 0 w 4156742"/>
              <a:gd name="connsiteY3-48" fmla="*/ 4752586 h 4752586"/>
              <a:gd name="connsiteX4-49" fmla="*/ 0 w 4156742"/>
              <a:gd name="connsiteY4-50" fmla="*/ 0 h 4752586"/>
              <a:gd name="connsiteX0-51" fmla="*/ 0 w 4156742"/>
              <a:gd name="connsiteY0-52" fmla="*/ 0 h 4752586"/>
              <a:gd name="connsiteX1-53" fmla="*/ 2915770 w 4156742"/>
              <a:gd name="connsiteY1-54" fmla="*/ 0 h 4752586"/>
              <a:gd name="connsiteX2-55" fmla="*/ 4156742 w 4156742"/>
              <a:gd name="connsiteY2-56" fmla="*/ 4752586 h 4752586"/>
              <a:gd name="connsiteX3-57" fmla="*/ 0 w 4156742"/>
              <a:gd name="connsiteY3-58" fmla="*/ 4752586 h 4752586"/>
              <a:gd name="connsiteX4-59" fmla="*/ 0 w 4156742"/>
              <a:gd name="connsiteY4-60" fmla="*/ 0 h 4752586"/>
              <a:gd name="connsiteX0-61" fmla="*/ 0 w 4156742"/>
              <a:gd name="connsiteY0-62" fmla="*/ 0 h 4752586"/>
              <a:gd name="connsiteX1-63" fmla="*/ 2915770 w 4156742"/>
              <a:gd name="connsiteY1-64" fmla="*/ 0 h 4752586"/>
              <a:gd name="connsiteX2-65" fmla="*/ 4156742 w 4156742"/>
              <a:gd name="connsiteY2-66" fmla="*/ 4752586 h 4752586"/>
              <a:gd name="connsiteX3-67" fmla="*/ 0 w 4156742"/>
              <a:gd name="connsiteY3-68" fmla="*/ 4752586 h 4752586"/>
              <a:gd name="connsiteX4-69" fmla="*/ 0 w 4156742"/>
              <a:gd name="connsiteY4-70" fmla="*/ 0 h 475258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156742" h="4752586">
                <a:moveTo>
                  <a:pt x="0" y="0"/>
                </a:moveTo>
                <a:lnTo>
                  <a:pt x="2915770" y="0"/>
                </a:lnTo>
                <a:cubicBezTo>
                  <a:pt x="1817607" y="1623716"/>
                  <a:pt x="2277232" y="4008245"/>
                  <a:pt x="4156742" y="4752586"/>
                </a:cubicBezTo>
                <a:lnTo>
                  <a:pt x="0" y="4752586"/>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0"/>
            <a:ext cx="4572000" cy="5236046"/>
          </a:xfrm>
          <a:custGeom>
            <a:avLst/>
            <a:gdLst>
              <a:gd name="connsiteX0" fmla="*/ 0 w 2915770"/>
              <a:gd name="connsiteY0" fmla="*/ 0 h 4752586"/>
              <a:gd name="connsiteX1" fmla="*/ 2915770 w 2915770"/>
              <a:gd name="connsiteY1" fmla="*/ 0 h 4752586"/>
              <a:gd name="connsiteX2" fmla="*/ 2915770 w 2915770"/>
              <a:gd name="connsiteY2" fmla="*/ 4752586 h 4752586"/>
              <a:gd name="connsiteX3" fmla="*/ 0 w 2915770"/>
              <a:gd name="connsiteY3" fmla="*/ 4752586 h 4752586"/>
              <a:gd name="connsiteX4" fmla="*/ 0 w 2915770"/>
              <a:gd name="connsiteY4" fmla="*/ 0 h 4752586"/>
              <a:gd name="connsiteX0-1" fmla="*/ 0 w 2915770"/>
              <a:gd name="connsiteY0-2" fmla="*/ 0 h 4752586"/>
              <a:gd name="connsiteX1-3" fmla="*/ 2915770 w 2915770"/>
              <a:gd name="connsiteY1-4" fmla="*/ 0 h 4752586"/>
              <a:gd name="connsiteX2-5" fmla="*/ 2915770 w 2915770"/>
              <a:gd name="connsiteY2-6" fmla="*/ 4752586 h 4752586"/>
              <a:gd name="connsiteX3-7" fmla="*/ 0 w 2915770"/>
              <a:gd name="connsiteY3-8" fmla="*/ 4752586 h 4752586"/>
              <a:gd name="connsiteX4-9" fmla="*/ 0 w 2915770"/>
              <a:gd name="connsiteY4-10" fmla="*/ 0 h 4752586"/>
              <a:gd name="connsiteX0-11" fmla="*/ 0 w 4156742"/>
              <a:gd name="connsiteY0-12" fmla="*/ 0 h 4752586"/>
              <a:gd name="connsiteX1-13" fmla="*/ 2915770 w 4156742"/>
              <a:gd name="connsiteY1-14" fmla="*/ 0 h 4752586"/>
              <a:gd name="connsiteX2-15" fmla="*/ 4156742 w 4156742"/>
              <a:gd name="connsiteY2-16" fmla="*/ 4752586 h 4752586"/>
              <a:gd name="connsiteX3-17" fmla="*/ 0 w 4156742"/>
              <a:gd name="connsiteY3-18" fmla="*/ 4752586 h 4752586"/>
              <a:gd name="connsiteX4-19" fmla="*/ 0 w 4156742"/>
              <a:gd name="connsiteY4-20" fmla="*/ 0 h 4752586"/>
              <a:gd name="connsiteX0-21" fmla="*/ 0 w 4156742"/>
              <a:gd name="connsiteY0-22" fmla="*/ 0 h 4752586"/>
              <a:gd name="connsiteX1-23" fmla="*/ 2915770 w 4156742"/>
              <a:gd name="connsiteY1-24" fmla="*/ 0 h 4752586"/>
              <a:gd name="connsiteX2-25" fmla="*/ 4156742 w 4156742"/>
              <a:gd name="connsiteY2-26" fmla="*/ 4752586 h 4752586"/>
              <a:gd name="connsiteX3-27" fmla="*/ 0 w 4156742"/>
              <a:gd name="connsiteY3-28" fmla="*/ 4752586 h 4752586"/>
              <a:gd name="connsiteX4-29" fmla="*/ 0 w 4156742"/>
              <a:gd name="connsiteY4-30" fmla="*/ 0 h 4752586"/>
              <a:gd name="connsiteX0-31" fmla="*/ 0 w 4156742"/>
              <a:gd name="connsiteY0-32" fmla="*/ 0 h 4752586"/>
              <a:gd name="connsiteX1-33" fmla="*/ 2915770 w 4156742"/>
              <a:gd name="connsiteY1-34" fmla="*/ 0 h 4752586"/>
              <a:gd name="connsiteX2-35" fmla="*/ 4156742 w 4156742"/>
              <a:gd name="connsiteY2-36" fmla="*/ 4752586 h 4752586"/>
              <a:gd name="connsiteX3-37" fmla="*/ 0 w 4156742"/>
              <a:gd name="connsiteY3-38" fmla="*/ 4752586 h 4752586"/>
              <a:gd name="connsiteX4-39" fmla="*/ 0 w 4156742"/>
              <a:gd name="connsiteY4-40" fmla="*/ 0 h 4752586"/>
              <a:gd name="connsiteX0-41" fmla="*/ 0 w 4156742"/>
              <a:gd name="connsiteY0-42" fmla="*/ 0 h 4752586"/>
              <a:gd name="connsiteX1-43" fmla="*/ 2915770 w 4156742"/>
              <a:gd name="connsiteY1-44" fmla="*/ 0 h 4752586"/>
              <a:gd name="connsiteX2-45" fmla="*/ 4156742 w 4156742"/>
              <a:gd name="connsiteY2-46" fmla="*/ 4752586 h 4752586"/>
              <a:gd name="connsiteX3-47" fmla="*/ 0 w 4156742"/>
              <a:gd name="connsiteY3-48" fmla="*/ 4752586 h 4752586"/>
              <a:gd name="connsiteX4-49" fmla="*/ 0 w 4156742"/>
              <a:gd name="connsiteY4-50" fmla="*/ 0 h 475258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156742" h="4752586">
                <a:moveTo>
                  <a:pt x="0" y="0"/>
                </a:moveTo>
                <a:lnTo>
                  <a:pt x="2915770" y="0"/>
                </a:lnTo>
                <a:cubicBezTo>
                  <a:pt x="2013126" y="1534791"/>
                  <a:pt x="2416888" y="4018125"/>
                  <a:pt x="4156742" y="4752586"/>
                </a:cubicBezTo>
                <a:lnTo>
                  <a:pt x="0" y="4752586"/>
                </a:lnTo>
                <a:lnTo>
                  <a:pt x="0"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duotone>
              <a:prstClr val="black"/>
              <a:schemeClr val="accent5">
                <a:tint val="45000"/>
                <a:satMod val="400000"/>
              </a:scheme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51400" y="699490"/>
            <a:ext cx="3528490" cy="3528490"/>
          </a:xfrm>
          <a:prstGeom prst="rect">
            <a:avLst/>
          </a:prstGeom>
        </p:spPr>
      </p:pic>
      <p:pic>
        <p:nvPicPr>
          <p:cNvPr id="7" name="图片 6"/>
          <p:cNvPicPr>
            <a:picLocks noChangeAspect="1"/>
          </p:cNvPicPr>
          <p:nvPr/>
        </p:nvPicPr>
        <p:blipFill>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5247570" y="3582497"/>
            <a:ext cx="1916790" cy="1437593"/>
          </a:xfrm>
          <a:prstGeom prst="rect">
            <a:avLst/>
          </a:prstGeom>
        </p:spPr>
      </p:pic>
      <p:pic>
        <p:nvPicPr>
          <p:cNvPr id="10" name="图片 9"/>
          <p:cNvPicPr>
            <a:picLocks noChangeAspect="1"/>
          </p:cNvPicPr>
          <p:nvPr/>
        </p:nvPicPr>
        <p:blipFill>
          <a:blip r:embed="rId6" cstate="print">
            <a:duotone>
              <a:prstClr val="black"/>
              <a:schemeClr val="accent5">
                <a:tint val="45000"/>
                <a:satMod val="400000"/>
              </a:schemeClr>
            </a:duotone>
            <a:extLst>
              <a:ext uri="{BEBA8EAE-BF5A-486C-A8C5-ECC9F3942E4B}">
                <a14:imgProps xmlns:a14="http://schemas.microsoft.com/office/drawing/2010/main">
                  <a14:imgLayer r:embed="rId7">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26069" y="4204935"/>
            <a:ext cx="613581" cy="613581"/>
          </a:xfrm>
          <a:prstGeom prst="rect">
            <a:avLst/>
          </a:prstGeom>
        </p:spPr>
      </p:pic>
      <p:sp>
        <p:nvSpPr>
          <p:cNvPr id="12" name="矩形 11"/>
          <p:cNvSpPr/>
          <p:nvPr/>
        </p:nvSpPr>
        <p:spPr>
          <a:xfrm>
            <a:off x="4572000" y="1779270"/>
            <a:ext cx="2989580" cy="953135"/>
          </a:xfrm>
          <a:prstGeom prst="rect">
            <a:avLst/>
          </a:prstGeom>
        </p:spPr>
        <p:txBody>
          <a:bodyPr wrap="square">
            <a:spAutoFit/>
          </a:bodyPr>
          <a:lstStyle/>
          <a:p>
            <a:pPr algn="ctr"/>
            <a:r>
              <a:rPr lang="en-US" sz="2800" b="1">
                <a:solidFill>
                  <a:schemeClr val="bg1"/>
                </a:solidFill>
                <a:latin typeface="Microsoft YaHei" panose="020B0503020204020204" pitchFamily="34" charset="-122"/>
                <a:ea typeface="Microsoft YaHei" panose="020B0503020204020204" pitchFamily="34" charset="-122"/>
                <a:sym typeface="+mn-ea"/>
              </a:rPr>
              <a:t> Covid-19</a:t>
            </a:r>
            <a:endParaRPr lang="en-US" sz="2800" b="1">
              <a:solidFill>
                <a:schemeClr val="bg1"/>
              </a:solidFill>
              <a:latin typeface="Microsoft YaHei" panose="020B0503020204020204" pitchFamily="34" charset="-122"/>
              <a:ea typeface="Microsoft YaHei" panose="020B0503020204020204" pitchFamily="34" charset="-122"/>
              <a:sym typeface="+mn-ea"/>
            </a:endParaRPr>
          </a:p>
          <a:p>
            <a:pPr algn="ctr"/>
            <a:r>
              <a:rPr lang="en-US" sz="2800" b="1">
                <a:solidFill>
                  <a:schemeClr val="bg1"/>
                </a:solidFill>
                <a:latin typeface="Microsoft YaHei" panose="020B0503020204020204" pitchFamily="34" charset="-122"/>
                <a:ea typeface="Microsoft YaHei" panose="020B0503020204020204" pitchFamily="34" charset="-122"/>
                <a:sym typeface="+mn-ea"/>
              </a:rPr>
              <a:t>Awareness </a:t>
            </a:r>
            <a:endParaRPr lang="en-US" altLang="zh-CN" sz="2800" dirty="0">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699" advClick="0">
        <p:fade/>
      </p:transition>
    </mc:Choice>
    <mc:Fallback>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53" presetClass="entr" presetSubtype="16"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par>
                                <p:cTn id="25" presetID="10"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4" grpId="0" animBg="1"/>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9144000" cy="5184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4427980" y="4299990"/>
            <a:ext cx="4716020" cy="864120"/>
          </a:xfrm>
          <a:prstGeom prst="rect">
            <a:avLst/>
          </a:prstGeom>
        </p:spPr>
      </p:pic>
      <p:sp>
        <p:nvSpPr>
          <p:cNvPr id="2" name="矩形 3"/>
          <p:cNvSpPr/>
          <p:nvPr/>
        </p:nvSpPr>
        <p:spPr>
          <a:xfrm>
            <a:off x="0" y="0"/>
            <a:ext cx="4860040" cy="5184000"/>
          </a:xfrm>
          <a:custGeom>
            <a:avLst/>
            <a:gdLst>
              <a:gd name="connsiteX0" fmla="*/ 0 w 2915770"/>
              <a:gd name="connsiteY0" fmla="*/ 0 h 4752586"/>
              <a:gd name="connsiteX1" fmla="*/ 2915770 w 2915770"/>
              <a:gd name="connsiteY1" fmla="*/ 0 h 4752586"/>
              <a:gd name="connsiteX2" fmla="*/ 2915770 w 2915770"/>
              <a:gd name="connsiteY2" fmla="*/ 4752586 h 4752586"/>
              <a:gd name="connsiteX3" fmla="*/ 0 w 2915770"/>
              <a:gd name="connsiteY3" fmla="*/ 4752586 h 4752586"/>
              <a:gd name="connsiteX4" fmla="*/ 0 w 2915770"/>
              <a:gd name="connsiteY4" fmla="*/ 0 h 4752586"/>
              <a:gd name="connsiteX0-1" fmla="*/ 0 w 2915770"/>
              <a:gd name="connsiteY0-2" fmla="*/ 0 h 4752586"/>
              <a:gd name="connsiteX1-3" fmla="*/ 2915770 w 2915770"/>
              <a:gd name="connsiteY1-4" fmla="*/ 0 h 4752586"/>
              <a:gd name="connsiteX2-5" fmla="*/ 2915770 w 2915770"/>
              <a:gd name="connsiteY2-6" fmla="*/ 4752586 h 4752586"/>
              <a:gd name="connsiteX3-7" fmla="*/ 0 w 2915770"/>
              <a:gd name="connsiteY3-8" fmla="*/ 4752586 h 4752586"/>
              <a:gd name="connsiteX4-9" fmla="*/ 0 w 2915770"/>
              <a:gd name="connsiteY4-10" fmla="*/ 0 h 4752586"/>
              <a:gd name="connsiteX0-11" fmla="*/ 0 w 4156742"/>
              <a:gd name="connsiteY0-12" fmla="*/ 0 h 4752586"/>
              <a:gd name="connsiteX1-13" fmla="*/ 2915770 w 4156742"/>
              <a:gd name="connsiteY1-14" fmla="*/ 0 h 4752586"/>
              <a:gd name="connsiteX2-15" fmla="*/ 4156742 w 4156742"/>
              <a:gd name="connsiteY2-16" fmla="*/ 4752586 h 4752586"/>
              <a:gd name="connsiteX3-17" fmla="*/ 0 w 4156742"/>
              <a:gd name="connsiteY3-18" fmla="*/ 4752586 h 4752586"/>
              <a:gd name="connsiteX4-19" fmla="*/ 0 w 4156742"/>
              <a:gd name="connsiteY4-20" fmla="*/ 0 h 4752586"/>
              <a:gd name="connsiteX0-21" fmla="*/ 0 w 4156742"/>
              <a:gd name="connsiteY0-22" fmla="*/ 0 h 4752586"/>
              <a:gd name="connsiteX1-23" fmla="*/ 2915770 w 4156742"/>
              <a:gd name="connsiteY1-24" fmla="*/ 0 h 4752586"/>
              <a:gd name="connsiteX2-25" fmla="*/ 4156742 w 4156742"/>
              <a:gd name="connsiteY2-26" fmla="*/ 4752586 h 4752586"/>
              <a:gd name="connsiteX3-27" fmla="*/ 0 w 4156742"/>
              <a:gd name="connsiteY3-28" fmla="*/ 4752586 h 4752586"/>
              <a:gd name="connsiteX4-29" fmla="*/ 0 w 4156742"/>
              <a:gd name="connsiteY4-30" fmla="*/ 0 h 4752586"/>
              <a:gd name="connsiteX0-31" fmla="*/ 0 w 4156742"/>
              <a:gd name="connsiteY0-32" fmla="*/ 0 h 4752586"/>
              <a:gd name="connsiteX1-33" fmla="*/ 2915770 w 4156742"/>
              <a:gd name="connsiteY1-34" fmla="*/ 0 h 4752586"/>
              <a:gd name="connsiteX2-35" fmla="*/ 4156742 w 4156742"/>
              <a:gd name="connsiteY2-36" fmla="*/ 4752586 h 4752586"/>
              <a:gd name="connsiteX3-37" fmla="*/ 0 w 4156742"/>
              <a:gd name="connsiteY3-38" fmla="*/ 4752586 h 4752586"/>
              <a:gd name="connsiteX4-39" fmla="*/ 0 w 4156742"/>
              <a:gd name="connsiteY4-40" fmla="*/ 0 h 4752586"/>
              <a:gd name="connsiteX0-41" fmla="*/ 0 w 4156742"/>
              <a:gd name="connsiteY0-42" fmla="*/ 0 h 4752586"/>
              <a:gd name="connsiteX1-43" fmla="*/ 2915770 w 4156742"/>
              <a:gd name="connsiteY1-44" fmla="*/ 0 h 4752586"/>
              <a:gd name="connsiteX2-45" fmla="*/ 4156742 w 4156742"/>
              <a:gd name="connsiteY2-46" fmla="*/ 4752586 h 4752586"/>
              <a:gd name="connsiteX3-47" fmla="*/ 0 w 4156742"/>
              <a:gd name="connsiteY3-48" fmla="*/ 4752586 h 4752586"/>
              <a:gd name="connsiteX4-49" fmla="*/ 0 w 4156742"/>
              <a:gd name="connsiteY4-50" fmla="*/ 0 h 4752586"/>
              <a:gd name="connsiteX0-51" fmla="*/ 0 w 4156742"/>
              <a:gd name="connsiteY0-52" fmla="*/ 0 h 4752586"/>
              <a:gd name="connsiteX1-53" fmla="*/ 2915770 w 4156742"/>
              <a:gd name="connsiteY1-54" fmla="*/ 0 h 4752586"/>
              <a:gd name="connsiteX2-55" fmla="*/ 4156742 w 4156742"/>
              <a:gd name="connsiteY2-56" fmla="*/ 4752586 h 4752586"/>
              <a:gd name="connsiteX3-57" fmla="*/ 0 w 4156742"/>
              <a:gd name="connsiteY3-58" fmla="*/ 4752586 h 4752586"/>
              <a:gd name="connsiteX4-59" fmla="*/ 0 w 4156742"/>
              <a:gd name="connsiteY4-60" fmla="*/ 0 h 4752586"/>
              <a:gd name="connsiteX0-61" fmla="*/ 0 w 4156742"/>
              <a:gd name="connsiteY0-62" fmla="*/ 0 h 4752586"/>
              <a:gd name="connsiteX1-63" fmla="*/ 2915770 w 4156742"/>
              <a:gd name="connsiteY1-64" fmla="*/ 0 h 4752586"/>
              <a:gd name="connsiteX2-65" fmla="*/ 4156742 w 4156742"/>
              <a:gd name="connsiteY2-66" fmla="*/ 4752586 h 4752586"/>
              <a:gd name="connsiteX3-67" fmla="*/ 0 w 4156742"/>
              <a:gd name="connsiteY3-68" fmla="*/ 4752586 h 4752586"/>
              <a:gd name="connsiteX4-69" fmla="*/ 0 w 4156742"/>
              <a:gd name="connsiteY4-70" fmla="*/ 0 h 475258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156742" h="4752586">
                <a:moveTo>
                  <a:pt x="0" y="0"/>
                </a:moveTo>
                <a:lnTo>
                  <a:pt x="2915770" y="0"/>
                </a:lnTo>
                <a:cubicBezTo>
                  <a:pt x="1817607" y="1623716"/>
                  <a:pt x="2277232" y="4008245"/>
                  <a:pt x="4156742" y="4752586"/>
                </a:cubicBezTo>
                <a:lnTo>
                  <a:pt x="0" y="4752586"/>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3"/>
          <p:cNvSpPr/>
          <p:nvPr/>
        </p:nvSpPr>
        <p:spPr>
          <a:xfrm>
            <a:off x="0" y="0"/>
            <a:ext cx="4572000" cy="5184000"/>
          </a:xfrm>
          <a:custGeom>
            <a:avLst/>
            <a:gdLst>
              <a:gd name="connsiteX0" fmla="*/ 0 w 2915770"/>
              <a:gd name="connsiteY0" fmla="*/ 0 h 4752586"/>
              <a:gd name="connsiteX1" fmla="*/ 2915770 w 2915770"/>
              <a:gd name="connsiteY1" fmla="*/ 0 h 4752586"/>
              <a:gd name="connsiteX2" fmla="*/ 2915770 w 2915770"/>
              <a:gd name="connsiteY2" fmla="*/ 4752586 h 4752586"/>
              <a:gd name="connsiteX3" fmla="*/ 0 w 2915770"/>
              <a:gd name="connsiteY3" fmla="*/ 4752586 h 4752586"/>
              <a:gd name="connsiteX4" fmla="*/ 0 w 2915770"/>
              <a:gd name="connsiteY4" fmla="*/ 0 h 4752586"/>
              <a:gd name="connsiteX0-1" fmla="*/ 0 w 2915770"/>
              <a:gd name="connsiteY0-2" fmla="*/ 0 h 4752586"/>
              <a:gd name="connsiteX1-3" fmla="*/ 2915770 w 2915770"/>
              <a:gd name="connsiteY1-4" fmla="*/ 0 h 4752586"/>
              <a:gd name="connsiteX2-5" fmla="*/ 2915770 w 2915770"/>
              <a:gd name="connsiteY2-6" fmla="*/ 4752586 h 4752586"/>
              <a:gd name="connsiteX3-7" fmla="*/ 0 w 2915770"/>
              <a:gd name="connsiteY3-8" fmla="*/ 4752586 h 4752586"/>
              <a:gd name="connsiteX4-9" fmla="*/ 0 w 2915770"/>
              <a:gd name="connsiteY4-10" fmla="*/ 0 h 4752586"/>
              <a:gd name="connsiteX0-11" fmla="*/ 0 w 4156742"/>
              <a:gd name="connsiteY0-12" fmla="*/ 0 h 4752586"/>
              <a:gd name="connsiteX1-13" fmla="*/ 2915770 w 4156742"/>
              <a:gd name="connsiteY1-14" fmla="*/ 0 h 4752586"/>
              <a:gd name="connsiteX2-15" fmla="*/ 4156742 w 4156742"/>
              <a:gd name="connsiteY2-16" fmla="*/ 4752586 h 4752586"/>
              <a:gd name="connsiteX3-17" fmla="*/ 0 w 4156742"/>
              <a:gd name="connsiteY3-18" fmla="*/ 4752586 h 4752586"/>
              <a:gd name="connsiteX4-19" fmla="*/ 0 w 4156742"/>
              <a:gd name="connsiteY4-20" fmla="*/ 0 h 4752586"/>
              <a:gd name="connsiteX0-21" fmla="*/ 0 w 4156742"/>
              <a:gd name="connsiteY0-22" fmla="*/ 0 h 4752586"/>
              <a:gd name="connsiteX1-23" fmla="*/ 2915770 w 4156742"/>
              <a:gd name="connsiteY1-24" fmla="*/ 0 h 4752586"/>
              <a:gd name="connsiteX2-25" fmla="*/ 4156742 w 4156742"/>
              <a:gd name="connsiteY2-26" fmla="*/ 4752586 h 4752586"/>
              <a:gd name="connsiteX3-27" fmla="*/ 0 w 4156742"/>
              <a:gd name="connsiteY3-28" fmla="*/ 4752586 h 4752586"/>
              <a:gd name="connsiteX4-29" fmla="*/ 0 w 4156742"/>
              <a:gd name="connsiteY4-30" fmla="*/ 0 h 4752586"/>
              <a:gd name="connsiteX0-31" fmla="*/ 0 w 4156742"/>
              <a:gd name="connsiteY0-32" fmla="*/ 0 h 4752586"/>
              <a:gd name="connsiteX1-33" fmla="*/ 2915770 w 4156742"/>
              <a:gd name="connsiteY1-34" fmla="*/ 0 h 4752586"/>
              <a:gd name="connsiteX2-35" fmla="*/ 4156742 w 4156742"/>
              <a:gd name="connsiteY2-36" fmla="*/ 4752586 h 4752586"/>
              <a:gd name="connsiteX3-37" fmla="*/ 0 w 4156742"/>
              <a:gd name="connsiteY3-38" fmla="*/ 4752586 h 4752586"/>
              <a:gd name="connsiteX4-39" fmla="*/ 0 w 4156742"/>
              <a:gd name="connsiteY4-40" fmla="*/ 0 h 4752586"/>
              <a:gd name="connsiteX0-41" fmla="*/ 0 w 4156742"/>
              <a:gd name="connsiteY0-42" fmla="*/ 0 h 4752586"/>
              <a:gd name="connsiteX1-43" fmla="*/ 2915770 w 4156742"/>
              <a:gd name="connsiteY1-44" fmla="*/ 0 h 4752586"/>
              <a:gd name="connsiteX2-45" fmla="*/ 4156742 w 4156742"/>
              <a:gd name="connsiteY2-46" fmla="*/ 4752586 h 4752586"/>
              <a:gd name="connsiteX3-47" fmla="*/ 0 w 4156742"/>
              <a:gd name="connsiteY3-48" fmla="*/ 4752586 h 4752586"/>
              <a:gd name="connsiteX4-49" fmla="*/ 0 w 4156742"/>
              <a:gd name="connsiteY4-50" fmla="*/ 0 h 475258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156742" h="4752586">
                <a:moveTo>
                  <a:pt x="0" y="0"/>
                </a:moveTo>
                <a:lnTo>
                  <a:pt x="2915770" y="0"/>
                </a:lnTo>
                <a:cubicBezTo>
                  <a:pt x="2013126" y="1534791"/>
                  <a:pt x="2416888" y="4018125"/>
                  <a:pt x="4156742" y="4752586"/>
                </a:cubicBezTo>
                <a:lnTo>
                  <a:pt x="0" y="4752586"/>
                </a:lnTo>
                <a:lnTo>
                  <a:pt x="0" y="0"/>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281776" y="2139690"/>
            <a:ext cx="5539105" cy="553085"/>
          </a:xfrm>
          <a:prstGeom prst="rect">
            <a:avLst/>
          </a:prstGeom>
        </p:spPr>
        <p:txBody>
          <a:bodyPr wrap="none">
            <a:spAutoFit/>
          </a:bodyPr>
          <a:lstStyle/>
          <a:p>
            <a:pPr algn="ctr"/>
            <a:r>
              <a:rPr lang="en-US" altLang="zh-CN" sz="3000" b="1" dirty="0">
                <a:solidFill>
                  <a:schemeClr val="bg1"/>
                </a:solidFill>
                <a:latin typeface="Microsoft YaHei" panose="020B0503020204020204" pitchFamily="34" charset="-122"/>
                <a:ea typeface="Microsoft YaHei" panose="020B0503020204020204" pitchFamily="34" charset="-122"/>
              </a:rPr>
              <a:t>Covid-19 Awareness Project</a:t>
            </a:r>
            <a:endParaRPr lang="en-US" altLang="zh-CN" sz="3000" b="1" dirty="0">
              <a:solidFill>
                <a:schemeClr val="bg1"/>
              </a:solidFill>
              <a:latin typeface="Microsoft YaHei" panose="020B0503020204020204" pitchFamily="34" charset="-122"/>
              <a:ea typeface="Microsoft YaHei" panose="020B0503020204020204" pitchFamily="34" charset="-122"/>
            </a:endParaRPr>
          </a:p>
        </p:txBody>
      </p:sp>
      <p:pic>
        <p:nvPicPr>
          <p:cNvPr id="5" name="图片 4"/>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0210" y="2516491"/>
            <a:ext cx="2535509" cy="1901632"/>
          </a:xfrm>
          <a:prstGeom prst="rect">
            <a:avLst/>
          </a:prstGeom>
        </p:spPr>
      </p:pic>
      <p:sp>
        <p:nvSpPr>
          <p:cNvPr id="7" name="TextBox 6"/>
          <p:cNvSpPr txBox="1"/>
          <p:nvPr/>
        </p:nvSpPr>
        <p:spPr>
          <a:xfrm>
            <a:off x="5533826" y="1059540"/>
            <a:ext cx="1005403" cy="1015663"/>
          </a:xfrm>
          <a:prstGeom prst="rect">
            <a:avLst/>
          </a:prstGeom>
          <a:noFill/>
        </p:spPr>
        <p:txBody>
          <a:bodyPr wrap="none" rtlCol="0">
            <a:spAutoFit/>
          </a:bodyPr>
          <a:lstStyle/>
          <a:p>
            <a:pPr algn="ctr"/>
            <a:r>
              <a:rPr lang="en-US" altLang="zh-CN" sz="6000" dirty="0" smtClean="0">
                <a:solidFill>
                  <a:schemeClr val="bg1"/>
                </a:solidFill>
                <a:latin typeface="Impact" panose="020B0806030902050204" pitchFamily="34" charset="0"/>
                <a:ea typeface="Microsoft YaHei" panose="020B0503020204020204" pitchFamily="34" charset="-122"/>
              </a:rPr>
              <a:t>03</a:t>
            </a:r>
            <a:endParaRPr lang="zh-CN" altLang="en-US" sz="6000" dirty="0">
              <a:solidFill>
                <a:schemeClr val="bg1"/>
              </a:solidFill>
              <a:latin typeface="Impact" panose="020B0806030902050204" pitchFamily="34" charset="0"/>
              <a:ea typeface="Microsoft YaHei" panose="020B0503020204020204" pitchFamily="34" charset="-122"/>
            </a:endParaRPr>
          </a:p>
        </p:txBody>
      </p:sp>
      <p:pic>
        <p:nvPicPr>
          <p:cNvPr id="1026" name="Picture 2" descr="https://timgsa.baidu.com/timg?image&amp;quality=80&amp;size=b9999_10000&amp;sec=1579887178770&amp;di=4568e8e83a7e6e2aafaca4c9ae828520&amp;imgtype=0&amp;src=http%3A%2F%2F5b0988e595225.cdn.sohucs.com%2Fq_70%2Cc_zoom%2Cw_640%2Fimages%2F20190107%2F44ff42b84e194dcdb2cd3e3103d113d8.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5069" y="419936"/>
            <a:ext cx="1263059" cy="1735782"/>
          </a:xfrm>
          <a:prstGeom prst="ellipse">
            <a:avLst/>
          </a:prstGeom>
          <a:ln w="63500" cap="rnd">
            <a:solidFill>
              <a:schemeClr val="bg1"/>
            </a:solidFill>
          </a:ln>
          <a:effectLst>
            <a:outerShdw blurRad="381000" dist="292100" dir="5400000" sx="-80000" sy="-18000" rotWithShape="0">
              <a:srgbClr val="000000">
                <a:alpha val="22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699" advClick="0" advTm="4000">
        <p:fade/>
      </p:transition>
    </mc:Choice>
    <mc:Fallback>
      <p:transition spd="med"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par>
                                <p:cTn id="10" presetID="10"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2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470" y="245658"/>
            <a:ext cx="2341245" cy="429895"/>
          </a:xfrm>
          <a:prstGeom prst="rect">
            <a:avLst/>
          </a:prstGeom>
        </p:spPr>
        <p:txBody>
          <a:bodyPr wrap="none">
            <a:spAutoFit/>
          </a:bodyPr>
          <a:lstStyle/>
          <a:p>
            <a:r>
              <a:rPr lang="zh-CN" altLang="en-US" sz="2200" b="1" dirty="0">
                <a:solidFill>
                  <a:schemeClr val="accent5">
                    <a:lumMod val="75000"/>
                  </a:schemeClr>
                </a:solidFill>
                <a:latin typeface="Microsoft YaHei" panose="020B0503020204020204" pitchFamily="34" charset="-122"/>
                <a:ea typeface="Microsoft YaHei" panose="020B0503020204020204" pitchFamily="34" charset="-122"/>
              </a:rPr>
              <a:t>Defenses guide</a:t>
            </a:r>
            <a:endParaRPr lang="zh-CN" altLang="en-US" sz="2200" b="1" dirty="0">
              <a:solidFill>
                <a:schemeClr val="accent5">
                  <a:lumMod val="75000"/>
                </a:schemeClr>
              </a:solidFill>
              <a:latin typeface="Microsoft YaHei" panose="020B0503020204020204" pitchFamily="34" charset="-122"/>
              <a:ea typeface="Microsoft YaHei" panose="020B0503020204020204" pitchFamily="34" charset="-122"/>
            </a:endParaRPr>
          </a:p>
        </p:txBody>
      </p:sp>
      <p:grpSp>
        <p:nvGrpSpPr>
          <p:cNvPr id="24" name="组合 23"/>
          <p:cNvGrpSpPr/>
          <p:nvPr/>
        </p:nvGrpSpPr>
        <p:grpSpPr>
          <a:xfrm>
            <a:off x="701165" y="1059540"/>
            <a:ext cx="7892634" cy="1205849"/>
            <a:chOff x="701165" y="1059540"/>
            <a:chExt cx="7892634" cy="1205849"/>
          </a:xfrm>
        </p:grpSpPr>
        <p:grpSp>
          <p:nvGrpSpPr>
            <p:cNvPr id="8" name="组合 7"/>
            <p:cNvGrpSpPr/>
            <p:nvPr/>
          </p:nvGrpSpPr>
          <p:grpSpPr>
            <a:xfrm>
              <a:off x="701165" y="1059540"/>
              <a:ext cx="7892634" cy="1205849"/>
              <a:chOff x="722812" y="1221140"/>
              <a:chExt cx="7892634" cy="1205849"/>
            </a:xfrm>
          </p:grpSpPr>
          <p:sp>
            <p:nvSpPr>
              <p:cNvPr id="3" name="矩形 2"/>
              <p:cNvSpPr/>
              <p:nvPr/>
            </p:nvSpPr>
            <p:spPr>
              <a:xfrm>
                <a:off x="2361337" y="1293891"/>
                <a:ext cx="3672510" cy="1060450"/>
              </a:xfrm>
              <a:prstGeom prst="rect">
                <a:avLst/>
              </a:prstGeom>
            </p:spPr>
            <p:txBody>
              <a:bodyPr wrap="square">
                <a:spAutoFit/>
              </a:bodyPr>
              <a:lstStyle/>
              <a:p>
                <a:pPr>
                  <a:lnSpc>
                    <a:spcPct val="150000"/>
                  </a:lnSpc>
                </a:pPr>
                <a:r>
                  <a:rPr lang="zh-CN" altLang="en-US" sz="1400" dirty="0">
                    <a:latin typeface="Arial" panose="020B0604020202020204" pitchFamily="34" charset="0"/>
                    <a:ea typeface="思源黑体 CN Regular" panose="020B0500000000000000" pitchFamily="34" charset="-122"/>
                    <a:sym typeface="Arial" panose="020B0604020202020204" pitchFamily="34" charset="0"/>
                  </a:rPr>
                  <a:t>Maintain hand hygiene. Wash your hands with running water, or use an alcohol-free hand sanitizer.</a:t>
                </a:r>
                <a:endParaRPr lang="zh-CN" altLang="en-US" sz="1400" dirty="0">
                  <a:latin typeface="Arial" panose="020B0604020202020204" pitchFamily="34" charset="0"/>
                  <a:ea typeface="思源黑体 CN Regular" panose="020B0500000000000000" pitchFamily="34" charset="-122"/>
                  <a:sym typeface="Arial" panose="020B0604020202020204" pitchFamily="34" charset="0"/>
                </a:endParaRPr>
              </a:p>
            </p:txBody>
          </p:sp>
          <p:sp>
            <p:nvSpPr>
              <p:cNvPr id="4" name="圆角矩形 3"/>
              <p:cNvSpPr/>
              <p:nvPr/>
            </p:nvSpPr>
            <p:spPr>
              <a:xfrm>
                <a:off x="827480" y="1320805"/>
                <a:ext cx="1008140" cy="1008000"/>
              </a:xfrm>
              <a:prstGeom prst="roundRect">
                <a:avLst>
                  <a:gd name="adj" fmla="val 0"/>
                </a:avLst>
              </a:prstGeom>
              <a:solidFill>
                <a:schemeClr val="accent5">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9856" y="1367045"/>
                <a:ext cx="403388" cy="915520"/>
              </a:xfrm>
              <a:prstGeom prst="rect">
                <a:avLst/>
              </a:prstGeom>
            </p:spPr>
          </p:pic>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84210" y="1318485"/>
                <a:ext cx="2448340" cy="1012641"/>
              </a:xfrm>
              <a:prstGeom prst="rect">
                <a:avLst/>
              </a:prstGeom>
            </p:spPr>
          </p:pic>
          <p:sp>
            <p:nvSpPr>
              <p:cNvPr id="7" name="矩形 6"/>
              <p:cNvSpPr/>
              <p:nvPr/>
            </p:nvSpPr>
            <p:spPr>
              <a:xfrm>
                <a:off x="722812" y="1221140"/>
                <a:ext cx="7892634" cy="1205849"/>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extBox 20"/>
            <p:cNvSpPr txBox="1"/>
            <p:nvPr/>
          </p:nvSpPr>
          <p:spPr>
            <a:xfrm>
              <a:off x="1815938" y="1268111"/>
              <a:ext cx="398145" cy="866140"/>
            </a:xfrm>
            <a:prstGeom prst="rect">
              <a:avLst/>
            </a:prstGeom>
            <a:noFill/>
          </p:spPr>
          <p:txBody>
            <a:bodyPr vert="eaVert" wrap="none" rtlCol="0">
              <a:spAutoFit/>
            </a:bodyPr>
            <a:lstStyle/>
            <a:p>
              <a:r>
                <a:rPr lang="zh-CN" altLang="en-US" sz="1400" dirty="0" smtClean="0">
                  <a:solidFill>
                    <a:schemeClr val="accent5">
                      <a:lumMod val="75000"/>
                    </a:schemeClr>
                  </a:solidFill>
                  <a:latin typeface="Microsoft YaHei" panose="020B0503020204020204" pitchFamily="34" charset="-122"/>
                  <a:ea typeface="Microsoft YaHei" panose="020B0503020204020204" pitchFamily="34" charset="-122"/>
                </a:rPr>
                <a:t>Defenses</a:t>
              </a:r>
              <a:endParaRPr lang="zh-CN" altLang="en-US" sz="1400" dirty="0">
                <a:solidFill>
                  <a:schemeClr val="accent5">
                    <a:lumMod val="75000"/>
                  </a:schemeClr>
                </a:solidFill>
                <a:latin typeface="Microsoft YaHei" panose="020B0503020204020204" pitchFamily="34" charset="-122"/>
                <a:ea typeface="Microsoft YaHei" panose="020B0503020204020204" pitchFamily="34" charset="-122"/>
              </a:endParaRPr>
            </a:p>
          </p:txBody>
        </p:sp>
      </p:grpSp>
      <p:grpSp>
        <p:nvGrpSpPr>
          <p:cNvPr id="25" name="组合 24"/>
          <p:cNvGrpSpPr/>
          <p:nvPr/>
        </p:nvGrpSpPr>
        <p:grpSpPr>
          <a:xfrm>
            <a:off x="701165" y="2321737"/>
            <a:ext cx="7892634" cy="1205849"/>
            <a:chOff x="701165" y="2303415"/>
            <a:chExt cx="7892634" cy="1205849"/>
          </a:xfrm>
        </p:grpSpPr>
        <p:grpSp>
          <p:nvGrpSpPr>
            <p:cNvPr id="9" name="组合 8"/>
            <p:cNvGrpSpPr/>
            <p:nvPr/>
          </p:nvGrpSpPr>
          <p:grpSpPr>
            <a:xfrm>
              <a:off x="701165" y="2303415"/>
              <a:ext cx="7892634" cy="1205849"/>
              <a:chOff x="722812" y="1221140"/>
              <a:chExt cx="7892634" cy="1205849"/>
            </a:xfrm>
          </p:grpSpPr>
          <p:sp>
            <p:nvSpPr>
              <p:cNvPr id="10" name="矩形 9"/>
              <p:cNvSpPr/>
              <p:nvPr/>
            </p:nvSpPr>
            <p:spPr>
              <a:xfrm>
                <a:off x="2361337" y="1293891"/>
                <a:ext cx="3672510" cy="737235"/>
              </a:xfrm>
              <a:prstGeom prst="rect">
                <a:avLst/>
              </a:prstGeom>
            </p:spPr>
            <p:txBody>
              <a:bodyPr wrap="square">
                <a:spAutoFit/>
              </a:bodyPr>
              <a:lstStyle/>
              <a:p>
                <a:pPr>
                  <a:lnSpc>
                    <a:spcPct val="150000"/>
                  </a:lnSpc>
                </a:pPr>
                <a:r>
                  <a:rPr lang="zh-CN" altLang="en-US" sz="1400" dirty="0">
                    <a:latin typeface="Arial" panose="020B0604020202020204" pitchFamily="34" charset="0"/>
                    <a:ea typeface="思源黑体 CN Regular" panose="020B0500000000000000" pitchFamily="34" charset="-122"/>
                    <a:sym typeface="Arial" panose="020B0604020202020204" pitchFamily="34" charset="0"/>
                  </a:rPr>
                  <a:t>Cover your nose and mouth with a tissue or elbow flexion when coughing and sneezing.</a:t>
                </a:r>
                <a:endParaRPr lang="zh-CN" altLang="en-US" sz="1400" dirty="0">
                  <a:latin typeface="Arial" panose="020B0604020202020204" pitchFamily="34" charset="0"/>
                  <a:ea typeface="思源黑体 CN Regular" panose="020B0500000000000000" pitchFamily="34" charset="-122"/>
                  <a:sym typeface="Arial" panose="020B0604020202020204" pitchFamily="34" charset="0"/>
                </a:endParaRPr>
              </a:p>
            </p:txBody>
          </p:sp>
          <p:sp>
            <p:nvSpPr>
              <p:cNvPr id="11" name="圆角矩形 10"/>
              <p:cNvSpPr/>
              <p:nvPr/>
            </p:nvSpPr>
            <p:spPr>
              <a:xfrm>
                <a:off x="827480" y="1320805"/>
                <a:ext cx="1008140" cy="1008000"/>
              </a:xfrm>
              <a:prstGeom prst="roundRect">
                <a:avLst>
                  <a:gd name="adj" fmla="val 0"/>
                </a:avLst>
              </a:prstGeom>
              <a:solidFill>
                <a:schemeClr val="accent5">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480" y="1414277"/>
                <a:ext cx="905819" cy="905819"/>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84210" y="1320806"/>
                <a:ext cx="2448339" cy="999290"/>
              </a:xfrm>
              <a:prstGeom prst="rect">
                <a:avLst/>
              </a:prstGeom>
            </p:spPr>
          </p:pic>
          <p:sp>
            <p:nvSpPr>
              <p:cNvPr id="14" name="矩形 13"/>
              <p:cNvSpPr/>
              <p:nvPr/>
            </p:nvSpPr>
            <p:spPr>
              <a:xfrm>
                <a:off x="722812" y="1221140"/>
                <a:ext cx="7892634" cy="1205849"/>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21"/>
            <p:cNvSpPr txBox="1"/>
            <p:nvPr/>
          </p:nvSpPr>
          <p:spPr>
            <a:xfrm>
              <a:off x="1815938" y="2506914"/>
              <a:ext cx="398145" cy="866140"/>
            </a:xfrm>
            <a:prstGeom prst="rect">
              <a:avLst/>
            </a:prstGeom>
            <a:noFill/>
          </p:spPr>
          <p:txBody>
            <a:bodyPr vert="eaVert" wrap="none" rtlCol="0">
              <a:spAutoFit/>
            </a:bodyPr>
            <a:lstStyle/>
            <a:p>
              <a:r>
                <a:rPr lang="zh-CN" altLang="en-US" sz="1400" dirty="0" smtClean="0">
                  <a:solidFill>
                    <a:schemeClr val="accent5">
                      <a:lumMod val="75000"/>
                    </a:schemeClr>
                  </a:solidFill>
                  <a:latin typeface="Microsoft YaHei" panose="020B0503020204020204" pitchFamily="34" charset="-122"/>
                  <a:ea typeface="Microsoft YaHei" panose="020B0503020204020204" pitchFamily="34" charset="-122"/>
                </a:rPr>
                <a:t>Defenses</a:t>
              </a:r>
              <a:endParaRPr lang="zh-CN" altLang="en-US" sz="1400" dirty="0">
                <a:solidFill>
                  <a:schemeClr val="accent5">
                    <a:lumMod val="75000"/>
                  </a:schemeClr>
                </a:solidFill>
                <a:latin typeface="Microsoft YaHei" panose="020B0503020204020204" pitchFamily="34" charset="-122"/>
                <a:ea typeface="Microsoft YaHei" panose="020B0503020204020204" pitchFamily="34" charset="-122"/>
              </a:endParaRPr>
            </a:p>
          </p:txBody>
        </p:sp>
      </p:grpSp>
      <p:grpSp>
        <p:nvGrpSpPr>
          <p:cNvPr id="26" name="组合 25"/>
          <p:cNvGrpSpPr/>
          <p:nvPr/>
        </p:nvGrpSpPr>
        <p:grpSpPr>
          <a:xfrm>
            <a:off x="701165" y="3583933"/>
            <a:ext cx="7892634" cy="1205849"/>
            <a:chOff x="701165" y="3583933"/>
            <a:chExt cx="7892634" cy="1205849"/>
          </a:xfrm>
        </p:grpSpPr>
        <p:grpSp>
          <p:nvGrpSpPr>
            <p:cNvPr id="15" name="组合 14"/>
            <p:cNvGrpSpPr/>
            <p:nvPr/>
          </p:nvGrpSpPr>
          <p:grpSpPr>
            <a:xfrm>
              <a:off x="701165" y="3583933"/>
              <a:ext cx="7892634" cy="1205849"/>
              <a:chOff x="722812" y="1221140"/>
              <a:chExt cx="7892634" cy="1205849"/>
            </a:xfrm>
          </p:grpSpPr>
          <p:sp>
            <p:nvSpPr>
              <p:cNvPr id="16" name="矩形 15"/>
              <p:cNvSpPr/>
              <p:nvPr/>
            </p:nvSpPr>
            <p:spPr>
              <a:xfrm>
                <a:off x="2361337" y="1293891"/>
                <a:ext cx="3672510" cy="737235"/>
              </a:xfrm>
              <a:prstGeom prst="rect">
                <a:avLst/>
              </a:prstGeom>
            </p:spPr>
            <p:txBody>
              <a:bodyPr wrap="square">
                <a:spAutoFit/>
              </a:bodyPr>
              <a:lstStyle/>
              <a:p>
                <a:pPr>
                  <a:lnSpc>
                    <a:spcPct val="150000"/>
                  </a:lnSpc>
                </a:pPr>
                <a:r>
                  <a:rPr lang="zh-CN" altLang="en-US" sz="1400" dirty="0">
                    <a:latin typeface="Arial" panose="020B0604020202020204" pitchFamily="34" charset="0"/>
                    <a:ea typeface="思源黑体 CN Regular" panose="020B0500000000000000" pitchFamily="34" charset="-122"/>
                    <a:sym typeface="Arial" panose="020B0604020202020204" pitchFamily="34" charset="0"/>
                  </a:rPr>
                  <a:t>Maintain indoor air circulation, and wear masks in public places and crowded places.</a:t>
                </a:r>
                <a:endParaRPr lang="zh-CN" altLang="en-US" sz="1400" dirty="0">
                  <a:latin typeface="Arial" panose="020B0604020202020204" pitchFamily="34" charset="0"/>
                  <a:ea typeface="思源黑体 CN Regular" panose="020B0500000000000000" pitchFamily="34" charset="-122"/>
                  <a:sym typeface="Arial" panose="020B0604020202020204" pitchFamily="34" charset="0"/>
                </a:endParaRPr>
              </a:p>
            </p:txBody>
          </p:sp>
          <p:sp>
            <p:nvSpPr>
              <p:cNvPr id="17" name="圆角矩形 16"/>
              <p:cNvSpPr/>
              <p:nvPr/>
            </p:nvSpPr>
            <p:spPr>
              <a:xfrm>
                <a:off x="827480" y="1320805"/>
                <a:ext cx="1008140" cy="1008000"/>
              </a:xfrm>
              <a:prstGeom prst="roundRect">
                <a:avLst>
                  <a:gd name="adj" fmla="val 0"/>
                </a:avLst>
              </a:prstGeom>
              <a:solidFill>
                <a:schemeClr val="accent5">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1139" y="1342709"/>
                <a:ext cx="799421" cy="927328"/>
              </a:xfrm>
              <a:prstGeom prst="rect">
                <a:avLst/>
              </a:prstGeom>
            </p:spPr>
          </p:pic>
          <p:pic>
            <p:nvPicPr>
              <p:cNvPr id="19" name="图片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84210" y="1342709"/>
                <a:ext cx="2448340" cy="986096"/>
              </a:xfrm>
              <a:prstGeom prst="rect">
                <a:avLst/>
              </a:prstGeom>
            </p:spPr>
          </p:pic>
          <p:sp>
            <p:nvSpPr>
              <p:cNvPr id="20" name="矩形 19"/>
              <p:cNvSpPr/>
              <p:nvPr/>
            </p:nvSpPr>
            <p:spPr>
              <a:xfrm>
                <a:off x="722812" y="1221140"/>
                <a:ext cx="7892634" cy="1205849"/>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TextBox 22"/>
            <p:cNvSpPr txBox="1"/>
            <p:nvPr/>
          </p:nvSpPr>
          <p:spPr>
            <a:xfrm>
              <a:off x="1815938" y="3782359"/>
              <a:ext cx="398145" cy="866140"/>
            </a:xfrm>
            <a:prstGeom prst="rect">
              <a:avLst/>
            </a:prstGeom>
            <a:noFill/>
          </p:spPr>
          <p:txBody>
            <a:bodyPr vert="eaVert" wrap="none" rtlCol="0">
              <a:spAutoFit/>
            </a:bodyPr>
            <a:lstStyle/>
            <a:p>
              <a:r>
                <a:rPr lang="zh-CN" altLang="en-US" sz="1400" dirty="0" smtClean="0">
                  <a:solidFill>
                    <a:schemeClr val="accent5">
                      <a:lumMod val="75000"/>
                    </a:schemeClr>
                  </a:solidFill>
                  <a:latin typeface="Microsoft YaHei" panose="020B0503020204020204" pitchFamily="34" charset="-122"/>
                  <a:ea typeface="Microsoft YaHei" panose="020B0503020204020204" pitchFamily="34" charset="-122"/>
                </a:rPr>
                <a:t>Defenses</a:t>
              </a:r>
              <a:endParaRPr lang="zh-CN" altLang="en-US" sz="1400" dirty="0">
                <a:solidFill>
                  <a:schemeClr val="accent5">
                    <a:lumMod val="75000"/>
                  </a:schemeClr>
                </a:solidFill>
                <a:latin typeface="Microsoft YaHei" panose="020B0503020204020204" pitchFamily="34" charset="-122"/>
                <a:ea typeface="Microsoft YaHei" panose="020B0503020204020204" pitchFamily="34" charset="-122"/>
              </a:endParaRPr>
            </a:p>
          </p:txBody>
        </p:sp>
      </p:grpSp>
      <p:sp>
        <p:nvSpPr>
          <p:cNvPr id="30" name="TextBox 29"/>
          <p:cNvSpPr txBox="1"/>
          <p:nvPr/>
        </p:nvSpPr>
        <p:spPr>
          <a:xfrm>
            <a:off x="7668430" y="280938"/>
            <a:ext cx="1296180" cy="337185"/>
          </a:xfrm>
          <a:prstGeom prst="rect">
            <a:avLst/>
          </a:prstGeom>
          <a:noFill/>
        </p:spPr>
        <p:txBody>
          <a:bodyPr wrap="square" rtlCol="0">
            <a:spAutoFit/>
          </a:bodyPr>
          <a:lstStyle/>
          <a:p>
            <a:pPr algn="ctr"/>
            <a:r>
              <a:rPr lang="zh-CN" altLang="en-US" sz="1600" dirty="0" smtClean="0">
                <a:solidFill>
                  <a:schemeClr val="bg1"/>
                </a:solidFill>
                <a:latin typeface="经典特宋简" pitchFamily="49" charset="-122"/>
                <a:ea typeface="经典特宋简" pitchFamily="49" charset="-122"/>
                <a:cs typeface="经典特宋简" pitchFamily="49" charset="-122"/>
                <a:sym typeface="Wingdings 2" panose="05020102010507070707"/>
              </a:rPr>
              <a:t> </a:t>
            </a:r>
            <a:r>
              <a:rPr lang="zh-CN" altLang="en-US" sz="1600" dirty="0" smtClean="0">
                <a:solidFill>
                  <a:schemeClr val="bg1"/>
                </a:solidFill>
                <a:latin typeface="经典特宋简" pitchFamily="49" charset="-122"/>
                <a:ea typeface="经典特宋简" pitchFamily="49" charset="-122"/>
                <a:cs typeface="经典特宋简" pitchFamily="49" charset="-122"/>
              </a:rPr>
              <a:t>Defenses</a:t>
            </a:r>
            <a:endParaRPr lang="zh-CN" altLang="en-US" sz="1600" dirty="0">
              <a:solidFill>
                <a:schemeClr val="bg1"/>
              </a:solidFill>
              <a:latin typeface="经典特宋简" pitchFamily="49" charset="-122"/>
              <a:ea typeface="经典特宋简" pitchFamily="49" charset="-122"/>
              <a:cs typeface="经典特宋简"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699" advClick="0">
        <p:fade/>
      </p:transition>
    </mc:Choice>
    <mc:Fallback>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20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20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Covid-Website</a:t>
            </a:r>
            <a:endParaRPr lang="en-US"/>
          </a:p>
        </p:txBody>
      </p:sp>
      <p:pic>
        <p:nvPicPr>
          <p:cNvPr id="4" name="Content Placeholder 3" descr="WhatsApp Image 2023-02-25 at 10.52.59 AM"/>
          <p:cNvPicPr>
            <a:picLocks noChangeAspect="1"/>
          </p:cNvPicPr>
          <p:nvPr>
            <p:ph idx="1"/>
          </p:nvPr>
        </p:nvPicPr>
        <p:blipFill>
          <a:blip r:embed="rId1"/>
          <a:stretch>
            <a:fillRect/>
          </a:stretch>
        </p:blipFill>
        <p:spPr>
          <a:xfrm>
            <a:off x="1090930" y="1275715"/>
            <a:ext cx="7174230" cy="33947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advClick="0">
        <p:fade/>
      </p:transition>
    </mc:Choice>
    <mc:Fallback>
      <p:transition spd="med"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WhatsApp Image 2023-02-25 at 10.53.00 AM (1)"/>
          <p:cNvPicPr>
            <a:picLocks noChangeAspect="1"/>
          </p:cNvPicPr>
          <p:nvPr>
            <p:ph idx="1"/>
          </p:nvPr>
        </p:nvPicPr>
        <p:blipFill>
          <a:blip r:embed="rId1"/>
          <a:stretch>
            <a:fillRect/>
          </a:stretch>
        </p:blipFill>
        <p:spPr>
          <a:xfrm>
            <a:off x="755015" y="915670"/>
            <a:ext cx="7310755" cy="39751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advClick="0">
        <p:fade/>
      </p:transition>
    </mc:Choice>
    <mc:Fallback>
      <p:transition spd="med"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WhatsApp Image 2023-02-25 at 10.53.00 AM"/>
          <p:cNvPicPr>
            <a:picLocks noChangeAspect="1"/>
          </p:cNvPicPr>
          <p:nvPr>
            <p:ph idx="1"/>
          </p:nvPr>
        </p:nvPicPr>
        <p:blipFill>
          <a:blip r:embed="rId1"/>
          <a:stretch>
            <a:fillRect/>
          </a:stretch>
        </p:blipFill>
        <p:spPr>
          <a:xfrm>
            <a:off x="798830" y="1203960"/>
            <a:ext cx="7546975" cy="33947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advClick="0">
        <p:fade/>
      </p:transition>
    </mc:Choice>
    <mc:Fallback>
      <p:transition spd="med"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WhatsApp Image 2023-02-25 at 10.53.00 AM (2)"/>
          <p:cNvPicPr>
            <a:picLocks noChangeAspect="1"/>
          </p:cNvPicPr>
          <p:nvPr>
            <p:ph idx="1"/>
          </p:nvPr>
        </p:nvPicPr>
        <p:blipFill>
          <a:blip r:embed="rId1"/>
          <a:stretch>
            <a:fillRect/>
          </a:stretch>
        </p:blipFill>
        <p:spPr>
          <a:xfrm>
            <a:off x="970915" y="267335"/>
            <a:ext cx="6024880" cy="44831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advClick="0">
        <p:fade/>
      </p:transition>
    </mc:Choice>
    <mc:Fallback>
      <p:transition spd="med"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WhatsApp Image 2023-02-25 at 10.53.01 AM"/>
          <p:cNvPicPr>
            <a:picLocks noChangeAspect="1"/>
          </p:cNvPicPr>
          <p:nvPr>
            <p:ph idx="1"/>
          </p:nvPr>
        </p:nvPicPr>
        <p:blipFill>
          <a:blip r:embed="rId1"/>
          <a:stretch>
            <a:fillRect/>
          </a:stretch>
        </p:blipFill>
        <p:spPr>
          <a:xfrm>
            <a:off x="0" y="627380"/>
            <a:ext cx="8161655" cy="42995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advClick="0">
        <p:fade/>
      </p:transition>
    </mc:Choice>
    <mc:Fallback>
      <p:transition spd="med"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WhatsApp Image 2023-02-25 at 10.53.01 AM (1)"/>
          <p:cNvPicPr>
            <a:picLocks noChangeAspect="1"/>
          </p:cNvPicPr>
          <p:nvPr>
            <p:ph idx="1"/>
          </p:nvPr>
        </p:nvPicPr>
        <p:blipFill>
          <a:blip r:embed="rId1"/>
          <a:stretch>
            <a:fillRect/>
          </a:stretch>
        </p:blipFill>
        <p:spPr>
          <a:xfrm>
            <a:off x="1132205" y="708660"/>
            <a:ext cx="6878320" cy="41357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advClick="0">
        <p:fade/>
      </p:transition>
    </mc:Choice>
    <mc:Fallback>
      <p:transition spd="med"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835620" y="74"/>
            <a:ext cx="7308380" cy="5236046"/>
          </a:xfrm>
          <a:prstGeom prst="rect">
            <a:avLst/>
          </a:prstGeom>
          <a:blipFill dpi="0" rotWithShape="1">
            <a:blip r:embed="rId1">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0"/>
            <a:ext cx="9144000" cy="5236120"/>
          </a:xfrm>
          <a:prstGeom prst="rect">
            <a:avLst/>
          </a:prstGeom>
          <a:solidFill>
            <a:schemeClr val="accent5">
              <a:lumMod val="60000"/>
              <a:lumOff val="4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3"/>
          <p:cNvSpPr/>
          <p:nvPr/>
        </p:nvSpPr>
        <p:spPr>
          <a:xfrm>
            <a:off x="0" y="0"/>
            <a:ext cx="4860040" cy="5236046"/>
          </a:xfrm>
          <a:custGeom>
            <a:avLst/>
            <a:gdLst>
              <a:gd name="connsiteX0" fmla="*/ 0 w 2915770"/>
              <a:gd name="connsiteY0" fmla="*/ 0 h 4752586"/>
              <a:gd name="connsiteX1" fmla="*/ 2915770 w 2915770"/>
              <a:gd name="connsiteY1" fmla="*/ 0 h 4752586"/>
              <a:gd name="connsiteX2" fmla="*/ 2915770 w 2915770"/>
              <a:gd name="connsiteY2" fmla="*/ 4752586 h 4752586"/>
              <a:gd name="connsiteX3" fmla="*/ 0 w 2915770"/>
              <a:gd name="connsiteY3" fmla="*/ 4752586 h 4752586"/>
              <a:gd name="connsiteX4" fmla="*/ 0 w 2915770"/>
              <a:gd name="connsiteY4" fmla="*/ 0 h 4752586"/>
              <a:gd name="connsiteX0-1" fmla="*/ 0 w 2915770"/>
              <a:gd name="connsiteY0-2" fmla="*/ 0 h 4752586"/>
              <a:gd name="connsiteX1-3" fmla="*/ 2915770 w 2915770"/>
              <a:gd name="connsiteY1-4" fmla="*/ 0 h 4752586"/>
              <a:gd name="connsiteX2-5" fmla="*/ 2915770 w 2915770"/>
              <a:gd name="connsiteY2-6" fmla="*/ 4752586 h 4752586"/>
              <a:gd name="connsiteX3-7" fmla="*/ 0 w 2915770"/>
              <a:gd name="connsiteY3-8" fmla="*/ 4752586 h 4752586"/>
              <a:gd name="connsiteX4-9" fmla="*/ 0 w 2915770"/>
              <a:gd name="connsiteY4-10" fmla="*/ 0 h 4752586"/>
              <a:gd name="connsiteX0-11" fmla="*/ 0 w 4156742"/>
              <a:gd name="connsiteY0-12" fmla="*/ 0 h 4752586"/>
              <a:gd name="connsiteX1-13" fmla="*/ 2915770 w 4156742"/>
              <a:gd name="connsiteY1-14" fmla="*/ 0 h 4752586"/>
              <a:gd name="connsiteX2-15" fmla="*/ 4156742 w 4156742"/>
              <a:gd name="connsiteY2-16" fmla="*/ 4752586 h 4752586"/>
              <a:gd name="connsiteX3-17" fmla="*/ 0 w 4156742"/>
              <a:gd name="connsiteY3-18" fmla="*/ 4752586 h 4752586"/>
              <a:gd name="connsiteX4-19" fmla="*/ 0 w 4156742"/>
              <a:gd name="connsiteY4-20" fmla="*/ 0 h 4752586"/>
              <a:gd name="connsiteX0-21" fmla="*/ 0 w 4156742"/>
              <a:gd name="connsiteY0-22" fmla="*/ 0 h 4752586"/>
              <a:gd name="connsiteX1-23" fmla="*/ 2915770 w 4156742"/>
              <a:gd name="connsiteY1-24" fmla="*/ 0 h 4752586"/>
              <a:gd name="connsiteX2-25" fmla="*/ 4156742 w 4156742"/>
              <a:gd name="connsiteY2-26" fmla="*/ 4752586 h 4752586"/>
              <a:gd name="connsiteX3-27" fmla="*/ 0 w 4156742"/>
              <a:gd name="connsiteY3-28" fmla="*/ 4752586 h 4752586"/>
              <a:gd name="connsiteX4-29" fmla="*/ 0 w 4156742"/>
              <a:gd name="connsiteY4-30" fmla="*/ 0 h 4752586"/>
              <a:gd name="connsiteX0-31" fmla="*/ 0 w 4156742"/>
              <a:gd name="connsiteY0-32" fmla="*/ 0 h 4752586"/>
              <a:gd name="connsiteX1-33" fmla="*/ 2915770 w 4156742"/>
              <a:gd name="connsiteY1-34" fmla="*/ 0 h 4752586"/>
              <a:gd name="connsiteX2-35" fmla="*/ 4156742 w 4156742"/>
              <a:gd name="connsiteY2-36" fmla="*/ 4752586 h 4752586"/>
              <a:gd name="connsiteX3-37" fmla="*/ 0 w 4156742"/>
              <a:gd name="connsiteY3-38" fmla="*/ 4752586 h 4752586"/>
              <a:gd name="connsiteX4-39" fmla="*/ 0 w 4156742"/>
              <a:gd name="connsiteY4-40" fmla="*/ 0 h 4752586"/>
              <a:gd name="connsiteX0-41" fmla="*/ 0 w 4156742"/>
              <a:gd name="connsiteY0-42" fmla="*/ 0 h 4752586"/>
              <a:gd name="connsiteX1-43" fmla="*/ 2915770 w 4156742"/>
              <a:gd name="connsiteY1-44" fmla="*/ 0 h 4752586"/>
              <a:gd name="connsiteX2-45" fmla="*/ 4156742 w 4156742"/>
              <a:gd name="connsiteY2-46" fmla="*/ 4752586 h 4752586"/>
              <a:gd name="connsiteX3-47" fmla="*/ 0 w 4156742"/>
              <a:gd name="connsiteY3-48" fmla="*/ 4752586 h 4752586"/>
              <a:gd name="connsiteX4-49" fmla="*/ 0 w 4156742"/>
              <a:gd name="connsiteY4-50" fmla="*/ 0 h 4752586"/>
              <a:gd name="connsiteX0-51" fmla="*/ 0 w 4156742"/>
              <a:gd name="connsiteY0-52" fmla="*/ 0 h 4752586"/>
              <a:gd name="connsiteX1-53" fmla="*/ 2915770 w 4156742"/>
              <a:gd name="connsiteY1-54" fmla="*/ 0 h 4752586"/>
              <a:gd name="connsiteX2-55" fmla="*/ 4156742 w 4156742"/>
              <a:gd name="connsiteY2-56" fmla="*/ 4752586 h 4752586"/>
              <a:gd name="connsiteX3-57" fmla="*/ 0 w 4156742"/>
              <a:gd name="connsiteY3-58" fmla="*/ 4752586 h 4752586"/>
              <a:gd name="connsiteX4-59" fmla="*/ 0 w 4156742"/>
              <a:gd name="connsiteY4-60" fmla="*/ 0 h 4752586"/>
              <a:gd name="connsiteX0-61" fmla="*/ 0 w 4156742"/>
              <a:gd name="connsiteY0-62" fmla="*/ 0 h 4752586"/>
              <a:gd name="connsiteX1-63" fmla="*/ 2915770 w 4156742"/>
              <a:gd name="connsiteY1-64" fmla="*/ 0 h 4752586"/>
              <a:gd name="connsiteX2-65" fmla="*/ 4156742 w 4156742"/>
              <a:gd name="connsiteY2-66" fmla="*/ 4752586 h 4752586"/>
              <a:gd name="connsiteX3-67" fmla="*/ 0 w 4156742"/>
              <a:gd name="connsiteY3-68" fmla="*/ 4752586 h 4752586"/>
              <a:gd name="connsiteX4-69" fmla="*/ 0 w 4156742"/>
              <a:gd name="connsiteY4-70" fmla="*/ 0 h 475258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156742" h="4752586">
                <a:moveTo>
                  <a:pt x="0" y="0"/>
                </a:moveTo>
                <a:lnTo>
                  <a:pt x="2915770" y="0"/>
                </a:lnTo>
                <a:cubicBezTo>
                  <a:pt x="1817607" y="1623716"/>
                  <a:pt x="2277232" y="4008245"/>
                  <a:pt x="4156742" y="4752586"/>
                </a:cubicBezTo>
                <a:lnTo>
                  <a:pt x="0" y="4752586"/>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0"/>
            <a:ext cx="4572000" cy="5236046"/>
          </a:xfrm>
          <a:custGeom>
            <a:avLst/>
            <a:gdLst>
              <a:gd name="connsiteX0" fmla="*/ 0 w 2915770"/>
              <a:gd name="connsiteY0" fmla="*/ 0 h 4752586"/>
              <a:gd name="connsiteX1" fmla="*/ 2915770 w 2915770"/>
              <a:gd name="connsiteY1" fmla="*/ 0 h 4752586"/>
              <a:gd name="connsiteX2" fmla="*/ 2915770 w 2915770"/>
              <a:gd name="connsiteY2" fmla="*/ 4752586 h 4752586"/>
              <a:gd name="connsiteX3" fmla="*/ 0 w 2915770"/>
              <a:gd name="connsiteY3" fmla="*/ 4752586 h 4752586"/>
              <a:gd name="connsiteX4" fmla="*/ 0 w 2915770"/>
              <a:gd name="connsiteY4" fmla="*/ 0 h 4752586"/>
              <a:gd name="connsiteX0-1" fmla="*/ 0 w 2915770"/>
              <a:gd name="connsiteY0-2" fmla="*/ 0 h 4752586"/>
              <a:gd name="connsiteX1-3" fmla="*/ 2915770 w 2915770"/>
              <a:gd name="connsiteY1-4" fmla="*/ 0 h 4752586"/>
              <a:gd name="connsiteX2-5" fmla="*/ 2915770 w 2915770"/>
              <a:gd name="connsiteY2-6" fmla="*/ 4752586 h 4752586"/>
              <a:gd name="connsiteX3-7" fmla="*/ 0 w 2915770"/>
              <a:gd name="connsiteY3-8" fmla="*/ 4752586 h 4752586"/>
              <a:gd name="connsiteX4-9" fmla="*/ 0 w 2915770"/>
              <a:gd name="connsiteY4-10" fmla="*/ 0 h 4752586"/>
              <a:gd name="connsiteX0-11" fmla="*/ 0 w 4156742"/>
              <a:gd name="connsiteY0-12" fmla="*/ 0 h 4752586"/>
              <a:gd name="connsiteX1-13" fmla="*/ 2915770 w 4156742"/>
              <a:gd name="connsiteY1-14" fmla="*/ 0 h 4752586"/>
              <a:gd name="connsiteX2-15" fmla="*/ 4156742 w 4156742"/>
              <a:gd name="connsiteY2-16" fmla="*/ 4752586 h 4752586"/>
              <a:gd name="connsiteX3-17" fmla="*/ 0 w 4156742"/>
              <a:gd name="connsiteY3-18" fmla="*/ 4752586 h 4752586"/>
              <a:gd name="connsiteX4-19" fmla="*/ 0 w 4156742"/>
              <a:gd name="connsiteY4-20" fmla="*/ 0 h 4752586"/>
              <a:gd name="connsiteX0-21" fmla="*/ 0 w 4156742"/>
              <a:gd name="connsiteY0-22" fmla="*/ 0 h 4752586"/>
              <a:gd name="connsiteX1-23" fmla="*/ 2915770 w 4156742"/>
              <a:gd name="connsiteY1-24" fmla="*/ 0 h 4752586"/>
              <a:gd name="connsiteX2-25" fmla="*/ 4156742 w 4156742"/>
              <a:gd name="connsiteY2-26" fmla="*/ 4752586 h 4752586"/>
              <a:gd name="connsiteX3-27" fmla="*/ 0 w 4156742"/>
              <a:gd name="connsiteY3-28" fmla="*/ 4752586 h 4752586"/>
              <a:gd name="connsiteX4-29" fmla="*/ 0 w 4156742"/>
              <a:gd name="connsiteY4-30" fmla="*/ 0 h 4752586"/>
              <a:gd name="connsiteX0-31" fmla="*/ 0 w 4156742"/>
              <a:gd name="connsiteY0-32" fmla="*/ 0 h 4752586"/>
              <a:gd name="connsiteX1-33" fmla="*/ 2915770 w 4156742"/>
              <a:gd name="connsiteY1-34" fmla="*/ 0 h 4752586"/>
              <a:gd name="connsiteX2-35" fmla="*/ 4156742 w 4156742"/>
              <a:gd name="connsiteY2-36" fmla="*/ 4752586 h 4752586"/>
              <a:gd name="connsiteX3-37" fmla="*/ 0 w 4156742"/>
              <a:gd name="connsiteY3-38" fmla="*/ 4752586 h 4752586"/>
              <a:gd name="connsiteX4-39" fmla="*/ 0 w 4156742"/>
              <a:gd name="connsiteY4-40" fmla="*/ 0 h 4752586"/>
              <a:gd name="connsiteX0-41" fmla="*/ 0 w 4156742"/>
              <a:gd name="connsiteY0-42" fmla="*/ 0 h 4752586"/>
              <a:gd name="connsiteX1-43" fmla="*/ 2915770 w 4156742"/>
              <a:gd name="connsiteY1-44" fmla="*/ 0 h 4752586"/>
              <a:gd name="connsiteX2-45" fmla="*/ 4156742 w 4156742"/>
              <a:gd name="connsiteY2-46" fmla="*/ 4752586 h 4752586"/>
              <a:gd name="connsiteX3-47" fmla="*/ 0 w 4156742"/>
              <a:gd name="connsiteY3-48" fmla="*/ 4752586 h 4752586"/>
              <a:gd name="connsiteX4-49" fmla="*/ 0 w 4156742"/>
              <a:gd name="connsiteY4-50" fmla="*/ 0 h 475258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156742" h="4752586">
                <a:moveTo>
                  <a:pt x="0" y="0"/>
                </a:moveTo>
                <a:lnTo>
                  <a:pt x="2915770" y="0"/>
                </a:lnTo>
                <a:cubicBezTo>
                  <a:pt x="2013126" y="1534791"/>
                  <a:pt x="2416888" y="4018125"/>
                  <a:pt x="4156742" y="4752586"/>
                </a:cubicBezTo>
                <a:lnTo>
                  <a:pt x="0" y="4752586"/>
                </a:lnTo>
                <a:lnTo>
                  <a:pt x="0"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756875" y="2139690"/>
            <a:ext cx="2847340" cy="706755"/>
          </a:xfrm>
          <a:prstGeom prst="rect">
            <a:avLst/>
          </a:prstGeom>
        </p:spPr>
        <p:txBody>
          <a:bodyPr wrap="none">
            <a:spAutoFit/>
          </a:bodyPr>
          <a:lstStyle/>
          <a:p>
            <a:pPr algn="ctr"/>
            <a:r>
              <a:rPr lang="zh-CN" altLang="en-US" sz="4000" b="1" dirty="0" smtClean="0">
                <a:latin typeface="Microsoft YaHei" panose="020B0503020204020204" pitchFamily="34" charset="-122"/>
                <a:ea typeface="Microsoft YaHei" panose="020B0503020204020204" pitchFamily="34" charset="-122"/>
              </a:rPr>
              <a:t>Thank You</a:t>
            </a:r>
            <a:endParaRPr lang="zh-CN" altLang="en-US" sz="4000" b="1" dirty="0" smtClean="0">
              <a:latin typeface="Microsoft YaHei" panose="020B0503020204020204" pitchFamily="34" charset="-122"/>
              <a:ea typeface="Microsoft YaHei" panose="020B0503020204020204" pitchFamily="34" charset="-122"/>
            </a:endParaRPr>
          </a:p>
        </p:txBody>
      </p:sp>
      <p:pic>
        <p:nvPicPr>
          <p:cNvPr id="6" name="图片 5"/>
          <p:cNvPicPr>
            <a:picLocks noChangeAspect="1"/>
          </p:cNvPicPr>
          <p:nvPr/>
        </p:nvPicPr>
        <p:blipFill>
          <a:blip r:embed="rId2">
            <a:duotone>
              <a:prstClr val="black"/>
              <a:schemeClr val="accent5">
                <a:tint val="45000"/>
                <a:satMod val="400000"/>
              </a:scheme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51400" y="699490"/>
            <a:ext cx="3528490" cy="3528490"/>
          </a:xfrm>
          <a:prstGeom prst="rect">
            <a:avLst/>
          </a:prstGeom>
        </p:spPr>
      </p:pic>
      <p:pic>
        <p:nvPicPr>
          <p:cNvPr id="7" name="图片 6"/>
          <p:cNvPicPr>
            <a:picLocks noChangeAspect="1"/>
          </p:cNvPicPr>
          <p:nvPr/>
        </p:nvPicPr>
        <p:blipFill>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5103550" y="3438477"/>
            <a:ext cx="1916790" cy="1437593"/>
          </a:xfrm>
          <a:prstGeom prst="rect">
            <a:avLst/>
          </a:prstGeom>
        </p:spPr>
      </p:pic>
      <p:pic>
        <p:nvPicPr>
          <p:cNvPr id="10" name="图片 9"/>
          <p:cNvPicPr>
            <a:picLocks noChangeAspect="1"/>
          </p:cNvPicPr>
          <p:nvPr/>
        </p:nvPicPr>
        <p:blipFill>
          <a:blip r:embed="rId6" cstate="print">
            <a:duotone>
              <a:prstClr val="black"/>
              <a:schemeClr val="accent5">
                <a:tint val="45000"/>
                <a:satMod val="400000"/>
              </a:schemeClr>
            </a:duotone>
            <a:extLst>
              <a:ext uri="{BEBA8EAE-BF5A-486C-A8C5-ECC9F3942E4B}">
                <a14:imgProps xmlns:a14="http://schemas.microsoft.com/office/drawing/2010/main">
                  <a14:imgLayer r:embed="rId7">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26069" y="4204935"/>
            <a:ext cx="613581" cy="61358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advClick="0" advTm="4000">
        <p:fade/>
      </p:transition>
    </mc:Choice>
    <mc:Fallback>
      <p:transition spd="med"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up)">
                                      <p:cBhvr>
                                        <p:cTn id="20" dur="500"/>
                                        <p:tgtEl>
                                          <p:spTgt spid="5"/>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randombar(horizontal)">
                                      <p:cBhvr>
                                        <p:cTn id="23" dur="500"/>
                                        <p:tgtEl>
                                          <p:spTgt spid="3"/>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par>
                                <p:cTn id="27" presetID="10"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animBg="1"/>
      <p:bldP spid="4" grpId="0" animBg="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2286000" y="0"/>
            <a:ext cx="6858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427980" y="4299990"/>
            <a:ext cx="4716020" cy="864120"/>
          </a:xfrm>
          <a:prstGeom prst="rect">
            <a:avLst/>
          </a:prstGeom>
        </p:spPr>
      </p:pic>
      <p:sp>
        <p:nvSpPr>
          <p:cNvPr id="5" name="矩形 3"/>
          <p:cNvSpPr/>
          <p:nvPr/>
        </p:nvSpPr>
        <p:spPr>
          <a:xfrm>
            <a:off x="0" y="0"/>
            <a:ext cx="4860040" cy="5184000"/>
          </a:xfrm>
          <a:custGeom>
            <a:avLst/>
            <a:gdLst>
              <a:gd name="connsiteX0" fmla="*/ 0 w 2915770"/>
              <a:gd name="connsiteY0" fmla="*/ 0 h 4752586"/>
              <a:gd name="connsiteX1" fmla="*/ 2915770 w 2915770"/>
              <a:gd name="connsiteY1" fmla="*/ 0 h 4752586"/>
              <a:gd name="connsiteX2" fmla="*/ 2915770 w 2915770"/>
              <a:gd name="connsiteY2" fmla="*/ 4752586 h 4752586"/>
              <a:gd name="connsiteX3" fmla="*/ 0 w 2915770"/>
              <a:gd name="connsiteY3" fmla="*/ 4752586 h 4752586"/>
              <a:gd name="connsiteX4" fmla="*/ 0 w 2915770"/>
              <a:gd name="connsiteY4" fmla="*/ 0 h 4752586"/>
              <a:gd name="connsiteX0-1" fmla="*/ 0 w 2915770"/>
              <a:gd name="connsiteY0-2" fmla="*/ 0 h 4752586"/>
              <a:gd name="connsiteX1-3" fmla="*/ 2915770 w 2915770"/>
              <a:gd name="connsiteY1-4" fmla="*/ 0 h 4752586"/>
              <a:gd name="connsiteX2-5" fmla="*/ 2915770 w 2915770"/>
              <a:gd name="connsiteY2-6" fmla="*/ 4752586 h 4752586"/>
              <a:gd name="connsiteX3-7" fmla="*/ 0 w 2915770"/>
              <a:gd name="connsiteY3-8" fmla="*/ 4752586 h 4752586"/>
              <a:gd name="connsiteX4-9" fmla="*/ 0 w 2915770"/>
              <a:gd name="connsiteY4-10" fmla="*/ 0 h 4752586"/>
              <a:gd name="connsiteX0-11" fmla="*/ 0 w 4156742"/>
              <a:gd name="connsiteY0-12" fmla="*/ 0 h 4752586"/>
              <a:gd name="connsiteX1-13" fmla="*/ 2915770 w 4156742"/>
              <a:gd name="connsiteY1-14" fmla="*/ 0 h 4752586"/>
              <a:gd name="connsiteX2-15" fmla="*/ 4156742 w 4156742"/>
              <a:gd name="connsiteY2-16" fmla="*/ 4752586 h 4752586"/>
              <a:gd name="connsiteX3-17" fmla="*/ 0 w 4156742"/>
              <a:gd name="connsiteY3-18" fmla="*/ 4752586 h 4752586"/>
              <a:gd name="connsiteX4-19" fmla="*/ 0 w 4156742"/>
              <a:gd name="connsiteY4-20" fmla="*/ 0 h 4752586"/>
              <a:gd name="connsiteX0-21" fmla="*/ 0 w 4156742"/>
              <a:gd name="connsiteY0-22" fmla="*/ 0 h 4752586"/>
              <a:gd name="connsiteX1-23" fmla="*/ 2915770 w 4156742"/>
              <a:gd name="connsiteY1-24" fmla="*/ 0 h 4752586"/>
              <a:gd name="connsiteX2-25" fmla="*/ 4156742 w 4156742"/>
              <a:gd name="connsiteY2-26" fmla="*/ 4752586 h 4752586"/>
              <a:gd name="connsiteX3-27" fmla="*/ 0 w 4156742"/>
              <a:gd name="connsiteY3-28" fmla="*/ 4752586 h 4752586"/>
              <a:gd name="connsiteX4-29" fmla="*/ 0 w 4156742"/>
              <a:gd name="connsiteY4-30" fmla="*/ 0 h 4752586"/>
              <a:gd name="connsiteX0-31" fmla="*/ 0 w 4156742"/>
              <a:gd name="connsiteY0-32" fmla="*/ 0 h 4752586"/>
              <a:gd name="connsiteX1-33" fmla="*/ 2915770 w 4156742"/>
              <a:gd name="connsiteY1-34" fmla="*/ 0 h 4752586"/>
              <a:gd name="connsiteX2-35" fmla="*/ 4156742 w 4156742"/>
              <a:gd name="connsiteY2-36" fmla="*/ 4752586 h 4752586"/>
              <a:gd name="connsiteX3-37" fmla="*/ 0 w 4156742"/>
              <a:gd name="connsiteY3-38" fmla="*/ 4752586 h 4752586"/>
              <a:gd name="connsiteX4-39" fmla="*/ 0 w 4156742"/>
              <a:gd name="connsiteY4-40" fmla="*/ 0 h 4752586"/>
              <a:gd name="connsiteX0-41" fmla="*/ 0 w 4156742"/>
              <a:gd name="connsiteY0-42" fmla="*/ 0 h 4752586"/>
              <a:gd name="connsiteX1-43" fmla="*/ 2915770 w 4156742"/>
              <a:gd name="connsiteY1-44" fmla="*/ 0 h 4752586"/>
              <a:gd name="connsiteX2-45" fmla="*/ 4156742 w 4156742"/>
              <a:gd name="connsiteY2-46" fmla="*/ 4752586 h 4752586"/>
              <a:gd name="connsiteX3-47" fmla="*/ 0 w 4156742"/>
              <a:gd name="connsiteY3-48" fmla="*/ 4752586 h 4752586"/>
              <a:gd name="connsiteX4-49" fmla="*/ 0 w 4156742"/>
              <a:gd name="connsiteY4-50" fmla="*/ 0 h 4752586"/>
              <a:gd name="connsiteX0-51" fmla="*/ 0 w 4156742"/>
              <a:gd name="connsiteY0-52" fmla="*/ 0 h 4752586"/>
              <a:gd name="connsiteX1-53" fmla="*/ 2915770 w 4156742"/>
              <a:gd name="connsiteY1-54" fmla="*/ 0 h 4752586"/>
              <a:gd name="connsiteX2-55" fmla="*/ 4156742 w 4156742"/>
              <a:gd name="connsiteY2-56" fmla="*/ 4752586 h 4752586"/>
              <a:gd name="connsiteX3-57" fmla="*/ 0 w 4156742"/>
              <a:gd name="connsiteY3-58" fmla="*/ 4752586 h 4752586"/>
              <a:gd name="connsiteX4-59" fmla="*/ 0 w 4156742"/>
              <a:gd name="connsiteY4-60" fmla="*/ 0 h 4752586"/>
              <a:gd name="connsiteX0-61" fmla="*/ 0 w 4156742"/>
              <a:gd name="connsiteY0-62" fmla="*/ 0 h 4752586"/>
              <a:gd name="connsiteX1-63" fmla="*/ 2915770 w 4156742"/>
              <a:gd name="connsiteY1-64" fmla="*/ 0 h 4752586"/>
              <a:gd name="connsiteX2-65" fmla="*/ 4156742 w 4156742"/>
              <a:gd name="connsiteY2-66" fmla="*/ 4752586 h 4752586"/>
              <a:gd name="connsiteX3-67" fmla="*/ 0 w 4156742"/>
              <a:gd name="connsiteY3-68" fmla="*/ 4752586 h 4752586"/>
              <a:gd name="connsiteX4-69" fmla="*/ 0 w 4156742"/>
              <a:gd name="connsiteY4-70" fmla="*/ 0 h 475258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156742" h="4752586">
                <a:moveTo>
                  <a:pt x="0" y="0"/>
                </a:moveTo>
                <a:lnTo>
                  <a:pt x="2915770" y="0"/>
                </a:lnTo>
                <a:cubicBezTo>
                  <a:pt x="1817607" y="1623716"/>
                  <a:pt x="2277232" y="4008245"/>
                  <a:pt x="4156742" y="4752586"/>
                </a:cubicBezTo>
                <a:lnTo>
                  <a:pt x="0" y="4752586"/>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3"/>
          <p:cNvSpPr/>
          <p:nvPr/>
        </p:nvSpPr>
        <p:spPr>
          <a:xfrm>
            <a:off x="0" y="0"/>
            <a:ext cx="4572000" cy="5184000"/>
          </a:xfrm>
          <a:custGeom>
            <a:avLst/>
            <a:gdLst>
              <a:gd name="connsiteX0" fmla="*/ 0 w 2915770"/>
              <a:gd name="connsiteY0" fmla="*/ 0 h 4752586"/>
              <a:gd name="connsiteX1" fmla="*/ 2915770 w 2915770"/>
              <a:gd name="connsiteY1" fmla="*/ 0 h 4752586"/>
              <a:gd name="connsiteX2" fmla="*/ 2915770 w 2915770"/>
              <a:gd name="connsiteY2" fmla="*/ 4752586 h 4752586"/>
              <a:gd name="connsiteX3" fmla="*/ 0 w 2915770"/>
              <a:gd name="connsiteY3" fmla="*/ 4752586 h 4752586"/>
              <a:gd name="connsiteX4" fmla="*/ 0 w 2915770"/>
              <a:gd name="connsiteY4" fmla="*/ 0 h 4752586"/>
              <a:gd name="connsiteX0-1" fmla="*/ 0 w 2915770"/>
              <a:gd name="connsiteY0-2" fmla="*/ 0 h 4752586"/>
              <a:gd name="connsiteX1-3" fmla="*/ 2915770 w 2915770"/>
              <a:gd name="connsiteY1-4" fmla="*/ 0 h 4752586"/>
              <a:gd name="connsiteX2-5" fmla="*/ 2915770 w 2915770"/>
              <a:gd name="connsiteY2-6" fmla="*/ 4752586 h 4752586"/>
              <a:gd name="connsiteX3-7" fmla="*/ 0 w 2915770"/>
              <a:gd name="connsiteY3-8" fmla="*/ 4752586 h 4752586"/>
              <a:gd name="connsiteX4-9" fmla="*/ 0 w 2915770"/>
              <a:gd name="connsiteY4-10" fmla="*/ 0 h 4752586"/>
              <a:gd name="connsiteX0-11" fmla="*/ 0 w 4156742"/>
              <a:gd name="connsiteY0-12" fmla="*/ 0 h 4752586"/>
              <a:gd name="connsiteX1-13" fmla="*/ 2915770 w 4156742"/>
              <a:gd name="connsiteY1-14" fmla="*/ 0 h 4752586"/>
              <a:gd name="connsiteX2-15" fmla="*/ 4156742 w 4156742"/>
              <a:gd name="connsiteY2-16" fmla="*/ 4752586 h 4752586"/>
              <a:gd name="connsiteX3-17" fmla="*/ 0 w 4156742"/>
              <a:gd name="connsiteY3-18" fmla="*/ 4752586 h 4752586"/>
              <a:gd name="connsiteX4-19" fmla="*/ 0 w 4156742"/>
              <a:gd name="connsiteY4-20" fmla="*/ 0 h 4752586"/>
              <a:gd name="connsiteX0-21" fmla="*/ 0 w 4156742"/>
              <a:gd name="connsiteY0-22" fmla="*/ 0 h 4752586"/>
              <a:gd name="connsiteX1-23" fmla="*/ 2915770 w 4156742"/>
              <a:gd name="connsiteY1-24" fmla="*/ 0 h 4752586"/>
              <a:gd name="connsiteX2-25" fmla="*/ 4156742 w 4156742"/>
              <a:gd name="connsiteY2-26" fmla="*/ 4752586 h 4752586"/>
              <a:gd name="connsiteX3-27" fmla="*/ 0 w 4156742"/>
              <a:gd name="connsiteY3-28" fmla="*/ 4752586 h 4752586"/>
              <a:gd name="connsiteX4-29" fmla="*/ 0 w 4156742"/>
              <a:gd name="connsiteY4-30" fmla="*/ 0 h 4752586"/>
              <a:gd name="connsiteX0-31" fmla="*/ 0 w 4156742"/>
              <a:gd name="connsiteY0-32" fmla="*/ 0 h 4752586"/>
              <a:gd name="connsiteX1-33" fmla="*/ 2915770 w 4156742"/>
              <a:gd name="connsiteY1-34" fmla="*/ 0 h 4752586"/>
              <a:gd name="connsiteX2-35" fmla="*/ 4156742 w 4156742"/>
              <a:gd name="connsiteY2-36" fmla="*/ 4752586 h 4752586"/>
              <a:gd name="connsiteX3-37" fmla="*/ 0 w 4156742"/>
              <a:gd name="connsiteY3-38" fmla="*/ 4752586 h 4752586"/>
              <a:gd name="connsiteX4-39" fmla="*/ 0 w 4156742"/>
              <a:gd name="connsiteY4-40" fmla="*/ 0 h 4752586"/>
              <a:gd name="connsiteX0-41" fmla="*/ 0 w 4156742"/>
              <a:gd name="connsiteY0-42" fmla="*/ 0 h 4752586"/>
              <a:gd name="connsiteX1-43" fmla="*/ 2915770 w 4156742"/>
              <a:gd name="connsiteY1-44" fmla="*/ 0 h 4752586"/>
              <a:gd name="connsiteX2-45" fmla="*/ 4156742 w 4156742"/>
              <a:gd name="connsiteY2-46" fmla="*/ 4752586 h 4752586"/>
              <a:gd name="connsiteX3-47" fmla="*/ 0 w 4156742"/>
              <a:gd name="connsiteY3-48" fmla="*/ 4752586 h 4752586"/>
              <a:gd name="connsiteX4-49" fmla="*/ 0 w 4156742"/>
              <a:gd name="connsiteY4-50" fmla="*/ 0 h 475258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156742" h="4752586">
                <a:moveTo>
                  <a:pt x="0" y="0"/>
                </a:moveTo>
                <a:lnTo>
                  <a:pt x="2915770" y="0"/>
                </a:lnTo>
                <a:cubicBezTo>
                  <a:pt x="2013126" y="1534791"/>
                  <a:pt x="2416888" y="4018125"/>
                  <a:pt x="4156742" y="4752586"/>
                </a:cubicBezTo>
                <a:lnTo>
                  <a:pt x="0" y="4752586"/>
                </a:lnTo>
                <a:lnTo>
                  <a:pt x="0"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467430" y="525865"/>
            <a:ext cx="1522095" cy="460375"/>
          </a:xfrm>
          <a:prstGeom prst="rect">
            <a:avLst/>
          </a:prstGeom>
          <a:noFill/>
        </p:spPr>
        <p:txBody>
          <a:bodyPr wrap="none" rtlCol="0">
            <a:spAutoFit/>
          </a:bodyPr>
          <a:lstStyle/>
          <a:p>
            <a:pPr algn="l"/>
            <a:r>
              <a:rPr lang="en-US" altLang="zh-CN" sz="2400" dirty="0" smtClean="0">
                <a:solidFill>
                  <a:schemeClr val="bg1"/>
                </a:solidFill>
                <a:sym typeface="+mn-ea"/>
              </a:rPr>
              <a:t>CONTENTS</a:t>
            </a:r>
            <a:endParaRPr lang="zh-CN" altLang="en-US" sz="2400" dirty="0">
              <a:solidFill>
                <a:schemeClr val="bg1"/>
              </a:solidFill>
              <a:latin typeface="Microsoft YaHei" panose="020B0503020204020204" pitchFamily="34" charset="-122"/>
              <a:ea typeface="Microsoft YaHei" panose="020B0503020204020204" pitchFamily="34" charset="-122"/>
            </a:endParaRPr>
          </a:p>
        </p:txBody>
      </p:sp>
      <p:sp>
        <p:nvSpPr>
          <p:cNvPr id="8" name="矩形 7"/>
          <p:cNvSpPr/>
          <p:nvPr/>
        </p:nvSpPr>
        <p:spPr>
          <a:xfrm>
            <a:off x="291781" y="0"/>
            <a:ext cx="144020" cy="94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0210" y="2516491"/>
            <a:ext cx="2535509" cy="1901632"/>
          </a:xfrm>
          <a:prstGeom prst="rect">
            <a:avLst/>
          </a:prstGeom>
        </p:spPr>
      </p:pic>
      <p:grpSp>
        <p:nvGrpSpPr>
          <p:cNvPr id="13" name="组合 12"/>
          <p:cNvGrpSpPr/>
          <p:nvPr/>
        </p:nvGrpSpPr>
        <p:grpSpPr>
          <a:xfrm>
            <a:off x="3995920" y="1676324"/>
            <a:ext cx="1945395" cy="460375"/>
            <a:chOff x="3995920" y="1676324"/>
            <a:chExt cx="1945395" cy="460375"/>
          </a:xfrm>
        </p:grpSpPr>
        <p:sp>
          <p:nvSpPr>
            <p:cNvPr id="2" name="矩形 1"/>
            <p:cNvSpPr/>
            <p:nvPr/>
          </p:nvSpPr>
          <p:spPr>
            <a:xfrm>
              <a:off x="4644010" y="1676324"/>
              <a:ext cx="1297305" cy="460375"/>
            </a:xfrm>
            <a:prstGeom prst="rect">
              <a:avLst/>
            </a:prstGeom>
          </p:spPr>
          <p:txBody>
            <a:bodyPr wrap="none">
              <a:spAutoFit/>
            </a:bodyPr>
            <a:lstStyle/>
            <a:p>
              <a:r>
                <a:rPr lang="en-US" altLang="zh-CN" sz="2400" b="1" dirty="0">
                  <a:solidFill>
                    <a:schemeClr val="accent5">
                      <a:lumMod val="75000"/>
                    </a:schemeClr>
                  </a:solidFill>
                  <a:latin typeface="Microsoft YaHei" panose="020B0503020204020204" pitchFamily="34" charset="-122"/>
                  <a:ea typeface="Microsoft YaHei" panose="020B0503020204020204" pitchFamily="34" charset="-122"/>
                </a:rPr>
                <a:t>ABOUT</a:t>
              </a:r>
              <a:endParaRPr lang="en-US" altLang="zh-CN" sz="2400" b="1" dirty="0">
                <a:solidFill>
                  <a:schemeClr val="accent5">
                    <a:lumMod val="75000"/>
                  </a:schemeClr>
                </a:solidFill>
                <a:latin typeface="Microsoft YaHei" panose="020B0503020204020204" pitchFamily="34" charset="-122"/>
                <a:ea typeface="Microsoft YaHei" panose="020B0503020204020204" pitchFamily="34" charset="-122"/>
              </a:endParaRPr>
            </a:p>
          </p:txBody>
        </p:sp>
        <p:sp>
          <p:nvSpPr>
            <p:cNvPr id="10" name="矩形 9"/>
            <p:cNvSpPr/>
            <p:nvPr/>
          </p:nvSpPr>
          <p:spPr>
            <a:xfrm>
              <a:off x="3995920" y="1727982"/>
              <a:ext cx="576080" cy="35834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Microsoft YaHei" panose="020B0503020204020204" pitchFamily="34" charset="-122"/>
                  <a:ea typeface="Microsoft YaHei" panose="020B0503020204020204" pitchFamily="34" charset="-122"/>
                </a:rPr>
                <a:t>01</a:t>
              </a:r>
              <a:endParaRPr lang="zh-CN" altLang="en-US" dirty="0">
                <a:latin typeface="Microsoft YaHei" panose="020B0503020204020204" pitchFamily="34" charset="-122"/>
                <a:ea typeface="Microsoft YaHei" panose="020B0503020204020204" pitchFamily="34" charset="-122"/>
              </a:endParaRPr>
            </a:p>
          </p:txBody>
        </p:sp>
      </p:grpSp>
      <p:grpSp>
        <p:nvGrpSpPr>
          <p:cNvPr id="14" name="组合 13"/>
          <p:cNvGrpSpPr/>
          <p:nvPr/>
        </p:nvGrpSpPr>
        <p:grpSpPr>
          <a:xfrm>
            <a:off x="3995920" y="2252404"/>
            <a:ext cx="4033275" cy="460375"/>
            <a:chOff x="3995920" y="2252404"/>
            <a:chExt cx="4033275" cy="460375"/>
          </a:xfrm>
        </p:grpSpPr>
        <p:sp>
          <p:nvSpPr>
            <p:cNvPr id="4" name="矩形 3"/>
            <p:cNvSpPr/>
            <p:nvPr/>
          </p:nvSpPr>
          <p:spPr>
            <a:xfrm>
              <a:off x="4644010" y="2252404"/>
              <a:ext cx="3385185" cy="460375"/>
            </a:xfrm>
            <a:prstGeom prst="rect">
              <a:avLst/>
            </a:prstGeom>
          </p:spPr>
          <p:txBody>
            <a:bodyPr wrap="none">
              <a:spAutoFit/>
            </a:bodyPr>
            <a:lstStyle/>
            <a:p>
              <a:r>
                <a:rPr lang="en-US" altLang="zh-CN" sz="2400" b="1" dirty="0">
                  <a:solidFill>
                    <a:schemeClr val="accent5">
                      <a:lumMod val="75000"/>
                    </a:schemeClr>
                  </a:solidFill>
                  <a:latin typeface="Microsoft YaHei" panose="020B0503020204020204" pitchFamily="34" charset="-122"/>
                  <a:ea typeface="Microsoft YaHei" panose="020B0503020204020204" pitchFamily="34" charset="-122"/>
                </a:rPr>
                <a:t>Condition symptoms</a:t>
              </a:r>
              <a:endParaRPr lang="en-US" altLang="zh-CN" sz="2400" b="1" dirty="0">
                <a:solidFill>
                  <a:schemeClr val="accent5">
                    <a:lumMod val="75000"/>
                  </a:schemeClr>
                </a:solidFill>
                <a:latin typeface="Microsoft YaHei" panose="020B0503020204020204" pitchFamily="34" charset="-122"/>
                <a:ea typeface="Microsoft YaHei" panose="020B0503020204020204" pitchFamily="34" charset="-122"/>
              </a:endParaRPr>
            </a:p>
          </p:txBody>
        </p:sp>
        <p:sp>
          <p:nvSpPr>
            <p:cNvPr id="11" name="矩形 10"/>
            <p:cNvSpPr/>
            <p:nvPr/>
          </p:nvSpPr>
          <p:spPr>
            <a:xfrm>
              <a:off x="3995920" y="2304062"/>
              <a:ext cx="576080" cy="35834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Microsoft YaHei" panose="020B0503020204020204" pitchFamily="34" charset="-122"/>
                  <a:ea typeface="Microsoft YaHei" panose="020B0503020204020204" pitchFamily="34" charset="-122"/>
                </a:rPr>
                <a:t>02</a:t>
              </a:r>
              <a:endParaRPr lang="zh-CN" altLang="en-US" dirty="0">
                <a:latin typeface="Microsoft YaHei" panose="020B0503020204020204" pitchFamily="34" charset="-122"/>
                <a:ea typeface="Microsoft YaHei" panose="020B0503020204020204" pitchFamily="34" charset="-122"/>
              </a:endParaRPr>
            </a:p>
          </p:txBody>
        </p:sp>
      </p:grpSp>
      <p:grpSp>
        <p:nvGrpSpPr>
          <p:cNvPr id="15" name="组合 14"/>
          <p:cNvGrpSpPr/>
          <p:nvPr/>
        </p:nvGrpSpPr>
        <p:grpSpPr>
          <a:xfrm>
            <a:off x="3995920" y="2828484"/>
            <a:ext cx="5114680" cy="460375"/>
            <a:chOff x="3995920" y="2828484"/>
            <a:chExt cx="5114680" cy="460375"/>
          </a:xfrm>
        </p:grpSpPr>
        <p:sp>
          <p:nvSpPr>
            <p:cNvPr id="3" name="矩形 2"/>
            <p:cNvSpPr/>
            <p:nvPr/>
          </p:nvSpPr>
          <p:spPr>
            <a:xfrm>
              <a:off x="4644010" y="2828484"/>
              <a:ext cx="4466590" cy="460375"/>
            </a:xfrm>
            <a:prstGeom prst="rect">
              <a:avLst/>
            </a:prstGeom>
          </p:spPr>
          <p:txBody>
            <a:bodyPr wrap="none">
              <a:spAutoFit/>
            </a:bodyPr>
            <a:lstStyle/>
            <a:p>
              <a:r>
                <a:rPr lang="en-US" altLang="zh-CN" sz="2400" b="1" dirty="0">
                  <a:solidFill>
                    <a:schemeClr val="accent5">
                      <a:lumMod val="75000"/>
                    </a:schemeClr>
                  </a:solidFill>
                  <a:latin typeface="Microsoft YaHei" panose="020B0503020204020204" pitchFamily="34" charset="-122"/>
                  <a:ea typeface="Microsoft YaHei" panose="020B0503020204020204" pitchFamily="34" charset="-122"/>
                </a:rPr>
                <a:t>Covid-19 Awareness Project</a:t>
              </a:r>
              <a:endParaRPr lang="en-US" altLang="zh-CN" sz="2400" b="1" dirty="0">
                <a:solidFill>
                  <a:schemeClr val="accent5">
                    <a:lumMod val="75000"/>
                  </a:schemeClr>
                </a:solidFill>
                <a:latin typeface="Microsoft YaHei" panose="020B0503020204020204" pitchFamily="34" charset="-122"/>
                <a:ea typeface="Microsoft YaHei" panose="020B0503020204020204" pitchFamily="34" charset="-122"/>
              </a:endParaRPr>
            </a:p>
          </p:txBody>
        </p:sp>
        <p:sp>
          <p:nvSpPr>
            <p:cNvPr id="12" name="矩形 11"/>
            <p:cNvSpPr/>
            <p:nvPr/>
          </p:nvSpPr>
          <p:spPr>
            <a:xfrm>
              <a:off x="3995920" y="2880142"/>
              <a:ext cx="576080" cy="35834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Microsoft YaHei" panose="020B0503020204020204" pitchFamily="34" charset="-122"/>
                  <a:ea typeface="Microsoft YaHei" panose="020B0503020204020204" pitchFamily="34" charset="-122"/>
                </a:rPr>
                <a:t>03</a:t>
              </a:r>
              <a:endParaRPr lang="zh-CN" altLang="en-US" dirty="0">
                <a:latin typeface="Microsoft YaHei" panose="020B0503020204020204" pitchFamily="34" charset="-122"/>
                <a:ea typeface="Microsoft YaHei" panose="020B0503020204020204" pitchFamily="34" charset="-122"/>
              </a:endParaRPr>
            </a:p>
          </p:txBody>
        </p:sp>
      </p:grpSp>
      <p:pic>
        <p:nvPicPr>
          <p:cNvPr id="17" name="图片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3744" y="3258260"/>
            <a:ext cx="2714886" cy="1905850"/>
          </a:xfrm>
          <a:prstGeom prst="rect">
            <a:avLst/>
          </a:prstGeom>
          <a:effectLst>
            <a:softEdge rad="635000"/>
          </a:effectLst>
        </p:spPr>
      </p:pic>
    </p:spTree>
  </p:cSld>
  <p:clrMapOvr>
    <a:masterClrMapping/>
  </p:clrMapOvr>
  <mc:AlternateContent xmlns:mc="http://schemas.openxmlformats.org/markup-compatibility/2006">
    <mc:Choice xmlns:p14="http://schemas.microsoft.com/office/powerpoint/2010/main" Requires="p14">
      <p:transition spd="med" p14:dur="699" advClick="0" advTm="4000">
        <p:fade/>
      </p:transition>
    </mc:Choice>
    <mc:Fallback>
      <p:transition spd="med"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22" presetClass="entr" presetSubtype="4"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down)">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9144000" cy="5184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4427980" y="4299990"/>
            <a:ext cx="4716020" cy="864120"/>
          </a:xfrm>
          <a:prstGeom prst="rect">
            <a:avLst/>
          </a:prstGeom>
        </p:spPr>
      </p:pic>
      <p:sp>
        <p:nvSpPr>
          <p:cNvPr id="2" name="矩形 3"/>
          <p:cNvSpPr/>
          <p:nvPr/>
        </p:nvSpPr>
        <p:spPr>
          <a:xfrm>
            <a:off x="0" y="0"/>
            <a:ext cx="4860040" cy="5184000"/>
          </a:xfrm>
          <a:custGeom>
            <a:avLst/>
            <a:gdLst>
              <a:gd name="connsiteX0" fmla="*/ 0 w 2915770"/>
              <a:gd name="connsiteY0" fmla="*/ 0 h 4752586"/>
              <a:gd name="connsiteX1" fmla="*/ 2915770 w 2915770"/>
              <a:gd name="connsiteY1" fmla="*/ 0 h 4752586"/>
              <a:gd name="connsiteX2" fmla="*/ 2915770 w 2915770"/>
              <a:gd name="connsiteY2" fmla="*/ 4752586 h 4752586"/>
              <a:gd name="connsiteX3" fmla="*/ 0 w 2915770"/>
              <a:gd name="connsiteY3" fmla="*/ 4752586 h 4752586"/>
              <a:gd name="connsiteX4" fmla="*/ 0 w 2915770"/>
              <a:gd name="connsiteY4" fmla="*/ 0 h 4752586"/>
              <a:gd name="connsiteX0-1" fmla="*/ 0 w 2915770"/>
              <a:gd name="connsiteY0-2" fmla="*/ 0 h 4752586"/>
              <a:gd name="connsiteX1-3" fmla="*/ 2915770 w 2915770"/>
              <a:gd name="connsiteY1-4" fmla="*/ 0 h 4752586"/>
              <a:gd name="connsiteX2-5" fmla="*/ 2915770 w 2915770"/>
              <a:gd name="connsiteY2-6" fmla="*/ 4752586 h 4752586"/>
              <a:gd name="connsiteX3-7" fmla="*/ 0 w 2915770"/>
              <a:gd name="connsiteY3-8" fmla="*/ 4752586 h 4752586"/>
              <a:gd name="connsiteX4-9" fmla="*/ 0 w 2915770"/>
              <a:gd name="connsiteY4-10" fmla="*/ 0 h 4752586"/>
              <a:gd name="connsiteX0-11" fmla="*/ 0 w 4156742"/>
              <a:gd name="connsiteY0-12" fmla="*/ 0 h 4752586"/>
              <a:gd name="connsiteX1-13" fmla="*/ 2915770 w 4156742"/>
              <a:gd name="connsiteY1-14" fmla="*/ 0 h 4752586"/>
              <a:gd name="connsiteX2-15" fmla="*/ 4156742 w 4156742"/>
              <a:gd name="connsiteY2-16" fmla="*/ 4752586 h 4752586"/>
              <a:gd name="connsiteX3-17" fmla="*/ 0 w 4156742"/>
              <a:gd name="connsiteY3-18" fmla="*/ 4752586 h 4752586"/>
              <a:gd name="connsiteX4-19" fmla="*/ 0 w 4156742"/>
              <a:gd name="connsiteY4-20" fmla="*/ 0 h 4752586"/>
              <a:gd name="connsiteX0-21" fmla="*/ 0 w 4156742"/>
              <a:gd name="connsiteY0-22" fmla="*/ 0 h 4752586"/>
              <a:gd name="connsiteX1-23" fmla="*/ 2915770 w 4156742"/>
              <a:gd name="connsiteY1-24" fmla="*/ 0 h 4752586"/>
              <a:gd name="connsiteX2-25" fmla="*/ 4156742 w 4156742"/>
              <a:gd name="connsiteY2-26" fmla="*/ 4752586 h 4752586"/>
              <a:gd name="connsiteX3-27" fmla="*/ 0 w 4156742"/>
              <a:gd name="connsiteY3-28" fmla="*/ 4752586 h 4752586"/>
              <a:gd name="connsiteX4-29" fmla="*/ 0 w 4156742"/>
              <a:gd name="connsiteY4-30" fmla="*/ 0 h 4752586"/>
              <a:gd name="connsiteX0-31" fmla="*/ 0 w 4156742"/>
              <a:gd name="connsiteY0-32" fmla="*/ 0 h 4752586"/>
              <a:gd name="connsiteX1-33" fmla="*/ 2915770 w 4156742"/>
              <a:gd name="connsiteY1-34" fmla="*/ 0 h 4752586"/>
              <a:gd name="connsiteX2-35" fmla="*/ 4156742 w 4156742"/>
              <a:gd name="connsiteY2-36" fmla="*/ 4752586 h 4752586"/>
              <a:gd name="connsiteX3-37" fmla="*/ 0 w 4156742"/>
              <a:gd name="connsiteY3-38" fmla="*/ 4752586 h 4752586"/>
              <a:gd name="connsiteX4-39" fmla="*/ 0 w 4156742"/>
              <a:gd name="connsiteY4-40" fmla="*/ 0 h 4752586"/>
              <a:gd name="connsiteX0-41" fmla="*/ 0 w 4156742"/>
              <a:gd name="connsiteY0-42" fmla="*/ 0 h 4752586"/>
              <a:gd name="connsiteX1-43" fmla="*/ 2915770 w 4156742"/>
              <a:gd name="connsiteY1-44" fmla="*/ 0 h 4752586"/>
              <a:gd name="connsiteX2-45" fmla="*/ 4156742 w 4156742"/>
              <a:gd name="connsiteY2-46" fmla="*/ 4752586 h 4752586"/>
              <a:gd name="connsiteX3-47" fmla="*/ 0 w 4156742"/>
              <a:gd name="connsiteY3-48" fmla="*/ 4752586 h 4752586"/>
              <a:gd name="connsiteX4-49" fmla="*/ 0 w 4156742"/>
              <a:gd name="connsiteY4-50" fmla="*/ 0 h 4752586"/>
              <a:gd name="connsiteX0-51" fmla="*/ 0 w 4156742"/>
              <a:gd name="connsiteY0-52" fmla="*/ 0 h 4752586"/>
              <a:gd name="connsiteX1-53" fmla="*/ 2915770 w 4156742"/>
              <a:gd name="connsiteY1-54" fmla="*/ 0 h 4752586"/>
              <a:gd name="connsiteX2-55" fmla="*/ 4156742 w 4156742"/>
              <a:gd name="connsiteY2-56" fmla="*/ 4752586 h 4752586"/>
              <a:gd name="connsiteX3-57" fmla="*/ 0 w 4156742"/>
              <a:gd name="connsiteY3-58" fmla="*/ 4752586 h 4752586"/>
              <a:gd name="connsiteX4-59" fmla="*/ 0 w 4156742"/>
              <a:gd name="connsiteY4-60" fmla="*/ 0 h 4752586"/>
              <a:gd name="connsiteX0-61" fmla="*/ 0 w 4156742"/>
              <a:gd name="connsiteY0-62" fmla="*/ 0 h 4752586"/>
              <a:gd name="connsiteX1-63" fmla="*/ 2915770 w 4156742"/>
              <a:gd name="connsiteY1-64" fmla="*/ 0 h 4752586"/>
              <a:gd name="connsiteX2-65" fmla="*/ 4156742 w 4156742"/>
              <a:gd name="connsiteY2-66" fmla="*/ 4752586 h 4752586"/>
              <a:gd name="connsiteX3-67" fmla="*/ 0 w 4156742"/>
              <a:gd name="connsiteY3-68" fmla="*/ 4752586 h 4752586"/>
              <a:gd name="connsiteX4-69" fmla="*/ 0 w 4156742"/>
              <a:gd name="connsiteY4-70" fmla="*/ 0 h 475258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156742" h="4752586">
                <a:moveTo>
                  <a:pt x="0" y="0"/>
                </a:moveTo>
                <a:lnTo>
                  <a:pt x="2915770" y="0"/>
                </a:lnTo>
                <a:cubicBezTo>
                  <a:pt x="1817607" y="1623716"/>
                  <a:pt x="2277232" y="4008245"/>
                  <a:pt x="4156742" y="4752586"/>
                </a:cubicBezTo>
                <a:lnTo>
                  <a:pt x="0" y="4752586"/>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3"/>
          <p:cNvSpPr/>
          <p:nvPr/>
        </p:nvSpPr>
        <p:spPr>
          <a:xfrm>
            <a:off x="0" y="0"/>
            <a:ext cx="4572000" cy="5184000"/>
          </a:xfrm>
          <a:custGeom>
            <a:avLst/>
            <a:gdLst>
              <a:gd name="connsiteX0" fmla="*/ 0 w 2915770"/>
              <a:gd name="connsiteY0" fmla="*/ 0 h 4752586"/>
              <a:gd name="connsiteX1" fmla="*/ 2915770 w 2915770"/>
              <a:gd name="connsiteY1" fmla="*/ 0 h 4752586"/>
              <a:gd name="connsiteX2" fmla="*/ 2915770 w 2915770"/>
              <a:gd name="connsiteY2" fmla="*/ 4752586 h 4752586"/>
              <a:gd name="connsiteX3" fmla="*/ 0 w 2915770"/>
              <a:gd name="connsiteY3" fmla="*/ 4752586 h 4752586"/>
              <a:gd name="connsiteX4" fmla="*/ 0 w 2915770"/>
              <a:gd name="connsiteY4" fmla="*/ 0 h 4752586"/>
              <a:gd name="connsiteX0-1" fmla="*/ 0 w 2915770"/>
              <a:gd name="connsiteY0-2" fmla="*/ 0 h 4752586"/>
              <a:gd name="connsiteX1-3" fmla="*/ 2915770 w 2915770"/>
              <a:gd name="connsiteY1-4" fmla="*/ 0 h 4752586"/>
              <a:gd name="connsiteX2-5" fmla="*/ 2915770 w 2915770"/>
              <a:gd name="connsiteY2-6" fmla="*/ 4752586 h 4752586"/>
              <a:gd name="connsiteX3-7" fmla="*/ 0 w 2915770"/>
              <a:gd name="connsiteY3-8" fmla="*/ 4752586 h 4752586"/>
              <a:gd name="connsiteX4-9" fmla="*/ 0 w 2915770"/>
              <a:gd name="connsiteY4-10" fmla="*/ 0 h 4752586"/>
              <a:gd name="connsiteX0-11" fmla="*/ 0 w 4156742"/>
              <a:gd name="connsiteY0-12" fmla="*/ 0 h 4752586"/>
              <a:gd name="connsiteX1-13" fmla="*/ 2915770 w 4156742"/>
              <a:gd name="connsiteY1-14" fmla="*/ 0 h 4752586"/>
              <a:gd name="connsiteX2-15" fmla="*/ 4156742 w 4156742"/>
              <a:gd name="connsiteY2-16" fmla="*/ 4752586 h 4752586"/>
              <a:gd name="connsiteX3-17" fmla="*/ 0 w 4156742"/>
              <a:gd name="connsiteY3-18" fmla="*/ 4752586 h 4752586"/>
              <a:gd name="connsiteX4-19" fmla="*/ 0 w 4156742"/>
              <a:gd name="connsiteY4-20" fmla="*/ 0 h 4752586"/>
              <a:gd name="connsiteX0-21" fmla="*/ 0 w 4156742"/>
              <a:gd name="connsiteY0-22" fmla="*/ 0 h 4752586"/>
              <a:gd name="connsiteX1-23" fmla="*/ 2915770 w 4156742"/>
              <a:gd name="connsiteY1-24" fmla="*/ 0 h 4752586"/>
              <a:gd name="connsiteX2-25" fmla="*/ 4156742 w 4156742"/>
              <a:gd name="connsiteY2-26" fmla="*/ 4752586 h 4752586"/>
              <a:gd name="connsiteX3-27" fmla="*/ 0 w 4156742"/>
              <a:gd name="connsiteY3-28" fmla="*/ 4752586 h 4752586"/>
              <a:gd name="connsiteX4-29" fmla="*/ 0 w 4156742"/>
              <a:gd name="connsiteY4-30" fmla="*/ 0 h 4752586"/>
              <a:gd name="connsiteX0-31" fmla="*/ 0 w 4156742"/>
              <a:gd name="connsiteY0-32" fmla="*/ 0 h 4752586"/>
              <a:gd name="connsiteX1-33" fmla="*/ 2915770 w 4156742"/>
              <a:gd name="connsiteY1-34" fmla="*/ 0 h 4752586"/>
              <a:gd name="connsiteX2-35" fmla="*/ 4156742 w 4156742"/>
              <a:gd name="connsiteY2-36" fmla="*/ 4752586 h 4752586"/>
              <a:gd name="connsiteX3-37" fmla="*/ 0 w 4156742"/>
              <a:gd name="connsiteY3-38" fmla="*/ 4752586 h 4752586"/>
              <a:gd name="connsiteX4-39" fmla="*/ 0 w 4156742"/>
              <a:gd name="connsiteY4-40" fmla="*/ 0 h 4752586"/>
              <a:gd name="connsiteX0-41" fmla="*/ 0 w 4156742"/>
              <a:gd name="connsiteY0-42" fmla="*/ 0 h 4752586"/>
              <a:gd name="connsiteX1-43" fmla="*/ 2915770 w 4156742"/>
              <a:gd name="connsiteY1-44" fmla="*/ 0 h 4752586"/>
              <a:gd name="connsiteX2-45" fmla="*/ 4156742 w 4156742"/>
              <a:gd name="connsiteY2-46" fmla="*/ 4752586 h 4752586"/>
              <a:gd name="connsiteX3-47" fmla="*/ 0 w 4156742"/>
              <a:gd name="connsiteY3-48" fmla="*/ 4752586 h 4752586"/>
              <a:gd name="connsiteX4-49" fmla="*/ 0 w 4156742"/>
              <a:gd name="connsiteY4-50" fmla="*/ 0 h 475258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156742" h="4752586">
                <a:moveTo>
                  <a:pt x="0" y="0"/>
                </a:moveTo>
                <a:lnTo>
                  <a:pt x="2915770" y="0"/>
                </a:lnTo>
                <a:cubicBezTo>
                  <a:pt x="2013126" y="1534791"/>
                  <a:pt x="2416888" y="4018125"/>
                  <a:pt x="4156742" y="4752586"/>
                </a:cubicBezTo>
                <a:lnTo>
                  <a:pt x="0" y="4752586"/>
                </a:lnTo>
                <a:lnTo>
                  <a:pt x="0" y="0"/>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446780" y="2139950"/>
            <a:ext cx="4794250" cy="694055"/>
          </a:xfrm>
          <a:prstGeom prst="rect">
            <a:avLst/>
          </a:prstGeom>
        </p:spPr>
        <p:txBody>
          <a:bodyPr wrap="square">
            <a:spAutoFit/>
          </a:bodyPr>
          <a:lstStyle/>
          <a:p>
            <a:pPr algn="ctr">
              <a:lnSpc>
                <a:spcPct val="140000"/>
              </a:lnSpc>
            </a:pPr>
            <a:r>
              <a:rPr lang="en-US" altLang="zh-CN" sz="2800" b="1" dirty="0">
                <a:solidFill>
                  <a:schemeClr val="bg1"/>
                </a:solidFill>
                <a:latin typeface="Microsoft YaHei" panose="020B0503020204020204" pitchFamily="34" charset="-122"/>
                <a:ea typeface="Microsoft YaHei" panose="020B0503020204020204" pitchFamily="34" charset="-122"/>
              </a:rPr>
              <a:t>ABOUT COVID-19</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pic>
        <p:nvPicPr>
          <p:cNvPr id="5" name="图片 4"/>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0210" y="2516491"/>
            <a:ext cx="2535509" cy="1901632"/>
          </a:xfrm>
          <a:prstGeom prst="rect">
            <a:avLst/>
          </a:prstGeom>
        </p:spPr>
      </p:pic>
      <p:sp>
        <p:nvSpPr>
          <p:cNvPr id="7" name="TextBox 6"/>
          <p:cNvSpPr txBox="1"/>
          <p:nvPr/>
        </p:nvSpPr>
        <p:spPr>
          <a:xfrm>
            <a:off x="5591534" y="1059540"/>
            <a:ext cx="889987" cy="1015663"/>
          </a:xfrm>
          <a:prstGeom prst="rect">
            <a:avLst/>
          </a:prstGeom>
          <a:noFill/>
        </p:spPr>
        <p:txBody>
          <a:bodyPr wrap="none" rtlCol="0">
            <a:spAutoFit/>
          </a:bodyPr>
          <a:lstStyle/>
          <a:p>
            <a:pPr algn="ctr"/>
            <a:r>
              <a:rPr lang="en-US" altLang="zh-CN" sz="6000" dirty="0" smtClean="0">
                <a:solidFill>
                  <a:schemeClr val="bg1"/>
                </a:solidFill>
                <a:latin typeface="Impact" panose="020B0806030902050204" pitchFamily="34" charset="0"/>
                <a:ea typeface="Microsoft YaHei" panose="020B0503020204020204" pitchFamily="34" charset="-122"/>
              </a:rPr>
              <a:t>01</a:t>
            </a:r>
            <a:endParaRPr lang="zh-CN" altLang="en-US" sz="6000" dirty="0">
              <a:solidFill>
                <a:schemeClr val="bg1"/>
              </a:solidFill>
              <a:latin typeface="Impact" panose="020B0806030902050204" pitchFamily="34" charset="0"/>
              <a:ea typeface="Microsoft YaHei" panose="020B0503020204020204" pitchFamily="34" charset="-122"/>
            </a:endParaRPr>
          </a:p>
        </p:txBody>
      </p:sp>
      <p:sp>
        <p:nvSpPr>
          <p:cNvPr id="9" name="TextBox 8"/>
          <p:cNvSpPr txBox="1"/>
          <p:nvPr/>
        </p:nvSpPr>
        <p:spPr>
          <a:xfrm>
            <a:off x="9396670" y="4227980"/>
            <a:ext cx="242374" cy="369332"/>
          </a:xfrm>
          <a:prstGeom prst="rect">
            <a:avLst/>
          </a:prstGeom>
          <a:noFill/>
        </p:spPr>
        <p:txBody>
          <a:bodyPr wrap="none" rtlCol="0">
            <a:spAutoFit/>
          </a:bodyPr>
          <a:lstStyle/>
          <a:p>
            <a:r>
              <a:rPr lang="en-US" altLang="zh-CN" dirty="0" smtClean="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699" advClick="0">
        <p:fade/>
      </p:transition>
    </mc:Choice>
    <mc:Fallback>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1500"/>
                                  </p:stCondLst>
                                  <p:childTnLst>
                                    <p:animEffect transition="out" filter="fade">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470" y="245658"/>
            <a:ext cx="3456480" cy="429895"/>
          </a:xfrm>
          <a:prstGeom prst="rect">
            <a:avLst/>
          </a:prstGeom>
        </p:spPr>
        <p:txBody>
          <a:bodyPr wrap="square">
            <a:spAutoFit/>
          </a:bodyPr>
          <a:lstStyle/>
          <a:p>
            <a:r>
              <a:rPr lang="zh-CN" altLang="en-US" sz="2200" b="1" dirty="0">
                <a:solidFill>
                  <a:schemeClr val="accent5">
                    <a:lumMod val="75000"/>
                  </a:schemeClr>
                </a:solidFill>
                <a:latin typeface="Microsoft YaHei" panose="020B0503020204020204" pitchFamily="34" charset="-122"/>
                <a:ea typeface="Microsoft YaHei" panose="020B0503020204020204" pitchFamily="34" charset="-122"/>
              </a:rPr>
              <a:t>Condition symptoms</a:t>
            </a:r>
            <a:endParaRPr lang="zh-CN" altLang="en-US" sz="2200" b="1" dirty="0">
              <a:solidFill>
                <a:schemeClr val="accent5">
                  <a:lumMod val="75000"/>
                </a:schemeClr>
              </a:solidFill>
              <a:latin typeface="Microsoft YaHei" panose="020B0503020204020204" pitchFamily="34" charset="-122"/>
              <a:ea typeface="Microsoft YaHei" panose="020B0503020204020204" pitchFamily="34" charset="-122"/>
            </a:endParaRPr>
          </a:p>
        </p:txBody>
      </p:sp>
      <p:sp>
        <p:nvSpPr>
          <p:cNvPr id="3" name="矩形 2"/>
          <p:cNvSpPr/>
          <p:nvPr/>
        </p:nvSpPr>
        <p:spPr>
          <a:xfrm>
            <a:off x="1235346" y="1419590"/>
            <a:ext cx="3624694" cy="1443990"/>
          </a:xfrm>
          <a:prstGeom prst="rect">
            <a:avLst/>
          </a:prstGeom>
        </p:spPr>
        <p:txBody>
          <a:bodyPr wrap="square">
            <a:spAutoFit/>
            <a:scene3d>
              <a:camera prst="orthographicFront"/>
              <a:lightRig rig="threePt" dir="t"/>
            </a:scene3d>
          </a:bodyPr>
          <a:lstStyle/>
          <a:p>
            <a:pPr indent="179705" algn="just">
              <a:lnSpc>
                <a:spcPct val="160000"/>
              </a:lnSpc>
            </a:pPr>
            <a:r>
              <a:rPr lang="zh-CN" altLang="en-US" sz="1100" dirty="0">
                <a:ln/>
                <a:solidFill>
                  <a:schemeClr val="tx1"/>
                </a:solidFill>
                <a:effectLst>
                  <a:outerShdw blurRad="38100" dist="19050" dir="2700000" algn="tl" rotWithShape="0">
                    <a:schemeClr val="dk1">
                      <a:alpha val="40000"/>
                    </a:schemeClr>
                  </a:outerShdw>
                </a:effectLst>
                <a:latin typeface="Calibri Light" panose="020F0302020204030204" charset="0"/>
                <a:ea typeface="Microsoft YaHei" panose="020B0503020204020204" pitchFamily="34" charset="-122"/>
                <a:cs typeface="Calibri Light" panose="020F0302020204030204" charset="0"/>
                <a:sym typeface="Arial" panose="020B0604020202020204" pitchFamily="34" charset="0"/>
              </a:rPr>
              <a:t>Coronavirus disease (COVID-19) is an infectious disease caused by the SARS-CoV-2 virus. Most people infected with the virus will experience mild to moderate respiratory illness and recover without requiring special treatment. However, some will become seriously ill and require medical attention. </a:t>
            </a:r>
            <a:endParaRPr lang="zh-CN" altLang="en-US" sz="1100" dirty="0">
              <a:ln/>
              <a:solidFill>
                <a:schemeClr val="tx1"/>
              </a:solidFill>
              <a:effectLst>
                <a:outerShdw blurRad="38100" dist="19050" dir="2700000" algn="tl" rotWithShape="0">
                  <a:schemeClr val="dk1">
                    <a:alpha val="40000"/>
                  </a:schemeClr>
                </a:outerShdw>
              </a:effectLst>
              <a:latin typeface="Calibri Light" panose="020F0302020204030204" charset="0"/>
              <a:ea typeface="Microsoft YaHei" panose="020B0503020204020204" pitchFamily="34" charset="-122"/>
              <a:cs typeface="Calibri Light" panose="020F0302020204030204" charset="0"/>
              <a:sym typeface="Arial" panose="020B0604020202020204" pitchFamily="34" charset="0"/>
            </a:endParaRPr>
          </a:p>
        </p:txBody>
      </p:sp>
      <p:pic>
        <p:nvPicPr>
          <p:cNvPr id="2050" name="Picture 2" descr="http://news.pku.edu.cn/images/2020-01/937d9d505fdb4626aec136dcd571d03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08130" y="843510"/>
            <a:ext cx="2391213" cy="172098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215342" y="3480535"/>
            <a:ext cx="3500678" cy="902970"/>
          </a:xfrm>
          <a:prstGeom prst="rect">
            <a:avLst/>
          </a:prstGeom>
        </p:spPr>
        <p:txBody>
          <a:bodyPr wrap="square">
            <a:spAutoFit/>
            <a:scene3d>
              <a:camera prst="orthographicFront"/>
              <a:lightRig rig="threePt" dir="t"/>
            </a:scene3d>
          </a:bodyPr>
          <a:lstStyle/>
          <a:p>
            <a:pPr indent="179705" algn="just">
              <a:lnSpc>
                <a:spcPct val="160000"/>
              </a:lnSpc>
            </a:pPr>
            <a:r>
              <a:rPr lang="en-US" sz="1100" dirty="0">
                <a:ln/>
                <a:solidFill>
                  <a:schemeClr val="tx1"/>
                </a:solidFill>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rPr>
              <a:t>T</a:t>
            </a:r>
            <a:r>
              <a:rPr sz="1100" dirty="0">
                <a:ln/>
                <a:solidFill>
                  <a:schemeClr val="tx1"/>
                </a:solidFill>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rPr>
              <a:t>he proportion of severe illness and death is low, and their transmission and pathogenicity are currently lower than the SARS epidemic in 2003.</a:t>
            </a:r>
            <a:endParaRPr sz="1100" dirty="0">
              <a:ln/>
              <a:solidFill>
                <a:schemeClr val="tx1"/>
              </a:solidFill>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endParaRPr>
          </a:p>
        </p:txBody>
      </p:sp>
      <p:sp>
        <p:nvSpPr>
          <p:cNvPr id="6" name="矩形 5"/>
          <p:cNvSpPr/>
          <p:nvPr/>
        </p:nvSpPr>
        <p:spPr>
          <a:xfrm>
            <a:off x="1087651" y="996536"/>
            <a:ext cx="2694940" cy="368300"/>
          </a:xfrm>
          <a:prstGeom prst="rect">
            <a:avLst/>
          </a:prstGeom>
        </p:spPr>
        <p:txBody>
          <a:bodyPr wrap="none">
            <a:spAutoFit/>
          </a:bodyPr>
          <a:lstStyle/>
          <a:p>
            <a:pPr algn="l"/>
            <a:r>
              <a:rPr lang="zh-CN" altLang="en-US" dirty="0">
                <a:solidFill>
                  <a:schemeClr val="tx1">
                    <a:lumMod val="65000"/>
                    <a:lumOff val="35000"/>
                  </a:schemeClr>
                </a:solidFill>
                <a:latin typeface="Microsoft YaHei" panose="020B0503020204020204" pitchFamily="34" charset="-122"/>
                <a:ea typeface="Microsoft YaHei" panose="020B0503020204020204" pitchFamily="34" charset="-122"/>
              </a:rPr>
              <a:t>What is the  co</a:t>
            </a:r>
            <a:r>
              <a:rPr lang="en-US" altLang="zh-CN" dirty="0">
                <a:solidFill>
                  <a:schemeClr val="tx1">
                    <a:lumMod val="65000"/>
                    <a:lumOff val="35000"/>
                  </a:schemeClr>
                </a:solidFill>
                <a:latin typeface="Microsoft YaHei" panose="020B0503020204020204" pitchFamily="34" charset="-122"/>
                <a:ea typeface="Microsoft YaHei" panose="020B0503020204020204" pitchFamily="34" charset="-122"/>
              </a:rPr>
              <a:t>vid-19</a:t>
            </a:r>
            <a:r>
              <a:rPr lang="zh-CN" altLang="en-US" dirty="0">
                <a:solidFill>
                  <a:schemeClr val="tx1">
                    <a:lumMod val="65000"/>
                    <a:lumOff val="35000"/>
                  </a:schemeClr>
                </a:solidFill>
                <a:latin typeface="Microsoft YaHei" panose="020B0503020204020204" pitchFamily="34" charset="-122"/>
                <a:ea typeface="Microsoft YaHei" panose="020B0503020204020204" pitchFamily="34" charset="-122"/>
              </a:rPr>
              <a:t> ?</a:t>
            </a:r>
            <a:endParaRPr lang="zh-CN" altLang="en-US" dirty="0">
              <a:solidFill>
                <a:schemeClr val="tx1">
                  <a:lumMod val="65000"/>
                  <a:lumOff val="35000"/>
                </a:schemeClr>
              </a:solidFill>
              <a:latin typeface="Microsoft YaHei" panose="020B0503020204020204" pitchFamily="34" charset="-122"/>
              <a:ea typeface="Microsoft YaHei" panose="020B0503020204020204" pitchFamily="34" charset="-122"/>
            </a:endParaRPr>
          </a:p>
        </p:txBody>
      </p:sp>
      <p:sp>
        <p:nvSpPr>
          <p:cNvPr id="8" name="圆角矩形 7"/>
          <p:cNvSpPr/>
          <p:nvPr/>
        </p:nvSpPr>
        <p:spPr>
          <a:xfrm>
            <a:off x="899491" y="987530"/>
            <a:ext cx="144020" cy="400110"/>
          </a:xfrm>
          <a:prstGeom prst="roundRect">
            <a:avLst>
              <a:gd name="adj" fmla="val 5000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087651" y="3089431"/>
            <a:ext cx="3547745" cy="306705"/>
          </a:xfrm>
          <a:prstGeom prst="rect">
            <a:avLst/>
          </a:prstGeom>
        </p:spPr>
        <p:txBody>
          <a:bodyPr wrap="none">
            <a:spAutoFit/>
          </a:bodyPr>
          <a:lstStyle/>
          <a:p>
            <a:pPr algn="l"/>
            <a:r>
              <a:rPr lang="zh-CN" altLang="en-US" sz="1400" dirty="0">
                <a:solidFill>
                  <a:schemeClr val="tx1">
                    <a:lumMod val="65000"/>
                    <a:lumOff val="35000"/>
                  </a:schemeClr>
                </a:solidFill>
                <a:latin typeface="Microsoft YaHei" panose="020B0503020204020204" pitchFamily="34" charset="-122"/>
                <a:ea typeface="Microsoft YaHei" panose="020B0503020204020204" pitchFamily="34" charset="-122"/>
              </a:rPr>
              <a:t>How harmful is a coronavirus infection?</a:t>
            </a:r>
            <a:endParaRPr lang="zh-CN" altLang="en-US" sz="1400" dirty="0">
              <a:solidFill>
                <a:schemeClr val="tx1">
                  <a:lumMod val="65000"/>
                  <a:lumOff val="35000"/>
                </a:schemeClr>
              </a:solidFill>
              <a:latin typeface="Microsoft YaHei" panose="020B0503020204020204" pitchFamily="34" charset="-122"/>
              <a:ea typeface="Microsoft YaHei" panose="020B0503020204020204" pitchFamily="34" charset="-122"/>
            </a:endParaRPr>
          </a:p>
        </p:txBody>
      </p:sp>
      <p:sp>
        <p:nvSpPr>
          <p:cNvPr id="10" name="圆角矩形 9"/>
          <p:cNvSpPr/>
          <p:nvPr/>
        </p:nvSpPr>
        <p:spPr>
          <a:xfrm>
            <a:off x="899491" y="3080425"/>
            <a:ext cx="144020" cy="400110"/>
          </a:xfrm>
          <a:prstGeom prst="roundRect">
            <a:avLst>
              <a:gd name="adj" fmla="val 5000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2" name="Picture 4" descr="http://news.pku.edu.cn/images/2020-01/9683a93bc59544f09a51f5d2e3f1376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2417" y="2857067"/>
            <a:ext cx="2386926" cy="158409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接连接符 10"/>
          <p:cNvCxnSpPr/>
          <p:nvPr/>
        </p:nvCxnSpPr>
        <p:spPr>
          <a:xfrm>
            <a:off x="899491" y="2931670"/>
            <a:ext cx="4248589" cy="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668430" y="280938"/>
            <a:ext cx="1296180" cy="337185"/>
          </a:xfrm>
          <a:prstGeom prst="rect">
            <a:avLst/>
          </a:prstGeom>
          <a:noFill/>
        </p:spPr>
        <p:txBody>
          <a:bodyPr wrap="square" rtlCol="0">
            <a:spAutoFit/>
          </a:bodyPr>
          <a:lstStyle/>
          <a:p>
            <a:r>
              <a:rPr lang="zh-CN" altLang="en-US" sz="1600" dirty="0" smtClean="0">
                <a:solidFill>
                  <a:schemeClr val="bg1"/>
                </a:solidFill>
                <a:latin typeface="经典特宋简" pitchFamily="49" charset="-122"/>
                <a:ea typeface="经典特宋简" pitchFamily="49" charset="-122"/>
                <a:cs typeface="经典特宋简" pitchFamily="49" charset="-122"/>
                <a:sym typeface="Wingdings 2" panose="05020102010507070707"/>
              </a:rPr>
              <a:t> </a:t>
            </a:r>
            <a:endParaRPr lang="zh-CN" altLang="en-US" sz="1600" dirty="0">
              <a:solidFill>
                <a:schemeClr val="bg1"/>
              </a:solidFill>
              <a:latin typeface="经典特宋简" pitchFamily="49" charset="-122"/>
              <a:ea typeface="经典特宋简" pitchFamily="49" charset="-122"/>
              <a:cs typeface="经典特宋简"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699" advClick="0">
        <p:fade/>
      </p:transition>
    </mc:Choice>
    <mc:Fallback>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0-#ppt_w/2"/>
                                          </p:val>
                                        </p:tav>
                                        <p:tav tm="100000">
                                          <p:val>
                                            <p:strVal val="#ppt_x"/>
                                          </p:val>
                                        </p:tav>
                                      </p:tavLst>
                                    </p:anim>
                                    <p:anim calcmode="lin" valueType="num">
                                      <p:cBhvr additive="base">
                                        <p:cTn id="17"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2000"/>
                                        <p:tgtEl>
                                          <p:spTgt spid="3"/>
                                        </p:tgtEl>
                                      </p:cBhvr>
                                    </p:animEffect>
                                  </p:childTnLst>
                                </p:cTn>
                              </p:par>
                              <p:par>
                                <p:cTn id="23" presetID="14" presetClass="entr" presetSubtype="10" fill="hold" nodeType="withEffect">
                                  <p:stCondLst>
                                    <p:cond delay="0"/>
                                  </p:stCondLst>
                                  <p:childTnLst>
                                    <p:set>
                                      <p:cBhvr>
                                        <p:cTn id="24" dur="1" fill="hold">
                                          <p:stCondLst>
                                            <p:cond delay="0"/>
                                          </p:stCondLst>
                                        </p:cTn>
                                        <p:tgtEl>
                                          <p:spTgt spid="2050"/>
                                        </p:tgtEl>
                                        <p:attrNameLst>
                                          <p:attrName>style.visibility</p:attrName>
                                        </p:attrNameLst>
                                      </p:cBhvr>
                                      <p:to>
                                        <p:strVal val="visible"/>
                                      </p:to>
                                    </p:set>
                                    <p:animEffect transition="in" filter="randombar(horizontal)">
                                      <p:cBhvr>
                                        <p:cTn id="25" dur="500"/>
                                        <p:tgtEl>
                                          <p:spTgt spid="2050"/>
                                        </p:tgtEl>
                                      </p:cBhvr>
                                    </p:animEffect>
                                  </p:childTnLst>
                                </p:cTn>
                              </p:par>
                              <p:par>
                                <p:cTn id="26" presetID="22" presetClass="entr" presetSubtype="8"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0-#ppt_w/2"/>
                                          </p:val>
                                        </p:tav>
                                        <p:tav tm="100000">
                                          <p:val>
                                            <p:strVal val="#ppt_x"/>
                                          </p:val>
                                        </p:tav>
                                      </p:tavLst>
                                    </p:anim>
                                    <p:anim calcmode="lin" valueType="num">
                                      <p:cBhvr additive="base">
                                        <p:cTn id="34" dur="500" fill="hold"/>
                                        <p:tgtEl>
                                          <p:spTgt spid="10"/>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0-#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par>
                                <p:cTn id="39" presetID="14" presetClass="entr" presetSubtype="10" fill="hold" nodeType="withEffect">
                                  <p:stCondLst>
                                    <p:cond delay="0"/>
                                  </p:stCondLst>
                                  <p:childTnLst>
                                    <p:set>
                                      <p:cBhvr>
                                        <p:cTn id="40" dur="1" fill="hold">
                                          <p:stCondLst>
                                            <p:cond delay="0"/>
                                          </p:stCondLst>
                                        </p:cTn>
                                        <p:tgtEl>
                                          <p:spTgt spid="2052"/>
                                        </p:tgtEl>
                                        <p:attrNameLst>
                                          <p:attrName>style.visibility</p:attrName>
                                        </p:attrNameLst>
                                      </p:cBhvr>
                                      <p:to>
                                        <p:strVal val="visible"/>
                                      </p:to>
                                    </p:set>
                                    <p:animEffect transition="in" filter="randombar(horizontal)">
                                      <p:cBhvr>
                                        <p:cTn id="41" dur="500"/>
                                        <p:tgtEl>
                                          <p:spTgt spid="205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wipe(up)">
                                      <p:cBhvr>
                                        <p:cTn id="46"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8" grpId="0" animBg="1"/>
      <p:bldP spid="9" grpId="0"/>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9144000" cy="5184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4427980" y="4299990"/>
            <a:ext cx="4716020" cy="864120"/>
          </a:xfrm>
          <a:prstGeom prst="rect">
            <a:avLst/>
          </a:prstGeom>
        </p:spPr>
      </p:pic>
      <p:sp>
        <p:nvSpPr>
          <p:cNvPr id="2" name="矩形 3"/>
          <p:cNvSpPr/>
          <p:nvPr/>
        </p:nvSpPr>
        <p:spPr>
          <a:xfrm>
            <a:off x="0" y="0"/>
            <a:ext cx="4860040" cy="5184000"/>
          </a:xfrm>
          <a:custGeom>
            <a:avLst/>
            <a:gdLst>
              <a:gd name="connsiteX0" fmla="*/ 0 w 2915770"/>
              <a:gd name="connsiteY0" fmla="*/ 0 h 4752586"/>
              <a:gd name="connsiteX1" fmla="*/ 2915770 w 2915770"/>
              <a:gd name="connsiteY1" fmla="*/ 0 h 4752586"/>
              <a:gd name="connsiteX2" fmla="*/ 2915770 w 2915770"/>
              <a:gd name="connsiteY2" fmla="*/ 4752586 h 4752586"/>
              <a:gd name="connsiteX3" fmla="*/ 0 w 2915770"/>
              <a:gd name="connsiteY3" fmla="*/ 4752586 h 4752586"/>
              <a:gd name="connsiteX4" fmla="*/ 0 w 2915770"/>
              <a:gd name="connsiteY4" fmla="*/ 0 h 4752586"/>
              <a:gd name="connsiteX0-1" fmla="*/ 0 w 2915770"/>
              <a:gd name="connsiteY0-2" fmla="*/ 0 h 4752586"/>
              <a:gd name="connsiteX1-3" fmla="*/ 2915770 w 2915770"/>
              <a:gd name="connsiteY1-4" fmla="*/ 0 h 4752586"/>
              <a:gd name="connsiteX2-5" fmla="*/ 2915770 w 2915770"/>
              <a:gd name="connsiteY2-6" fmla="*/ 4752586 h 4752586"/>
              <a:gd name="connsiteX3-7" fmla="*/ 0 w 2915770"/>
              <a:gd name="connsiteY3-8" fmla="*/ 4752586 h 4752586"/>
              <a:gd name="connsiteX4-9" fmla="*/ 0 w 2915770"/>
              <a:gd name="connsiteY4-10" fmla="*/ 0 h 4752586"/>
              <a:gd name="connsiteX0-11" fmla="*/ 0 w 4156742"/>
              <a:gd name="connsiteY0-12" fmla="*/ 0 h 4752586"/>
              <a:gd name="connsiteX1-13" fmla="*/ 2915770 w 4156742"/>
              <a:gd name="connsiteY1-14" fmla="*/ 0 h 4752586"/>
              <a:gd name="connsiteX2-15" fmla="*/ 4156742 w 4156742"/>
              <a:gd name="connsiteY2-16" fmla="*/ 4752586 h 4752586"/>
              <a:gd name="connsiteX3-17" fmla="*/ 0 w 4156742"/>
              <a:gd name="connsiteY3-18" fmla="*/ 4752586 h 4752586"/>
              <a:gd name="connsiteX4-19" fmla="*/ 0 w 4156742"/>
              <a:gd name="connsiteY4-20" fmla="*/ 0 h 4752586"/>
              <a:gd name="connsiteX0-21" fmla="*/ 0 w 4156742"/>
              <a:gd name="connsiteY0-22" fmla="*/ 0 h 4752586"/>
              <a:gd name="connsiteX1-23" fmla="*/ 2915770 w 4156742"/>
              <a:gd name="connsiteY1-24" fmla="*/ 0 h 4752586"/>
              <a:gd name="connsiteX2-25" fmla="*/ 4156742 w 4156742"/>
              <a:gd name="connsiteY2-26" fmla="*/ 4752586 h 4752586"/>
              <a:gd name="connsiteX3-27" fmla="*/ 0 w 4156742"/>
              <a:gd name="connsiteY3-28" fmla="*/ 4752586 h 4752586"/>
              <a:gd name="connsiteX4-29" fmla="*/ 0 w 4156742"/>
              <a:gd name="connsiteY4-30" fmla="*/ 0 h 4752586"/>
              <a:gd name="connsiteX0-31" fmla="*/ 0 w 4156742"/>
              <a:gd name="connsiteY0-32" fmla="*/ 0 h 4752586"/>
              <a:gd name="connsiteX1-33" fmla="*/ 2915770 w 4156742"/>
              <a:gd name="connsiteY1-34" fmla="*/ 0 h 4752586"/>
              <a:gd name="connsiteX2-35" fmla="*/ 4156742 w 4156742"/>
              <a:gd name="connsiteY2-36" fmla="*/ 4752586 h 4752586"/>
              <a:gd name="connsiteX3-37" fmla="*/ 0 w 4156742"/>
              <a:gd name="connsiteY3-38" fmla="*/ 4752586 h 4752586"/>
              <a:gd name="connsiteX4-39" fmla="*/ 0 w 4156742"/>
              <a:gd name="connsiteY4-40" fmla="*/ 0 h 4752586"/>
              <a:gd name="connsiteX0-41" fmla="*/ 0 w 4156742"/>
              <a:gd name="connsiteY0-42" fmla="*/ 0 h 4752586"/>
              <a:gd name="connsiteX1-43" fmla="*/ 2915770 w 4156742"/>
              <a:gd name="connsiteY1-44" fmla="*/ 0 h 4752586"/>
              <a:gd name="connsiteX2-45" fmla="*/ 4156742 w 4156742"/>
              <a:gd name="connsiteY2-46" fmla="*/ 4752586 h 4752586"/>
              <a:gd name="connsiteX3-47" fmla="*/ 0 w 4156742"/>
              <a:gd name="connsiteY3-48" fmla="*/ 4752586 h 4752586"/>
              <a:gd name="connsiteX4-49" fmla="*/ 0 w 4156742"/>
              <a:gd name="connsiteY4-50" fmla="*/ 0 h 4752586"/>
              <a:gd name="connsiteX0-51" fmla="*/ 0 w 4156742"/>
              <a:gd name="connsiteY0-52" fmla="*/ 0 h 4752586"/>
              <a:gd name="connsiteX1-53" fmla="*/ 2915770 w 4156742"/>
              <a:gd name="connsiteY1-54" fmla="*/ 0 h 4752586"/>
              <a:gd name="connsiteX2-55" fmla="*/ 4156742 w 4156742"/>
              <a:gd name="connsiteY2-56" fmla="*/ 4752586 h 4752586"/>
              <a:gd name="connsiteX3-57" fmla="*/ 0 w 4156742"/>
              <a:gd name="connsiteY3-58" fmla="*/ 4752586 h 4752586"/>
              <a:gd name="connsiteX4-59" fmla="*/ 0 w 4156742"/>
              <a:gd name="connsiteY4-60" fmla="*/ 0 h 4752586"/>
              <a:gd name="connsiteX0-61" fmla="*/ 0 w 4156742"/>
              <a:gd name="connsiteY0-62" fmla="*/ 0 h 4752586"/>
              <a:gd name="connsiteX1-63" fmla="*/ 2915770 w 4156742"/>
              <a:gd name="connsiteY1-64" fmla="*/ 0 h 4752586"/>
              <a:gd name="connsiteX2-65" fmla="*/ 4156742 w 4156742"/>
              <a:gd name="connsiteY2-66" fmla="*/ 4752586 h 4752586"/>
              <a:gd name="connsiteX3-67" fmla="*/ 0 w 4156742"/>
              <a:gd name="connsiteY3-68" fmla="*/ 4752586 h 4752586"/>
              <a:gd name="connsiteX4-69" fmla="*/ 0 w 4156742"/>
              <a:gd name="connsiteY4-70" fmla="*/ 0 h 475258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156742" h="4752586">
                <a:moveTo>
                  <a:pt x="0" y="0"/>
                </a:moveTo>
                <a:lnTo>
                  <a:pt x="2915770" y="0"/>
                </a:lnTo>
                <a:cubicBezTo>
                  <a:pt x="1817607" y="1623716"/>
                  <a:pt x="2277232" y="4008245"/>
                  <a:pt x="4156742" y="4752586"/>
                </a:cubicBezTo>
                <a:lnTo>
                  <a:pt x="0" y="4752586"/>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3"/>
          <p:cNvSpPr/>
          <p:nvPr/>
        </p:nvSpPr>
        <p:spPr>
          <a:xfrm>
            <a:off x="0" y="0"/>
            <a:ext cx="4572000" cy="5184000"/>
          </a:xfrm>
          <a:custGeom>
            <a:avLst/>
            <a:gdLst>
              <a:gd name="connsiteX0" fmla="*/ 0 w 2915770"/>
              <a:gd name="connsiteY0" fmla="*/ 0 h 4752586"/>
              <a:gd name="connsiteX1" fmla="*/ 2915770 w 2915770"/>
              <a:gd name="connsiteY1" fmla="*/ 0 h 4752586"/>
              <a:gd name="connsiteX2" fmla="*/ 2915770 w 2915770"/>
              <a:gd name="connsiteY2" fmla="*/ 4752586 h 4752586"/>
              <a:gd name="connsiteX3" fmla="*/ 0 w 2915770"/>
              <a:gd name="connsiteY3" fmla="*/ 4752586 h 4752586"/>
              <a:gd name="connsiteX4" fmla="*/ 0 w 2915770"/>
              <a:gd name="connsiteY4" fmla="*/ 0 h 4752586"/>
              <a:gd name="connsiteX0-1" fmla="*/ 0 w 2915770"/>
              <a:gd name="connsiteY0-2" fmla="*/ 0 h 4752586"/>
              <a:gd name="connsiteX1-3" fmla="*/ 2915770 w 2915770"/>
              <a:gd name="connsiteY1-4" fmla="*/ 0 h 4752586"/>
              <a:gd name="connsiteX2-5" fmla="*/ 2915770 w 2915770"/>
              <a:gd name="connsiteY2-6" fmla="*/ 4752586 h 4752586"/>
              <a:gd name="connsiteX3-7" fmla="*/ 0 w 2915770"/>
              <a:gd name="connsiteY3-8" fmla="*/ 4752586 h 4752586"/>
              <a:gd name="connsiteX4-9" fmla="*/ 0 w 2915770"/>
              <a:gd name="connsiteY4-10" fmla="*/ 0 h 4752586"/>
              <a:gd name="connsiteX0-11" fmla="*/ 0 w 4156742"/>
              <a:gd name="connsiteY0-12" fmla="*/ 0 h 4752586"/>
              <a:gd name="connsiteX1-13" fmla="*/ 2915770 w 4156742"/>
              <a:gd name="connsiteY1-14" fmla="*/ 0 h 4752586"/>
              <a:gd name="connsiteX2-15" fmla="*/ 4156742 w 4156742"/>
              <a:gd name="connsiteY2-16" fmla="*/ 4752586 h 4752586"/>
              <a:gd name="connsiteX3-17" fmla="*/ 0 w 4156742"/>
              <a:gd name="connsiteY3-18" fmla="*/ 4752586 h 4752586"/>
              <a:gd name="connsiteX4-19" fmla="*/ 0 w 4156742"/>
              <a:gd name="connsiteY4-20" fmla="*/ 0 h 4752586"/>
              <a:gd name="connsiteX0-21" fmla="*/ 0 w 4156742"/>
              <a:gd name="connsiteY0-22" fmla="*/ 0 h 4752586"/>
              <a:gd name="connsiteX1-23" fmla="*/ 2915770 w 4156742"/>
              <a:gd name="connsiteY1-24" fmla="*/ 0 h 4752586"/>
              <a:gd name="connsiteX2-25" fmla="*/ 4156742 w 4156742"/>
              <a:gd name="connsiteY2-26" fmla="*/ 4752586 h 4752586"/>
              <a:gd name="connsiteX3-27" fmla="*/ 0 w 4156742"/>
              <a:gd name="connsiteY3-28" fmla="*/ 4752586 h 4752586"/>
              <a:gd name="connsiteX4-29" fmla="*/ 0 w 4156742"/>
              <a:gd name="connsiteY4-30" fmla="*/ 0 h 4752586"/>
              <a:gd name="connsiteX0-31" fmla="*/ 0 w 4156742"/>
              <a:gd name="connsiteY0-32" fmla="*/ 0 h 4752586"/>
              <a:gd name="connsiteX1-33" fmla="*/ 2915770 w 4156742"/>
              <a:gd name="connsiteY1-34" fmla="*/ 0 h 4752586"/>
              <a:gd name="connsiteX2-35" fmla="*/ 4156742 w 4156742"/>
              <a:gd name="connsiteY2-36" fmla="*/ 4752586 h 4752586"/>
              <a:gd name="connsiteX3-37" fmla="*/ 0 w 4156742"/>
              <a:gd name="connsiteY3-38" fmla="*/ 4752586 h 4752586"/>
              <a:gd name="connsiteX4-39" fmla="*/ 0 w 4156742"/>
              <a:gd name="connsiteY4-40" fmla="*/ 0 h 4752586"/>
              <a:gd name="connsiteX0-41" fmla="*/ 0 w 4156742"/>
              <a:gd name="connsiteY0-42" fmla="*/ 0 h 4752586"/>
              <a:gd name="connsiteX1-43" fmla="*/ 2915770 w 4156742"/>
              <a:gd name="connsiteY1-44" fmla="*/ 0 h 4752586"/>
              <a:gd name="connsiteX2-45" fmla="*/ 4156742 w 4156742"/>
              <a:gd name="connsiteY2-46" fmla="*/ 4752586 h 4752586"/>
              <a:gd name="connsiteX3-47" fmla="*/ 0 w 4156742"/>
              <a:gd name="connsiteY3-48" fmla="*/ 4752586 h 4752586"/>
              <a:gd name="connsiteX4-49" fmla="*/ 0 w 4156742"/>
              <a:gd name="connsiteY4-50" fmla="*/ 0 h 475258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156742" h="4752586">
                <a:moveTo>
                  <a:pt x="0" y="0"/>
                </a:moveTo>
                <a:lnTo>
                  <a:pt x="2915770" y="0"/>
                </a:lnTo>
                <a:cubicBezTo>
                  <a:pt x="2013126" y="1534791"/>
                  <a:pt x="2416888" y="4018125"/>
                  <a:pt x="4156742" y="4752586"/>
                </a:cubicBezTo>
                <a:lnTo>
                  <a:pt x="0" y="4752586"/>
                </a:lnTo>
                <a:lnTo>
                  <a:pt x="0" y="0"/>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558002" y="2139690"/>
            <a:ext cx="4986655" cy="645160"/>
          </a:xfrm>
          <a:prstGeom prst="rect">
            <a:avLst/>
          </a:prstGeom>
        </p:spPr>
        <p:txBody>
          <a:bodyPr wrap="none">
            <a:spAutoFit/>
          </a:bodyPr>
          <a:lstStyle/>
          <a:p>
            <a:pPr algn="ctr"/>
            <a:r>
              <a:rPr lang="zh-CN" altLang="en-US" sz="3600" b="1" dirty="0">
                <a:solidFill>
                  <a:schemeClr val="bg1"/>
                </a:solidFill>
                <a:latin typeface="Microsoft YaHei" panose="020B0503020204020204" pitchFamily="34" charset="-122"/>
                <a:ea typeface="Microsoft YaHei" panose="020B0503020204020204" pitchFamily="34" charset="-122"/>
              </a:rPr>
              <a:t>Condition symptoms</a:t>
            </a:r>
            <a:endParaRPr lang="zh-CN" altLang="en-US" sz="3600" b="1" dirty="0">
              <a:solidFill>
                <a:schemeClr val="bg1"/>
              </a:solidFill>
              <a:latin typeface="Microsoft YaHei" panose="020B0503020204020204" pitchFamily="34" charset="-122"/>
              <a:ea typeface="Microsoft YaHei" panose="020B0503020204020204" pitchFamily="34" charset="-122"/>
            </a:endParaRPr>
          </a:p>
        </p:txBody>
      </p:sp>
      <p:pic>
        <p:nvPicPr>
          <p:cNvPr id="5" name="图片 4"/>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0210" y="2516491"/>
            <a:ext cx="2535509" cy="1901632"/>
          </a:xfrm>
          <a:prstGeom prst="rect">
            <a:avLst/>
          </a:prstGeom>
        </p:spPr>
      </p:pic>
      <p:sp>
        <p:nvSpPr>
          <p:cNvPr id="7" name="TextBox 6"/>
          <p:cNvSpPr txBox="1"/>
          <p:nvPr/>
        </p:nvSpPr>
        <p:spPr>
          <a:xfrm>
            <a:off x="5545047" y="1059540"/>
            <a:ext cx="982961" cy="1015663"/>
          </a:xfrm>
          <a:prstGeom prst="rect">
            <a:avLst/>
          </a:prstGeom>
          <a:noFill/>
        </p:spPr>
        <p:txBody>
          <a:bodyPr wrap="none" rtlCol="0">
            <a:spAutoFit/>
          </a:bodyPr>
          <a:lstStyle/>
          <a:p>
            <a:pPr algn="ctr"/>
            <a:r>
              <a:rPr lang="en-US" altLang="zh-CN" sz="6000" dirty="0" smtClean="0">
                <a:solidFill>
                  <a:schemeClr val="bg1"/>
                </a:solidFill>
                <a:latin typeface="Impact" panose="020B0806030902050204" pitchFamily="34" charset="0"/>
                <a:ea typeface="Microsoft YaHei" panose="020B0503020204020204" pitchFamily="34" charset="-122"/>
              </a:rPr>
              <a:t>02</a:t>
            </a:r>
            <a:endParaRPr lang="zh-CN" altLang="en-US" sz="6000" dirty="0">
              <a:solidFill>
                <a:schemeClr val="bg1"/>
              </a:solidFill>
              <a:latin typeface="Impact" panose="020B0806030902050204" pitchFamily="34" charset="0"/>
              <a:ea typeface="Microsoft YaHei" panose="020B0503020204020204" pitchFamily="34" charset="-122"/>
            </a:endParaRPr>
          </a:p>
        </p:txBody>
      </p:sp>
      <p:pic>
        <p:nvPicPr>
          <p:cNvPr id="2050" name="Picture 2" descr="https://timgsa.baidu.com/timg?image&amp;quality=80&amp;size=b9999_10000&amp;sec=1579887306447&amp;di=fc53b5a7caeaf78500efe4956a35e173&amp;imgtype=0&amp;src=http%3A%2F%2Fwww.aihami.com%2Fuploads%2Fallimg%2F200109%2F169-200109225K4Q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430" y="841010"/>
            <a:ext cx="1872261" cy="1244907"/>
          </a:xfrm>
          <a:prstGeom prst="ellipse">
            <a:avLst/>
          </a:prstGeom>
          <a:ln w="63500" cap="rnd">
            <a:solidFill>
              <a:schemeClr val="bg1"/>
            </a:solidFill>
          </a:ln>
          <a:effectLst>
            <a:outerShdw blurRad="381000" dist="292100" dir="5400000" sx="-80000" sy="-18000" rotWithShape="0">
              <a:srgbClr val="000000">
                <a:alpha val="22000"/>
              </a:srgbClr>
            </a:outerShdw>
          </a:effectLst>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9396670" y="4227980"/>
            <a:ext cx="242374" cy="369332"/>
          </a:xfrm>
          <a:prstGeom prst="rect">
            <a:avLst/>
          </a:prstGeom>
          <a:noFill/>
        </p:spPr>
        <p:txBody>
          <a:bodyPr wrap="none" rtlCol="0">
            <a:spAutoFit/>
          </a:bodyPr>
          <a:lstStyle/>
          <a:p>
            <a:r>
              <a:rPr lang="en-US" altLang="zh-CN" dirty="0" smtClean="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699" advClick="0" advTm="4000">
        <p:fade/>
      </p:transition>
    </mc:Choice>
    <mc:Fallback>
      <p:transition spd="med"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22" presetClass="entr" presetSubtype="4"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0" nodeType="clickEffect">
                                  <p:stCondLst>
                                    <p:cond delay="1500"/>
                                  </p:stCondLst>
                                  <p:childTnLst>
                                    <p:animEffect transition="out" filter="fade">
                                      <p:cBhvr>
                                        <p:cTn id="29" dur="500"/>
                                        <p:tgtEl>
                                          <p:spTgt spid="11"/>
                                        </p:tgtEl>
                                      </p:cBhvr>
                                    </p:animEffect>
                                    <p:set>
                                      <p:cBhvr>
                                        <p:cTn id="30"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470" y="245658"/>
            <a:ext cx="3117850" cy="429895"/>
          </a:xfrm>
          <a:prstGeom prst="rect">
            <a:avLst/>
          </a:prstGeom>
        </p:spPr>
        <p:txBody>
          <a:bodyPr wrap="none">
            <a:spAutoFit/>
          </a:bodyPr>
          <a:lstStyle/>
          <a:p>
            <a:r>
              <a:rPr lang="zh-CN" altLang="en-US" sz="2200" b="1" dirty="0">
                <a:solidFill>
                  <a:schemeClr val="accent5">
                    <a:lumMod val="75000"/>
                  </a:schemeClr>
                </a:solidFill>
                <a:latin typeface="Microsoft YaHei" panose="020B0503020204020204" pitchFamily="34" charset="-122"/>
                <a:ea typeface="Microsoft YaHei" panose="020B0503020204020204" pitchFamily="34" charset="-122"/>
              </a:rPr>
              <a:t>Condition symptoms</a:t>
            </a:r>
            <a:endParaRPr lang="zh-CN" altLang="en-US" sz="2200" b="1" dirty="0">
              <a:solidFill>
                <a:schemeClr val="accent5">
                  <a:lumMod val="75000"/>
                </a:schemeClr>
              </a:solidFill>
              <a:latin typeface="Microsoft YaHei" panose="020B0503020204020204" pitchFamily="34" charset="-122"/>
              <a:ea typeface="Microsoft YaHei" panose="020B0503020204020204" pitchFamily="34" charset="-122"/>
            </a:endParaRPr>
          </a:p>
        </p:txBody>
      </p:sp>
      <p:sp>
        <p:nvSpPr>
          <p:cNvPr id="3" name="矩形 2"/>
          <p:cNvSpPr/>
          <p:nvPr/>
        </p:nvSpPr>
        <p:spPr>
          <a:xfrm>
            <a:off x="827405" y="973455"/>
            <a:ext cx="7533005" cy="368300"/>
          </a:xfrm>
          <a:prstGeom prst="rect">
            <a:avLst/>
          </a:prstGeom>
        </p:spPr>
        <p:txBody>
          <a:bodyPr wrap="square">
            <a:spAutoFit/>
          </a:bodyPr>
          <a:lstStyle/>
          <a:p>
            <a:r>
              <a:rPr lang="zh-CN" altLang="en-US" dirty="0">
                <a:solidFill>
                  <a:srgbClr val="0FACBB"/>
                </a:solidFill>
                <a:latin typeface="Microsoft YaHei" panose="020B0503020204020204" pitchFamily="34" charset="-122"/>
                <a:ea typeface="Microsoft YaHei" panose="020B0503020204020204" pitchFamily="34" charset="-122"/>
                <a:sym typeface="+mn-ea"/>
              </a:rPr>
              <a:t>Does early clinical manifestation mean that you are infected</a:t>
            </a:r>
            <a:endParaRPr lang="zh-CN" altLang="en-US" dirty="0">
              <a:solidFill>
                <a:srgbClr val="0FACBB"/>
              </a:solidFill>
              <a:latin typeface="Microsoft YaHei" panose="020B0503020204020204" pitchFamily="34" charset="-122"/>
              <a:ea typeface="Microsoft YaHei" panose="020B0503020204020204" pitchFamily="34" charset="-122"/>
              <a:sym typeface="+mn-ea"/>
            </a:endParaRPr>
          </a:p>
        </p:txBody>
      </p:sp>
      <p:sp>
        <p:nvSpPr>
          <p:cNvPr id="4" name="圆角矩形 3"/>
          <p:cNvSpPr/>
          <p:nvPr/>
        </p:nvSpPr>
        <p:spPr>
          <a:xfrm>
            <a:off x="611451" y="987530"/>
            <a:ext cx="144020" cy="400110"/>
          </a:xfrm>
          <a:prstGeom prst="roundRect">
            <a:avLst>
              <a:gd name="adj" fmla="val 5000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756285" y="1491615"/>
            <a:ext cx="4247515" cy="3138170"/>
          </a:xfrm>
          <a:prstGeom prst="rect">
            <a:avLst/>
          </a:prstGeom>
        </p:spPr>
        <p:txBody>
          <a:bodyPr wrap="square">
            <a:spAutoFit/>
          </a:bodyPr>
          <a:lstStyle/>
          <a:p>
            <a:pPr algn="just">
              <a:lnSpc>
                <a:spcPct val="120000"/>
              </a:lnSpc>
            </a:pPr>
            <a:r>
              <a:rPr lang="zh-CN" altLang="en-US" sz="1500" dirty="0">
                <a:latin typeface="Calibri" panose="020F0502020204030204" charset="0"/>
                <a:ea typeface="Microsoft YaHei" panose="020B0503020204020204" pitchFamily="34" charset="-122"/>
                <a:cs typeface="Calibri" panose="020F0502020204030204" charset="0"/>
                <a:sym typeface="+mn-ea"/>
              </a:rPr>
              <a:t>The appearance of fever, fatigue, and dry cough does not mean that you have been infected.</a:t>
            </a:r>
            <a:endParaRPr lang="zh-CN" altLang="en-US" sz="1500" dirty="0">
              <a:latin typeface="Calibri" panose="020F0502020204030204" charset="0"/>
              <a:ea typeface="Microsoft YaHei" panose="020B0503020204020204" pitchFamily="34" charset="-122"/>
              <a:cs typeface="Calibri" panose="020F0502020204030204" charset="0"/>
            </a:endParaRPr>
          </a:p>
          <a:p>
            <a:pPr algn="just">
              <a:lnSpc>
                <a:spcPct val="120000"/>
              </a:lnSpc>
            </a:pPr>
            <a:r>
              <a:rPr lang="zh-CN" altLang="en-US" sz="1500" dirty="0">
                <a:latin typeface="Calibri" panose="020F0502020204030204" charset="0"/>
                <a:ea typeface="Microsoft YaHei" panose="020B0503020204020204" pitchFamily="34" charset="-122"/>
                <a:cs typeface="Calibri" panose="020F0502020204030204" charset="0"/>
                <a:sym typeface="+mn-ea"/>
              </a:rPr>
              <a:t>However, if there are symptoms of acute respiratory infections such as fever (underarm temperature ≥37.3 ℃), cough, shortness of breath, and history of travel or residence, or patients who have been exposed to fever with respiratory symptoms from Wuhan within 14 days before onset, or If there is a small-scale clustered disease, it should be checked, diagnosed and treated at the local designated medical institution.</a:t>
            </a:r>
            <a:endParaRPr lang="zh-CN" altLang="en-US" sz="1500" dirty="0">
              <a:latin typeface="Calibri" panose="020F0502020204030204" charset="0"/>
              <a:ea typeface="Microsoft YaHei" panose="020B0503020204020204" pitchFamily="34" charset="-122"/>
              <a:cs typeface="Calibri" panose="020F0502020204030204" charset="0"/>
              <a:sym typeface="+mn-ea"/>
            </a:endParaRPr>
          </a:p>
        </p:txBody>
      </p:sp>
      <p:pic>
        <p:nvPicPr>
          <p:cNvPr id="5122" name="Picture 2" descr="https://pics0.baidu.com/feed/eaf81a4c510fd9f9a62c5cf5ad21cd2c2834a401.jpeg?token=33411a82db2da80fdd3a0df1500aa7d7&amp;s=A8846195560770EE1CB880D2030010B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20090" y="1563610"/>
            <a:ext cx="3274219" cy="327422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7668430" y="280938"/>
            <a:ext cx="1296180" cy="337185"/>
          </a:xfrm>
          <a:prstGeom prst="rect">
            <a:avLst/>
          </a:prstGeom>
          <a:noFill/>
        </p:spPr>
        <p:txBody>
          <a:bodyPr wrap="square" rtlCol="0">
            <a:spAutoFit/>
          </a:bodyPr>
          <a:lstStyle/>
          <a:p>
            <a:r>
              <a:rPr lang="zh-CN" altLang="en-US" sz="1600" dirty="0" smtClean="0">
                <a:solidFill>
                  <a:schemeClr val="bg1"/>
                </a:solidFill>
                <a:latin typeface="经典特宋简" pitchFamily="49" charset="-122"/>
                <a:ea typeface="经典特宋简" pitchFamily="49" charset="-122"/>
                <a:cs typeface="经典特宋简" pitchFamily="49" charset="-122"/>
                <a:sym typeface="Wingdings 2" panose="05020102010507070707"/>
              </a:rPr>
              <a:t> </a:t>
            </a:r>
            <a:r>
              <a:rPr lang="zh-CN" altLang="en-US" sz="1600" dirty="0" smtClean="0">
                <a:solidFill>
                  <a:schemeClr val="bg1"/>
                </a:solidFill>
                <a:latin typeface="经典特宋简" pitchFamily="49" charset="-122"/>
                <a:ea typeface="经典特宋简" pitchFamily="49" charset="-122"/>
                <a:cs typeface="经典特宋简" pitchFamily="49" charset="-122"/>
              </a:rPr>
              <a:t>Features</a:t>
            </a:r>
            <a:endParaRPr lang="zh-CN" altLang="en-US" sz="1600" dirty="0">
              <a:solidFill>
                <a:schemeClr val="bg1"/>
              </a:solidFill>
              <a:latin typeface="经典特宋简" pitchFamily="49" charset="-122"/>
              <a:ea typeface="经典特宋简" pitchFamily="49" charset="-122"/>
              <a:cs typeface="经典特宋简"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699" advClick="0">
        <p:fade/>
      </p:transition>
    </mc:Choice>
    <mc:Fallback>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2000"/>
                                        <p:tgtEl>
                                          <p:spTgt spid="5"/>
                                        </p:tgtEl>
                                      </p:cBhvr>
                                    </p:animEffect>
                                  </p:childTnLst>
                                </p:cTn>
                              </p:par>
                              <p:par>
                                <p:cTn id="18" presetID="14" presetClass="entr" presetSubtype="10" fill="hold" nodeType="withEffect">
                                  <p:stCondLst>
                                    <p:cond delay="0"/>
                                  </p:stCondLst>
                                  <p:childTnLst>
                                    <p:set>
                                      <p:cBhvr>
                                        <p:cTn id="19" dur="1" fill="hold">
                                          <p:stCondLst>
                                            <p:cond delay="0"/>
                                          </p:stCondLst>
                                        </p:cTn>
                                        <p:tgtEl>
                                          <p:spTgt spid="5122"/>
                                        </p:tgtEl>
                                        <p:attrNameLst>
                                          <p:attrName>style.visibility</p:attrName>
                                        </p:attrNameLst>
                                      </p:cBhvr>
                                      <p:to>
                                        <p:strVal val="visible"/>
                                      </p:to>
                                    </p:set>
                                    <p:animEffect transition="in" filter="randombar(horizontal)">
                                      <p:cBhvr>
                                        <p:cTn id="20"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ldLvl="0"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470" y="245658"/>
            <a:ext cx="3117850" cy="429895"/>
          </a:xfrm>
          <a:prstGeom prst="rect">
            <a:avLst/>
          </a:prstGeom>
        </p:spPr>
        <p:txBody>
          <a:bodyPr wrap="none">
            <a:spAutoFit/>
          </a:bodyPr>
          <a:lstStyle/>
          <a:p>
            <a:r>
              <a:rPr lang="zh-CN" altLang="en-US" sz="2200" b="1" dirty="0">
                <a:solidFill>
                  <a:schemeClr val="accent5">
                    <a:lumMod val="75000"/>
                  </a:schemeClr>
                </a:solidFill>
                <a:latin typeface="Microsoft YaHei" panose="020B0503020204020204" pitchFamily="34" charset="-122"/>
                <a:ea typeface="Microsoft YaHei" panose="020B0503020204020204" pitchFamily="34" charset="-122"/>
              </a:rPr>
              <a:t>Condition symptoms</a:t>
            </a:r>
            <a:endParaRPr lang="zh-CN" altLang="en-US" sz="2200" b="1" dirty="0">
              <a:solidFill>
                <a:schemeClr val="accent5">
                  <a:lumMod val="75000"/>
                </a:schemeClr>
              </a:solidFill>
              <a:latin typeface="Microsoft YaHei" panose="020B0503020204020204" pitchFamily="34" charset="-122"/>
              <a:ea typeface="Microsoft YaHei" panose="020B0503020204020204" pitchFamily="34" charset="-122"/>
            </a:endParaRPr>
          </a:p>
        </p:txBody>
      </p:sp>
      <p:sp>
        <p:nvSpPr>
          <p:cNvPr id="4" name="圆角矩形 3"/>
          <p:cNvSpPr/>
          <p:nvPr/>
        </p:nvSpPr>
        <p:spPr>
          <a:xfrm>
            <a:off x="611451" y="987530"/>
            <a:ext cx="144020" cy="400110"/>
          </a:xfrm>
          <a:prstGeom prst="roundRect">
            <a:avLst>
              <a:gd name="adj" fmla="val 5000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https://ss1.bdstatic.com/70cFvXSh_Q1YnxGkpoWK1HF6hhy/it/u=1020420667,3774851434&amp;fm=26&amp;gp=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20090" y="1059995"/>
            <a:ext cx="2646132" cy="153787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837565" y="987425"/>
            <a:ext cx="4237990" cy="706755"/>
          </a:xfrm>
          <a:prstGeom prst="rect">
            <a:avLst/>
          </a:prstGeom>
        </p:spPr>
        <p:txBody>
          <a:bodyPr wrap="square">
            <a:spAutoFit/>
          </a:bodyPr>
          <a:lstStyle/>
          <a:p>
            <a:pPr algn="l"/>
            <a:r>
              <a:rPr lang="zh-CN" altLang="en-US" sz="2000" dirty="0">
                <a:latin typeface="Microsoft YaHei" panose="020B0503020204020204" pitchFamily="34" charset="-122"/>
                <a:ea typeface="Microsoft YaHei" panose="020B0503020204020204" pitchFamily="34" charset="-122"/>
              </a:rPr>
              <a:t>Are health care workers at risk from </a:t>
            </a:r>
            <a:r>
              <a:rPr lang="en-US" altLang="zh-CN" sz="2000" dirty="0">
                <a:latin typeface="Microsoft YaHei" panose="020B0503020204020204" pitchFamily="34" charset="-122"/>
                <a:ea typeface="Microsoft YaHei" panose="020B0503020204020204" pitchFamily="34" charset="-122"/>
              </a:rPr>
              <a:t>covid-19</a:t>
            </a:r>
            <a:r>
              <a:rPr lang="zh-CN" altLang="en-US" sz="2000" dirty="0">
                <a:latin typeface="Microsoft YaHei" panose="020B0503020204020204" pitchFamily="34" charset="-122"/>
                <a:ea typeface="Microsoft YaHei" panose="020B0503020204020204" pitchFamily="34" charset="-122"/>
              </a:rPr>
              <a:t>?</a:t>
            </a:r>
            <a:endParaRPr lang="zh-CN" altLang="en-US" sz="2000" dirty="0">
              <a:latin typeface="Microsoft YaHei" panose="020B0503020204020204" pitchFamily="34" charset="-122"/>
              <a:ea typeface="Microsoft YaHei" panose="020B0503020204020204" pitchFamily="34" charset="-122"/>
            </a:endParaRPr>
          </a:p>
        </p:txBody>
      </p:sp>
      <p:sp>
        <p:nvSpPr>
          <p:cNvPr id="7" name="矩形 6"/>
          <p:cNvSpPr/>
          <p:nvPr/>
        </p:nvSpPr>
        <p:spPr>
          <a:xfrm>
            <a:off x="755471" y="1874110"/>
            <a:ext cx="4159944" cy="2168525"/>
          </a:xfrm>
          <a:prstGeom prst="rect">
            <a:avLst/>
          </a:prstGeom>
        </p:spPr>
        <p:txBody>
          <a:bodyPr wrap="square">
            <a:spAutoFit/>
          </a:bodyPr>
          <a:lstStyle/>
          <a:p>
            <a:pPr indent="179705" algn="just">
              <a:lnSpc>
                <a:spcPct val="150000"/>
              </a:lnSpc>
            </a:pPr>
            <a:r>
              <a:rPr lang="en-US" altLang="zh-CN" sz="1500" dirty="0">
                <a:latin typeface="Calibri" panose="020F0502020204030204" charset="0"/>
                <a:ea typeface="Microsoft YaHei" panose="020B0503020204020204" pitchFamily="34" charset="-122"/>
                <a:cs typeface="Calibri" panose="020F0502020204030204" charset="0"/>
              </a:rPr>
              <a:t>Yes, because health care workers are in greater contact with patients than the general public and are more vulnerable to new coronavirus infections, WHO recommends that health care workers always take appropriate infection prevention and control measures.</a:t>
            </a:r>
            <a:endParaRPr lang="en-US" altLang="zh-CN" sz="1500" dirty="0">
              <a:latin typeface="Calibri" panose="020F0502020204030204" charset="0"/>
              <a:ea typeface="Microsoft YaHei" panose="020B0503020204020204" pitchFamily="34" charset="-122"/>
              <a:cs typeface="Calibri" panose="020F0502020204030204" charset="0"/>
            </a:endParaRPr>
          </a:p>
        </p:txBody>
      </p:sp>
      <p:pic>
        <p:nvPicPr>
          <p:cNvPr id="1028" name="Picture 4" descr="https://timgsa.baidu.com/timg?image&amp;quality=80&amp;size=b9999_10000&amp;sec=1579922076693&amp;di=c9a425d51075913b7db8880d49009529&amp;imgtype=0&amp;src=http%3A%2F%2Fh.hiphotos.baidu.com%2Fzhidao%2Fpic%2Fitem%2Ff703738da977391224fad702f2198618377ae2f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50353" y="2985278"/>
            <a:ext cx="1630625" cy="151950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7668430" y="280938"/>
            <a:ext cx="1296180" cy="337185"/>
          </a:xfrm>
          <a:prstGeom prst="rect">
            <a:avLst/>
          </a:prstGeom>
          <a:noFill/>
        </p:spPr>
        <p:txBody>
          <a:bodyPr wrap="square" rtlCol="0">
            <a:spAutoFit/>
          </a:bodyPr>
          <a:lstStyle/>
          <a:p>
            <a:r>
              <a:rPr lang="zh-CN" altLang="en-US" sz="1600" dirty="0" smtClean="0">
                <a:solidFill>
                  <a:schemeClr val="bg1"/>
                </a:solidFill>
                <a:latin typeface="经典特宋简" pitchFamily="49" charset="-122"/>
                <a:ea typeface="经典特宋简" pitchFamily="49" charset="-122"/>
                <a:cs typeface="经典特宋简" pitchFamily="49" charset="-122"/>
                <a:sym typeface="Wingdings 2" panose="05020102010507070707"/>
              </a:rPr>
              <a:t> </a:t>
            </a:r>
            <a:r>
              <a:rPr lang="zh-CN" altLang="en-US" sz="1600" dirty="0" smtClean="0">
                <a:solidFill>
                  <a:schemeClr val="bg1"/>
                </a:solidFill>
                <a:latin typeface="经典特宋简" pitchFamily="49" charset="-122"/>
                <a:ea typeface="经典特宋简" pitchFamily="49" charset="-122"/>
                <a:cs typeface="经典特宋简" pitchFamily="49" charset="-122"/>
              </a:rPr>
              <a:t>Features</a:t>
            </a:r>
            <a:endParaRPr lang="zh-CN" altLang="en-US" sz="1600" dirty="0">
              <a:solidFill>
                <a:schemeClr val="bg1"/>
              </a:solidFill>
              <a:latin typeface="经典特宋简" pitchFamily="49" charset="-122"/>
              <a:ea typeface="经典特宋简" pitchFamily="49" charset="-122"/>
              <a:cs typeface="经典特宋简"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699" advClick="0">
        <p:fade/>
      </p:transition>
    </mc:Choice>
    <mc:Fallback>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par>
                                <p:cTn id="12" presetID="2" presetClass="entr" presetSubtype="8"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0-#ppt_w/2"/>
                                          </p:val>
                                        </p:tav>
                                        <p:tav tm="100000">
                                          <p:val>
                                            <p:strVal val="#ppt_x"/>
                                          </p:val>
                                        </p:tav>
                                      </p:tavLst>
                                    </p:anim>
                                    <p:anim calcmode="lin" valueType="num">
                                      <p:cBhvr additive="base">
                                        <p:cTn id="15" dur="500" fill="hold"/>
                                        <p:tgtEl>
                                          <p:spTgt spid="6"/>
                                        </p:tgtEl>
                                        <p:attrNameLst>
                                          <p:attrName>ppt_y</p:attrName>
                                        </p:attrNameLst>
                                      </p:cBhvr>
                                      <p:tavLst>
                                        <p:tav tm="0">
                                          <p:val>
                                            <p:strVal val="#ppt_y"/>
                                          </p:val>
                                        </p:tav>
                                        <p:tav tm="100000">
                                          <p:val>
                                            <p:strVal val="#ppt_y"/>
                                          </p:val>
                                        </p:tav>
                                      </p:tavLst>
                                    </p:anim>
                                  </p:childTnLst>
                                </p:cTn>
                              </p:par>
                              <p:par>
                                <p:cTn id="16" presetID="14" presetClass="entr" presetSubtype="10" fill="hold" nodeType="withEffect">
                                  <p:stCondLst>
                                    <p:cond delay="0"/>
                                  </p:stCondLst>
                                  <p:childTnLst>
                                    <p:set>
                                      <p:cBhvr>
                                        <p:cTn id="17" dur="1" fill="hold">
                                          <p:stCondLst>
                                            <p:cond delay="0"/>
                                          </p:stCondLst>
                                        </p:cTn>
                                        <p:tgtEl>
                                          <p:spTgt spid="1028"/>
                                        </p:tgtEl>
                                        <p:attrNameLst>
                                          <p:attrName>style.visibility</p:attrName>
                                        </p:attrNameLst>
                                      </p:cBhvr>
                                      <p:to>
                                        <p:strVal val="visible"/>
                                      </p:to>
                                    </p:set>
                                    <p:animEffect transition="in" filter="randombar(horizontal)">
                                      <p:cBhvr>
                                        <p:cTn id="18" dur="500"/>
                                        <p:tgtEl>
                                          <p:spTgt spid="102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up)">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470" y="245658"/>
            <a:ext cx="3117850" cy="429895"/>
          </a:xfrm>
          <a:prstGeom prst="rect">
            <a:avLst/>
          </a:prstGeom>
        </p:spPr>
        <p:txBody>
          <a:bodyPr wrap="none">
            <a:spAutoFit/>
          </a:bodyPr>
          <a:lstStyle/>
          <a:p>
            <a:r>
              <a:rPr lang="zh-CN" altLang="en-US" sz="2200" b="1" dirty="0">
                <a:solidFill>
                  <a:schemeClr val="accent5">
                    <a:lumMod val="75000"/>
                  </a:schemeClr>
                </a:solidFill>
                <a:latin typeface="Microsoft YaHei" panose="020B0503020204020204" pitchFamily="34" charset="-122"/>
                <a:ea typeface="Microsoft YaHei" panose="020B0503020204020204" pitchFamily="34" charset="-122"/>
              </a:rPr>
              <a:t>Condition symptoms</a:t>
            </a:r>
            <a:endParaRPr lang="zh-CN" altLang="en-US" sz="2200" b="1" dirty="0">
              <a:solidFill>
                <a:schemeClr val="accent5">
                  <a:lumMod val="75000"/>
                </a:schemeClr>
              </a:solidFill>
              <a:latin typeface="Microsoft YaHei" panose="020B0503020204020204" pitchFamily="34" charset="-122"/>
              <a:ea typeface="Microsoft YaHei" panose="020B0503020204020204" pitchFamily="34" charset="-122"/>
            </a:endParaRPr>
          </a:p>
        </p:txBody>
      </p:sp>
      <p:sp>
        <p:nvSpPr>
          <p:cNvPr id="3" name="矩形 2"/>
          <p:cNvSpPr/>
          <p:nvPr/>
        </p:nvSpPr>
        <p:spPr>
          <a:xfrm>
            <a:off x="827405" y="993775"/>
            <a:ext cx="4608195" cy="706755"/>
          </a:xfrm>
          <a:prstGeom prst="rect">
            <a:avLst/>
          </a:prstGeom>
        </p:spPr>
        <p:txBody>
          <a:bodyPr wrap="square">
            <a:spAutoFit/>
          </a:bodyPr>
          <a:lstStyle/>
          <a:p>
            <a:r>
              <a:rPr lang="zh-CN" altLang="en-US" sz="2000" dirty="0">
                <a:solidFill>
                  <a:schemeClr val="tx1">
                    <a:lumMod val="75000"/>
                    <a:lumOff val="25000"/>
                  </a:schemeClr>
                </a:solidFill>
                <a:latin typeface="Microsoft YaHei" panose="020B0503020204020204" pitchFamily="34" charset="-122"/>
                <a:ea typeface="Microsoft YaHei" panose="020B0503020204020204" pitchFamily="34" charset="-122"/>
              </a:rPr>
              <a:t>Will the virus spread from person to person?</a:t>
            </a:r>
            <a:endParaRPr lang="zh-CN" altLang="en-US" sz="20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4" name="圆角矩形 3"/>
          <p:cNvSpPr/>
          <p:nvPr/>
        </p:nvSpPr>
        <p:spPr>
          <a:xfrm>
            <a:off x="611451" y="987530"/>
            <a:ext cx="144020" cy="400110"/>
          </a:xfrm>
          <a:prstGeom prst="roundRect">
            <a:avLst>
              <a:gd name="adj" fmla="val 5000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5508130" y="993658"/>
            <a:ext cx="0" cy="381040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803539" y="1797221"/>
            <a:ext cx="2945041" cy="2095286"/>
          </a:xfrm>
          <a:prstGeom prst="rect">
            <a:avLst/>
          </a:prstGeom>
        </p:spPr>
      </p:pic>
      <p:sp>
        <p:nvSpPr>
          <p:cNvPr id="12" name="TextBox 11"/>
          <p:cNvSpPr txBox="1"/>
          <p:nvPr/>
        </p:nvSpPr>
        <p:spPr>
          <a:xfrm>
            <a:off x="7668430" y="280938"/>
            <a:ext cx="1296180" cy="337185"/>
          </a:xfrm>
          <a:prstGeom prst="rect">
            <a:avLst/>
          </a:prstGeom>
          <a:noFill/>
        </p:spPr>
        <p:txBody>
          <a:bodyPr wrap="square" rtlCol="0">
            <a:spAutoFit/>
          </a:bodyPr>
          <a:lstStyle/>
          <a:p>
            <a:r>
              <a:rPr lang="zh-CN" altLang="en-US" sz="1600" dirty="0" smtClean="0">
                <a:solidFill>
                  <a:schemeClr val="bg1"/>
                </a:solidFill>
                <a:latin typeface="经典特宋简" pitchFamily="49" charset="-122"/>
                <a:ea typeface="经典特宋简" pitchFamily="49" charset="-122"/>
                <a:cs typeface="经典特宋简" pitchFamily="49" charset="-122"/>
                <a:sym typeface="Wingdings 2" panose="05020102010507070707"/>
              </a:rPr>
              <a:t> </a:t>
            </a:r>
            <a:r>
              <a:rPr lang="zh-CN" altLang="en-US" sz="1600" dirty="0" smtClean="0">
                <a:solidFill>
                  <a:schemeClr val="bg1"/>
                </a:solidFill>
                <a:latin typeface="经典特宋简" pitchFamily="49" charset="-122"/>
                <a:ea typeface="经典特宋简" pitchFamily="49" charset="-122"/>
                <a:cs typeface="经典特宋简" pitchFamily="49" charset="-122"/>
              </a:rPr>
              <a:t>Features</a:t>
            </a:r>
            <a:endParaRPr lang="zh-CN" altLang="en-US" sz="1600" dirty="0">
              <a:solidFill>
                <a:schemeClr val="bg1"/>
              </a:solidFill>
              <a:latin typeface="经典特宋简" pitchFamily="49" charset="-122"/>
              <a:ea typeface="经典特宋简" pitchFamily="49" charset="-122"/>
              <a:cs typeface="经典特宋简" pitchFamily="49" charset="-122"/>
            </a:endParaRPr>
          </a:p>
        </p:txBody>
      </p:sp>
      <p:sp>
        <p:nvSpPr>
          <p:cNvPr id="9" name="矩形 7"/>
          <p:cNvSpPr/>
          <p:nvPr/>
        </p:nvSpPr>
        <p:spPr>
          <a:xfrm>
            <a:off x="827290" y="1876032"/>
            <a:ext cx="4211950" cy="1476375"/>
          </a:xfrm>
          <a:prstGeom prst="rect">
            <a:avLst/>
          </a:prstGeom>
        </p:spPr>
        <p:txBody>
          <a:bodyPr wrap="square">
            <a:spAutoFit/>
          </a:bodyPr>
          <a:p>
            <a:pPr indent="179705" algn="just">
              <a:lnSpc>
                <a:spcPct val="150000"/>
              </a:lnSpc>
            </a:pPr>
            <a:r>
              <a:rPr lang="zh-CN" altLang="en-US" sz="1500" dirty="0">
                <a:latin typeface="Calibri" panose="020F0502020204030204" charset="0"/>
                <a:ea typeface="Microsoft YaHei" panose="020B0503020204020204" pitchFamily="34" charset="-122"/>
                <a:cs typeface="Calibri" panose="020F0502020204030204" charset="0"/>
              </a:rPr>
              <a:t>Yes. The presence of human-to-human and medical infections is a very important sign. The reason for the increased number of cases is more complicated.</a:t>
            </a:r>
            <a:endParaRPr lang="zh-CN" altLang="en-US" sz="1500" dirty="0">
              <a:latin typeface="Calibri" panose="020F0502020204030204" charset="0"/>
              <a:ea typeface="Microsoft YaHei" panose="020B0503020204020204" pitchFamily="34" charset="-122"/>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spd="med" p14:dur="699" advClick="0">
        <p:fade/>
      </p:transition>
    </mc:Choice>
    <mc:Fallback>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2" presetClass="entr" presetSubtype="1"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par>
                                <p:cTn id="16" presetID="14"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randombar(horizont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470" y="245658"/>
            <a:ext cx="3117850" cy="429895"/>
          </a:xfrm>
          <a:prstGeom prst="rect">
            <a:avLst/>
          </a:prstGeom>
        </p:spPr>
        <p:txBody>
          <a:bodyPr wrap="none">
            <a:spAutoFit/>
          </a:bodyPr>
          <a:lstStyle/>
          <a:p>
            <a:r>
              <a:rPr lang="zh-CN" altLang="en-US" sz="2200" b="1" dirty="0">
                <a:solidFill>
                  <a:schemeClr val="accent5">
                    <a:lumMod val="75000"/>
                  </a:schemeClr>
                </a:solidFill>
                <a:latin typeface="Microsoft YaHei" panose="020B0503020204020204" pitchFamily="34" charset="-122"/>
                <a:ea typeface="Microsoft YaHei" panose="020B0503020204020204" pitchFamily="34" charset="-122"/>
              </a:rPr>
              <a:t>Condition symptoms</a:t>
            </a:r>
            <a:endParaRPr lang="zh-CN" altLang="en-US" sz="2200" b="1" dirty="0">
              <a:solidFill>
                <a:schemeClr val="accent5">
                  <a:lumMod val="75000"/>
                </a:schemeClr>
              </a:solidFill>
              <a:latin typeface="Microsoft YaHei" panose="020B0503020204020204" pitchFamily="34" charset="-122"/>
              <a:ea typeface="Microsoft YaHei" panose="020B0503020204020204" pitchFamily="34" charset="-122"/>
            </a:endParaRPr>
          </a:p>
        </p:txBody>
      </p:sp>
      <p:sp>
        <p:nvSpPr>
          <p:cNvPr id="3" name="矩形 2"/>
          <p:cNvSpPr/>
          <p:nvPr/>
        </p:nvSpPr>
        <p:spPr>
          <a:xfrm>
            <a:off x="827405" y="981075"/>
            <a:ext cx="4660265" cy="398780"/>
          </a:xfrm>
          <a:prstGeom prst="rect">
            <a:avLst/>
          </a:prstGeom>
        </p:spPr>
        <p:txBody>
          <a:bodyPr wrap="square">
            <a:spAutoFit/>
          </a:bodyPr>
          <a:lstStyle/>
          <a:p>
            <a:r>
              <a:rPr lang="zh-CN" altLang="en-US" sz="2000" dirty="0">
                <a:solidFill>
                  <a:schemeClr val="tx1">
                    <a:lumMod val="75000"/>
                    <a:lumOff val="25000"/>
                  </a:schemeClr>
                </a:solidFill>
                <a:latin typeface="Microsoft YaHei" panose="020B0503020204020204" pitchFamily="34" charset="-122"/>
                <a:ea typeface="Microsoft YaHei" panose="020B0503020204020204" pitchFamily="34" charset="-122"/>
              </a:rPr>
              <a:t>What to do if you are a close contact</a:t>
            </a:r>
            <a:endParaRPr lang="zh-CN" altLang="en-US" sz="20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4" name="圆角矩形 3"/>
          <p:cNvSpPr/>
          <p:nvPr/>
        </p:nvSpPr>
        <p:spPr>
          <a:xfrm>
            <a:off x="611451" y="987530"/>
            <a:ext cx="144020" cy="400110"/>
          </a:xfrm>
          <a:prstGeom prst="roundRect">
            <a:avLst>
              <a:gd name="adj" fmla="val 5000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044315" y="2419985"/>
            <a:ext cx="4486275" cy="2416810"/>
          </a:xfrm>
          <a:prstGeom prst="rect">
            <a:avLst/>
          </a:prstGeom>
        </p:spPr>
        <p:txBody>
          <a:bodyPr wrap="square">
            <a:spAutoFit/>
          </a:bodyPr>
          <a:lstStyle/>
          <a:p>
            <a:pPr marL="171450" indent="-171450" algn="just">
              <a:lnSpc>
                <a:spcPct val="140000"/>
              </a:lnSpc>
              <a:buFont typeface="Wingdings" panose="05000000000000000000" pitchFamily="2" charset="2"/>
              <a:buChar char="l"/>
            </a:pPr>
            <a:r>
              <a:rPr lang="zh-CN" altLang="en-US" sz="1200" dirty="0">
                <a:latin typeface="Calibri" panose="020F0502020204030204" charset="0"/>
                <a:ea typeface="Microsoft YaHei" panose="020B0503020204020204" pitchFamily="34" charset="-122"/>
                <a:cs typeface="Calibri" panose="020F0502020204030204" charset="0"/>
              </a:rPr>
              <a:t>One of the following contacts with onset cases (suspected and confirmed cases):</a:t>
            </a:r>
            <a:endParaRPr lang="zh-CN" altLang="en-US" sz="1200" dirty="0">
              <a:latin typeface="Calibri" panose="020F0502020204030204" charset="0"/>
              <a:ea typeface="Microsoft YaHei" panose="020B0503020204020204" pitchFamily="34" charset="-122"/>
              <a:cs typeface="Calibri" panose="020F0502020204030204" charset="0"/>
            </a:endParaRPr>
          </a:p>
          <a:p>
            <a:pPr marL="171450" indent="-171450" algn="just">
              <a:lnSpc>
                <a:spcPct val="140000"/>
              </a:lnSpc>
              <a:buFont typeface="Wingdings" panose="05000000000000000000" pitchFamily="2" charset="2"/>
              <a:buChar char="l"/>
            </a:pPr>
            <a:r>
              <a:rPr lang="zh-CN" altLang="en-US" sz="1200" dirty="0">
                <a:latin typeface="Calibri" panose="020F0502020204030204" charset="0"/>
                <a:ea typeface="Microsoft YaHei" panose="020B0503020204020204" pitchFamily="34" charset="-122"/>
                <a:cs typeface="Calibri" panose="020F0502020204030204" charset="0"/>
              </a:rPr>
              <a:t>People who live, study, work or have close contact with the case</a:t>
            </a:r>
            <a:endParaRPr lang="zh-CN" altLang="en-US" sz="1200" dirty="0">
              <a:latin typeface="Calibri" panose="020F0502020204030204" charset="0"/>
              <a:ea typeface="Microsoft YaHei" panose="020B0503020204020204" pitchFamily="34" charset="-122"/>
              <a:cs typeface="Calibri" panose="020F0502020204030204" charset="0"/>
            </a:endParaRPr>
          </a:p>
          <a:p>
            <a:pPr marL="171450" indent="-171450" algn="just">
              <a:lnSpc>
                <a:spcPct val="140000"/>
              </a:lnSpc>
              <a:buFont typeface="Wingdings" panose="05000000000000000000" pitchFamily="2" charset="2"/>
              <a:buChar char="l"/>
            </a:pPr>
            <a:r>
              <a:rPr lang="zh-CN" altLang="en-US" sz="1200" dirty="0">
                <a:latin typeface="Calibri" panose="020F0502020204030204" charset="0"/>
                <a:ea typeface="Microsoft YaHei" panose="020B0503020204020204" pitchFamily="34" charset="-122"/>
                <a:cs typeface="Calibri" panose="020F0502020204030204" charset="0"/>
              </a:rPr>
              <a:t>Medical staff, family members, or other people who have similar close contact with the case when they do not take effective protective measures during the diagnosis, treatment, and visit of the case</a:t>
            </a:r>
            <a:endParaRPr lang="zh-CN" altLang="en-US" sz="1200" dirty="0">
              <a:latin typeface="Calibri" panose="020F0502020204030204" charset="0"/>
              <a:ea typeface="Microsoft YaHei" panose="020B0503020204020204" pitchFamily="34" charset="-122"/>
              <a:cs typeface="Calibri" panose="020F0502020204030204" charset="0"/>
            </a:endParaRPr>
          </a:p>
          <a:p>
            <a:pPr marL="171450" indent="-171450" algn="just">
              <a:lnSpc>
                <a:spcPct val="140000"/>
              </a:lnSpc>
              <a:buFont typeface="Wingdings" panose="05000000000000000000" pitchFamily="2" charset="2"/>
              <a:buChar char="l"/>
            </a:pPr>
            <a:r>
              <a:rPr lang="zh-CN" altLang="en-US" sz="1200" dirty="0">
                <a:latin typeface="Calibri" panose="020F0502020204030204" charset="0"/>
                <a:ea typeface="Microsoft YaHei" panose="020B0503020204020204" pitchFamily="34" charset="-122"/>
                <a:cs typeface="Calibri" panose="020F0502020204030204" charset="0"/>
              </a:rPr>
              <a:t>Other patients in the same ward and their accompanying staff</a:t>
            </a:r>
            <a:endParaRPr lang="zh-CN" altLang="en-US" sz="1200" dirty="0">
              <a:latin typeface="Calibri" panose="020F0502020204030204" charset="0"/>
              <a:ea typeface="Microsoft YaHei" panose="020B0503020204020204" pitchFamily="34" charset="-122"/>
              <a:cs typeface="Calibri" panose="020F0502020204030204" charset="0"/>
            </a:endParaRPr>
          </a:p>
          <a:p>
            <a:pPr marL="171450" indent="-171450" algn="just">
              <a:lnSpc>
                <a:spcPct val="140000"/>
              </a:lnSpc>
              <a:buFont typeface="Wingdings" panose="05000000000000000000" pitchFamily="2" charset="2"/>
              <a:buChar char="l"/>
            </a:pPr>
            <a:r>
              <a:rPr lang="zh-CN" altLang="en-US" sz="1200" dirty="0">
                <a:latin typeface="Calibri" panose="020F0502020204030204" charset="0"/>
                <a:ea typeface="Microsoft YaHei" panose="020B0503020204020204" pitchFamily="34" charset="-122"/>
                <a:cs typeface="Calibri" panose="020F0502020204030204" charset="0"/>
              </a:rPr>
              <a:t>Travel in the same vehicle as the case and have close contact</a:t>
            </a:r>
            <a:endParaRPr lang="zh-CN" altLang="en-US" sz="1200" dirty="0">
              <a:latin typeface="Calibri" panose="020F0502020204030204" charset="0"/>
              <a:ea typeface="Microsoft YaHei" panose="020B0503020204020204" pitchFamily="34" charset="-122"/>
              <a:cs typeface="Calibri" panose="020F0502020204030204" charset="0"/>
            </a:endParaRPr>
          </a:p>
        </p:txBody>
      </p:sp>
      <p:grpSp>
        <p:nvGrpSpPr>
          <p:cNvPr id="8" name="组合 7"/>
          <p:cNvGrpSpPr/>
          <p:nvPr/>
        </p:nvGrpSpPr>
        <p:grpSpPr>
          <a:xfrm>
            <a:off x="672290" y="1851140"/>
            <a:ext cx="2880399" cy="2664370"/>
            <a:chOff x="959310" y="1707630"/>
            <a:chExt cx="2880399" cy="2664370"/>
          </a:xfrm>
        </p:grpSpPr>
        <p:sp>
          <p:nvSpPr>
            <p:cNvPr id="6" name="矩形 5"/>
            <p:cNvSpPr/>
            <p:nvPr/>
          </p:nvSpPr>
          <p:spPr>
            <a:xfrm>
              <a:off x="959310" y="1707630"/>
              <a:ext cx="2880399" cy="266437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1262" y="2495603"/>
              <a:ext cx="2798267" cy="1865511"/>
            </a:xfrm>
            <a:prstGeom prst="rect">
              <a:avLst/>
            </a:prstGeom>
          </p:spPr>
        </p:pic>
      </p:grpSp>
      <p:sp>
        <p:nvSpPr>
          <p:cNvPr id="9" name="矩形 8"/>
          <p:cNvSpPr/>
          <p:nvPr/>
        </p:nvSpPr>
        <p:spPr>
          <a:xfrm>
            <a:off x="4283710" y="1563370"/>
            <a:ext cx="3796665" cy="706755"/>
          </a:xfrm>
          <a:prstGeom prst="rect">
            <a:avLst/>
          </a:prstGeom>
        </p:spPr>
        <p:txBody>
          <a:bodyPr wrap="square">
            <a:spAutoFit/>
          </a:bodyPr>
          <a:lstStyle/>
          <a:p>
            <a:r>
              <a:rPr lang="zh-CN" altLang="en-US" sz="4000" dirty="0">
                <a:solidFill>
                  <a:schemeClr val="tx1">
                    <a:lumMod val="75000"/>
                    <a:lumOff val="25000"/>
                  </a:schemeClr>
                </a:solidFill>
                <a:latin typeface="Microsoft YaHei" panose="020B0503020204020204" pitchFamily="34" charset="-122"/>
                <a:ea typeface="Microsoft YaHei" panose="020B0503020204020204" pitchFamily="34" charset="-122"/>
                <a:sym typeface="+mn-ea"/>
              </a:rPr>
              <a:t>close contact</a:t>
            </a:r>
            <a:endParaRPr lang="zh-CN" altLang="en-US" sz="4000" dirty="0"/>
          </a:p>
        </p:txBody>
      </p:sp>
      <p:sp>
        <p:nvSpPr>
          <p:cNvPr id="11" name="TextBox 10"/>
          <p:cNvSpPr txBox="1"/>
          <p:nvPr/>
        </p:nvSpPr>
        <p:spPr>
          <a:xfrm>
            <a:off x="7668430" y="280938"/>
            <a:ext cx="1296180" cy="337185"/>
          </a:xfrm>
          <a:prstGeom prst="rect">
            <a:avLst/>
          </a:prstGeom>
          <a:noFill/>
        </p:spPr>
        <p:txBody>
          <a:bodyPr wrap="square" rtlCol="0">
            <a:spAutoFit/>
          </a:bodyPr>
          <a:lstStyle/>
          <a:p>
            <a:r>
              <a:rPr lang="zh-CN" altLang="en-US" sz="1600" dirty="0" smtClean="0">
                <a:solidFill>
                  <a:schemeClr val="bg1"/>
                </a:solidFill>
                <a:latin typeface="经典特宋简" pitchFamily="49" charset="-122"/>
                <a:ea typeface="经典特宋简" pitchFamily="49" charset="-122"/>
                <a:cs typeface="经典特宋简" pitchFamily="49" charset="-122"/>
                <a:sym typeface="Wingdings 2" panose="05020102010507070707"/>
              </a:rPr>
              <a:t> </a:t>
            </a:r>
            <a:r>
              <a:rPr lang="zh-CN" altLang="en-US" sz="1600" dirty="0" smtClean="0">
                <a:solidFill>
                  <a:schemeClr val="bg1"/>
                </a:solidFill>
                <a:latin typeface="经典特宋简" pitchFamily="49" charset="-122"/>
                <a:ea typeface="经典特宋简" pitchFamily="49" charset="-122"/>
                <a:cs typeface="经典特宋简" pitchFamily="49" charset="-122"/>
              </a:rPr>
              <a:t>Features</a:t>
            </a:r>
            <a:endParaRPr lang="zh-CN" altLang="en-US" sz="1600" dirty="0">
              <a:solidFill>
                <a:schemeClr val="bg1"/>
              </a:solidFill>
              <a:latin typeface="经典特宋简" pitchFamily="49" charset="-122"/>
              <a:ea typeface="经典特宋简" pitchFamily="49" charset="-122"/>
              <a:cs typeface="经典特宋简"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699" advClick="0">
        <p:fade/>
      </p:transition>
    </mc:Choice>
    <mc:Fallback>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2692</Words>
  <Application>WPS Presentation</Application>
  <PresentationFormat>全屏显示(16:9)</PresentationFormat>
  <Paragraphs>104</Paragraphs>
  <Slides>18</Slides>
  <Notes>0</Notes>
  <HiddenSlides>0</HiddenSlides>
  <MMClips>1</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Arial</vt:lpstr>
      <vt:lpstr>SimSun</vt:lpstr>
      <vt:lpstr>Wingdings</vt:lpstr>
      <vt:lpstr>Microsoft YaHei</vt:lpstr>
      <vt:lpstr>Impact</vt:lpstr>
      <vt:lpstr>经典特宋简</vt:lpstr>
      <vt:lpstr>Wingdings 2</vt:lpstr>
      <vt:lpstr>Calibri</vt:lpstr>
      <vt:lpstr>Arial Unicode MS</vt:lpstr>
      <vt:lpstr>思源黑体 CN Regular</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67</cp:revision>
  <dcterms:created xsi:type="dcterms:W3CDTF">2020-01-22T13:41:00Z</dcterms:created>
  <dcterms:modified xsi:type="dcterms:W3CDTF">2023-02-25T06:22:13Z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1033-11.2.0.11219</vt:lpwstr>
  </property>
  <property fmtid="{D5CDD505-2E9C-101B-9397-08002B2CF9AE}" pid="3" name="ICV">
    <vt:lpwstr>9434CC19870745BA8DB4B298C4DA8CC3</vt:lpwstr>
  </property>
</Properties>
</file>