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76" r:id="rId3"/>
    <p:sldId id="277" r:id="rId4"/>
    <p:sldId id="281" r:id="rId5"/>
    <p:sldId id="282" r:id="rId6"/>
    <p:sldId id="278" r:id="rId7"/>
    <p:sldId id="284" r:id="rId8"/>
    <p:sldId id="286" r:id="rId9"/>
    <p:sldId id="279" r:id="rId10"/>
    <p:sldId id="295" r:id="rId11"/>
    <p:sldId id="29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69D8"/>
    <a:srgbClr val="04BFB1"/>
    <a:srgbClr val="FBAF01"/>
    <a:srgbClr val="F86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0" d="100"/>
          <a:sy n="60" d="100"/>
        </p:scale>
        <p:origin x="109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367506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360997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2442369" y="1566864"/>
            <a:ext cx="7307262" cy="3952928"/>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2279036" y="1977022"/>
            <a:ext cx="7901602" cy="1569660"/>
          </a:xfrm>
          <a:prstGeom prst="rect">
            <a:avLst/>
          </a:prstGeom>
          <a:noFill/>
        </p:spPr>
        <p:txBody>
          <a:bodyPr wrap="square" rtlCol="0">
            <a:spAutoFit/>
          </a:bodyPr>
          <a:lstStyle/>
          <a:p>
            <a:pPr algn="ctr"/>
            <a:r>
              <a:rPr lang="en-US" altLang="zh-CN" sz="4800" dirty="0">
                <a:solidFill>
                  <a:schemeClr val="tx1">
                    <a:lumMod val="75000"/>
                    <a:lumOff val="25000"/>
                  </a:schemeClr>
                </a:solidFill>
                <a:cs typeface="+mn-ea"/>
                <a:sym typeface="+mn-lt"/>
              </a:rPr>
              <a:t> USING UNITY GAME ENGINE </a:t>
            </a:r>
            <a:endParaRPr lang="zh-CN" altLang="en-US" sz="4800" dirty="0">
              <a:solidFill>
                <a:schemeClr val="tx1">
                  <a:lumMod val="75000"/>
                  <a:lumOff val="25000"/>
                </a:schemeClr>
              </a:solidFill>
              <a:cs typeface="+mn-ea"/>
              <a:sym typeface="+mn-lt"/>
            </a:endParaRPr>
          </a:p>
        </p:txBody>
      </p:sp>
      <p:cxnSp>
        <p:nvCxnSpPr>
          <p:cNvPr id="56" name="直接连接符 55"/>
          <p:cNvCxnSpPr/>
          <p:nvPr/>
        </p:nvCxnSpPr>
        <p:spPr>
          <a:xfrm>
            <a:off x="5869030" y="3742084"/>
            <a:ext cx="453940"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矩形: 圆角 67"/>
          <p:cNvSpPr/>
          <p:nvPr/>
        </p:nvSpPr>
        <p:spPr>
          <a:xfrm>
            <a:off x="4853940" y="4085590"/>
            <a:ext cx="2515235" cy="381635"/>
          </a:xfrm>
          <a:prstGeom prst="roundRect">
            <a:avLst>
              <a:gd name="adj" fmla="val 50000"/>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bg1"/>
                </a:solidFill>
                <a:cs typeface="+mn-ea"/>
                <a:sym typeface="+mn-lt"/>
              </a:rPr>
              <a:t>Hell’s Paradise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rgbClr val="FFFF00"/>
            </a:gs>
            <a:gs pos="100000">
              <a:srgbClr val="92D05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OBJECTIVES</a:t>
            </a:r>
          </a:p>
        </p:txBody>
      </p:sp>
      <p:pic>
        <p:nvPicPr>
          <p:cNvPr id="5" name="Picture 4">
            <a:extLst>
              <a:ext uri="{FF2B5EF4-FFF2-40B4-BE49-F238E27FC236}">
                <a16:creationId xmlns:a16="http://schemas.microsoft.com/office/drawing/2014/main" id="{EF0B8DB6-663F-8CAD-91D8-9DFA4F1EC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1" y="1452715"/>
            <a:ext cx="5701850" cy="3152345"/>
          </a:xfrm>
          <a:prstGeom prst="rect">
            <a:avLst/>
          </a:prstGeom>
        </p:spPr>
      </p:pic>
      <p:pic>
        <p:nvPicPr>
          <p:cNvPr id="11" name="Picture 10">
            <a:extLst>
              <a:ext uri="{FF2B5EF4-FFF2-40B4-BE49-F238E27FC236}">
                <a16:creationId xmlns:a16="http://schemas.microsoft.com/office/drawing/2014/main" id="{C921B742-E8ED-26F6-72AA-D1397FE07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005" y="1452715"/>
            <a:ext cx="5656777" cy="3152345"/>
          </a:xfrm>
          <a:prstGeom prst="rect">
            <a:avLst/>
          </a:prstGeom>
        </p:spPr>
      </p:pic>
      <p:sp>
        <p:nvSpPr>
          <p:cNvPr id="12" name="Rectangle 11">
            <a:extLst>
              <a:ext uri="{FF2B5EF4-FFF2-40B4-BE49-F238E27FC236}">
                <a16:creationId xmlns:a16="http://schemas.microsoft.com/office/drawing/2014/main" id="{D3CBF4DC-5E6C-D484-353E-5EB2DAE543C3}"/>
              </a:ext>
            </a:extLst>
          </p:cNvPr>
          <p:cNvSpPr/>
          <p:nvPr/>
        </p:nvSpPr>
        <p:spPr>
          <a:xfrm>
            <a:off x="1474730" y="4923941"/>
            <a:ext cx="9560550" cy="1569660"/>
          </a:xfrm>
          <a:prstGeom prst="rect">
            <a:avLst/>
          </a:prstGeom>
          <a:noFill/>
        </p:spPr>
        <p:txBody>
          <a:bodyPr wrap="square" lIns="91440" tIns="45720" rIns="91440" bIns="45720">
            <a:spAutoFit/>
          </a:bodyPr>
          <a:lstStyle/>
          <a:p>
            <a:pPr algn="ctr"/>
            <a:r>
              <a:rPr lang="en-US" sz="4800" b="1" cap="none" spc="0" dirty="0">
                <a:ln w="0">
                  <a:solidFill>
                    <a:schemeClr val="tx1"/>
                  </a:solidFill>
                </a:ln>
                <a:solidFill>
                  <a:srgbClr val="FF0000"/>
                </a:solidFill>
                <a:effectLst>
                  <a:outerShdw blurRad="38100" dist="19050" dir="2700000" algn="tl" rotWithShape="0">
                    <a:schemeClr val="dk1">
                      <a:alpha val="40000"/>
                    </a:schemeClr>
                  </a:outerShdw>
                </a:effectLst>
                <a:latin typeface="Algerian" panose="04020705040A02060702" pitchFamily="82" charset="0"/>
              </a:rPr>
              <a:t>The  Game has simple design and is very easy to play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442" y="-151148"/>
            <a:ext cx="10515600" cy="1325563"/>
          </a:xfrm>
        </p:spPr>
        <p:txBody>
          <a:bodyPr/>
          <a:lstStyle/>
          <a:p>
            <a:pPr algn="ctr"/>
            <a:r>
              <a:rPr lang="en-US" dirty="0">
                <a:latin typeface="Arial Black" panose="020B0A04020102020204" pitchFamily="34" charset="0"/>
              </a:rPr>
              <a:t>CONCLUSION</a:t>
            </a:r>
          </a:p>
        </p:txBody>
      </p:sp>
      <p:sp>
        <p:nvSpPr>
          <p:cNvPr id="3" name="Content Placeholder 2"/>
          <p:cNvSpPr>
            <a:spLocks noGrp="1"/>
          </p:cNvSpPr>
          <p:nvPr>
            <p:ph idx="1"/>
          </p:nvPr>
        </p:nvSpPr>
        <p:spPr>
          <a:xfrm>
            <a:off x="549442" y="930665"/>
            <a:ext cx="10515600" cy="4351338"/>
          </a:xfrm>
        </p:spPr>
        <p:txBody>
          <a:bodyPr>
            <a:normAutofit/>
          </a:bodyPr>
          <a:lstStyle/>
          <a:p>
            <a:pPr algn="just"/>
            <a:r>
              <a:rPr lang="en-US" sz="2000" dirty="0"/>
              <a:t>We titled this Game as </a:t>
            </a:r>
            <a:r>
              <a:rPr lang="en-US" b="1" u="sng" dirty="0" err="1"/>
              <a:t>Luffy’s</a:t>
            </a:r>
            <a:r>
              <a:rPr lang="en-US" b="1" u="sng" dirty="0"/>
              <a:t> Escape</a:t>
            </a:r>
            <a:r>
              <a:rPr lang="en-US" b="1" dirty="0"/>
              <a:t>.</a:t>
            </a:r>
          </a:p>
          <a:p>
            <a:pPr algn="just"/>
            <a:r>
              <a:rPr lang="en-US" sz="2000" dirty="0"/>
              <a:t>This Game was developed by our Team- </a:t>
            </a:r>
            <a:r>
              <a:rPr lang="en-US" b="1" u="sng" dirty="0"/>
              <a:t>Hell’s Paradise</a:t>
            </a:r>
            <a:r>
              <a:rPr lang="en-US" sz="2000" dirty="0"/>
              <a:t>.</a:t>
            </a:r>
          </a:p>
          <a:p>
            <a:pPr algn="just"/>
            <a:r>
              <a:rPr lang="en-US" sz="2000" dirty="0"/>
              <a:t>Our Team Members:</a:t>
            </a:r>
          </a:p>
          <a:p>
            <a:pPr>
              <a:buFont typeface="Wingdings" panose="05000000000000000000" pitchFamily="2" charset="2"/>
              <a:buChar char="Ø"/>
            </a:pPr>
            <a:r>
              <a:rPr lang="en-US" altLang="en-US" sz="2000" b="1" dirty="0" err="1">
                <a:solidFill>
                  <a:srgbClr val="5C686D"/>
                </a:solidFill>
                <a:latin typeface="Nunito Sans" pitchFamily="2" charset="0"/>
              </a:rPr>
              <a:t>Punith</a:t>
            </a:r>
            <a:r>
              <a:rPr lang="en-US" altLang="en-US" sz="2000" b="1" dirty="0">
                <a:solidFill>
                  <a:srgbClr val="5C686D"/>
                </a:solidFill>
                <a:latin typeface="Nunito Sans" pitchFamily="2" charset="0"/>
              </a:rPr>
              <a:t> K </a:t>
            </a:r>
            <a:r>
              <a:rPr lang="en-US" altLang="en-US" sz="2000" b="1" dirty="0" err="1">
                <a:solidFill>
                  <a:srgbClr val="5C686D"/>
                </a:solidFill>
                <a:latin typeface="Nunito Sans" pitchFamily="2" charset="0"/>
              </a:rPr>
              <a:t>K</a:t>
            </a:r>
            <a:endParaRPr lang="en-US" altLang="en-US" sz="2000" b="1" dirty="0">
              <a:solidFill>
                <a:srgbClr val="5C686D"/>
              </a:solidFill>
              <a:latin typeface="Nunito Sans" pitchFamily="2"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5C686D"/>
                </a:solidFill>
                <a:effectLst/>
                <a:latin typeface="Nunito Sans" pitchFamily="2" charset="0"/>
              </a:rPr>
              <a:t>Rachana MR Das</a:t>
            </a:r>
            <a:endParaRPr lang="en-US" altLang="en-US" sz="2000" dirty="0">
              <a:solidFill>
                <a:srgbClr val="07131A"/>
              </a:solidFill>
              <a:latin typeface="Nunito Sans" pitchFamily="2"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5C686D"/>
                </a:solidFill>
                <a:effectLst/>
                <a:latin typeface="Nunito Sans" pitchFamily="2" charset="0"/>
              </a:rPr>
              <a:t>YASHIKA M 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rgbClr val="5C686D"/>
                </a:solidFill>
                <a:effectLst/>
                <a:latin typeface="Nunito Sans" pitchFamily="2" charset="0"/>
              </a:rPr>
              <a:t>Vijayagoud</a:t>
            </a:r>
            <a:r>
              <a:rPr kumimoji="0" lang="en-US" altLang="en-US" sz="2000" b="1" i="0" u="none" strike="noStrike" cap="none" normalizeH="0" baseline="0" dirty="0">
                <a:ln>
                  <a:noFill/>
                </a:ln>
                <a:solidFill>
                  <a:srgbClr val="5C686D"/>
                </a:solidFill>
                <a:effectLst/>
                <a:latin typeface="Nunito Sans" pitchFamily="2" charset="0"/>
              </a:rPr>
              <a:t> Patil</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b="1" dirty="0">
              <a:solidFill>
                <a:srgbClr val="5C686D"/>
              </a:solidFill>
              <a:latin typeface="Nunito Sans" pitchFamily="2" charset="0"/>
            </a:endParaRPr>
          </a:p>
          <a:p>
            <a:pPr marR="0" lvl="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5C686D"/>
                </a:solidFill>
                <a:effectLst/>
                <a:latin typeface="Nunito Sans" pitchFamily="2" charset="0"/>
              </a:rPr>
              <a:t>We developed this game for </a:t>
            </a:r>
            <a:r>
              <a:rPr kumimoji="0" lang="en-US" altLang="en-US" sz="2400" b="1" i="0" u="none" strike="noStrike" cap="none" normalizeH="0" baseline="0" dirty="0" err="1">
                <a:ln>
                  <a:noFill/>
                </a:ln>
                <a:solidFill>
                  <a:srgbClr val="5C686D"/>
                </a:solidFill>
                <a:effectLst/>
                <a:latin typeface="Nunito Sans" pitchFamily="2" charset="0"/>
              </a:rPr>
              <a:t>HackByte</a:t>
            </a:r>
            <a:r>
              <a:rPr kumimoji="0" lang="en-US" altLang="en-US" sz="2000" b="1" i="0" u="none" strike="noStrike" cap="none" normalizeH="0" baseline="0" dirty="0">
                <a:ln>
                  <a:noFill/>
                </a:ln>
                <a:solidFill>
                  <a:srgbClr val="5C686D"/>
                </a:solidFill>
                <a:effectLst/>
                <a:latin typeface="Nunito Sans" pitchFamily="2" charset="0"/>
              </a:rPr>
              <a:t> Hackathon.</a:t>
            </a:r>
          </a:p>
          <a:p>
            <a:pPr marR="0" lvl="0" defTabSz="914400" rtl="0" eaLnBrk="0" fontAlgn="base" latinLnBrk="0" hangingPunct="0">
              <a:lnSpc>
                <a:spcPct val="100000"/>
              </a:lnSpc>
              <a:spcBef>
                <a:spcPct val="0"/>
              </a:spcBef>
              <a:spcAft>
                <a:spcPct val="0"/>
              </a:spcAft>
              <a:buClrTx/>
              <a:buSzTx/>
              <a:tabLst/>
            </a:pPr>
            <a:endParaRPr lang="en-US" altLang="en-US" sz="2000" b="1" dirty="0">
              <a:solidFill>
                <a:srgbClr val="5C686D"/>
              </a:solidFill>
              <a:latin typeface="Nunito Sans" pitchFamily="2" charset="0"/>
            </a:endParaRPr>
          </a:p>
          <a:p>
            <a:pPr marL="0" indent="0" algn="just">
              <a:buNone/>
            </a:pPr>
            <a:endParaRPr kumimoji="0" lang="en-US" altLang="en-US" sz="2000" b="0" i="0" u="none" strike="noStrike" cap="none" normalizeH="0" baseline="0" dirty="0">
              <a:ln>
                <a:noFill/>
              </a:ln>
              <a:solidFill>
                <a:schemeClr val="tx1"/>
              </a:solidFill>
              <a:effectLst/>
            </a:endParaRPr>
          </a:p>
          <a:p>
            <a:pPr algn="just"/>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algn="just"/>
            <a:endParaRPr lang="en-US" sz="2000" dirty="0"/>
          </a:p>
        </p:txBody>
      </p:sp>
      <p:pic>
        <p:nvPicPr>
          <p:cNvPr id="1030" name="Picture 6" descr="402,630 Thank You Images, Stock Photos &amp; Vectors | Shutterstock">
            <a:extLst>
              <a:ext uri="{FF2B5EF4-FFF2-40B4-BE49-F238E27FC236}">
                <a16:creationId xmlns:a16="http://schemas.microsoft.com/office/drawing/2014/main" id="{10424905-599B-ABD4-ECD3-2B0648A18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539" y="4424082"/>
            <a:ext cx="6407567" cy="22896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B7AC58D-47C9-6353-6E11-C83ABB371647}"/>
              </a:ext>
            </a:extLst>
          </p:cNvPr>
          <p:cNvPicPr>
            <a:picLocks noChangeAspect="1"/>
          </p:cNvPicPr>
          <p:nvPr/>
        </p:nvPicPr>
        <p:blipFill>
          <a:blip r:embed="rId5"/>
          <a:stretch>
            <a:fillRect/>
          </a:stretch>
        </p:blipFill>
        <p:spPr>
          <a:xfrm>
            <a:off x="128339" y="4323423"/>
            <a:ext cx="5106652" cy="24909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597646"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270621"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364283"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043858"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367506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360997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270621"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204196"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353171"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691558"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683496"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1595436" y="1231887"/>
            <a:ext cx="3399631" cy="4579964"/>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矩形 54"/>
          <p:cNvSpPr/>
          <p:nvPr/>
        </p:nvSpPr>
        <p:spPr>
          <a:xfrm>
            <a:off x="5155404" y="1244589"/>
            <a:ext cx="5481241" cy="4579964"/>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7" name="组合 56"/>
          <p:cNvGrpSpPr/>
          <p:nvPr/>
        </p:nvGrpSpPr>
        <p:grpSpPr>
          <a:xfrm>
            <a:off x="2870709" y="2649454"/>
            <a:ext cx="849085" cy="138946"/>
            <a:chOff x="0" y="-20638"/>
            <a:chExt cx="8126927" cy="630238"/>
          </a:xfrm>
        </p:grpSpPr>
        <p:sp>
          <p:nvSpPr>
            <p:cNvPr id="58" name="Rectangle 34"/>
            <p:cNvSpPr>
              <a:spLocks noChangeArrowheads="1"/>
            </p:cNvSpPr>
            <p:nvPr/>
          </p:nvSpPr>
          <p:spPr bwMode="auto">
            <a:xfrm>
              <a:off x="0" y="-20638"/>
              <a:ext cx="2030120" cy="630238"/>
            </a:xfrm>
            <a:prstGeom prst="rect">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Rectangle 35"/>
            <p:cNvSpPr>
              <a:spLocks noChangeArrowheads="1"/>
            </p:cNvSpPr>
            <p:nvPr/>
          </p:nvSpPr>
          <p:spPr bwMode="auto">
            <a:xfrm>
              <a:off x="2030120" y="-20638"/>
              <a:ext cx="2030120" cy="630238"/>
            </a:xfrm>
            <a:prstGeom prst="rect">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Rectangle 36"/>
            <p:cNvSpPr>
              <a:spLocks noChangeArrowheads="1"/>
            </p:cNvSpPr>
            <p:nvPr/>
          </p:nvSpPr>
          <p:spPr bwMode="auto">
            <a:xfrm>
              <a:off x="4060241" y="-20638"/>
              <a:ext cx="2034954" cy="630238"/>
            </a:xfrm>
            <a:prstGeom prst="rect">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1" name="Rectangle 37"/>
            <p:cNvSpPr>
              <a:spLocks noChangeArrowheads="1"/>
            </p:cNvSpPr>
            <p:nvPr/>
          </p:nvSpPr>
          <p:spPr bwMode="auto">
            <a:xfrm>
              <a:off x="6095195" y="-20638"/>
              <a:ext cx="2031732" cy="630238"/>
            </a:xfrm>
            <a:prstGeom prst="rect">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3" name="矩形 2"/>
          <p:cNvSpPr/>
          <p:nvPr/>
        </p:nvSpPr>
        <p:spPr>
          <a:xfrm>
            <a:off x="2114945" y="1854994"/>
            <a:ext cx="2360612" cy="33337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5645816" y="1709676"/>
            <a:ext cx="712786" cy="712786"/>
          </a:xfrm>
          <a:prstGeom prst="ellipse">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01</a:t>
            </a:r>
            <a:endParaRPr lang="zh-CN" altLang="en-US">
              <a:cs typeface="+mn-ea"/>
              <a:sym typeface="+mn-lt"/>
            </a:endParaRPr>
          </a:p>
        </p:txBody>
      </p:sp>
      <p:sp>
        <p:nvSpPr>
          <p:cNvPr id="70" name="椭圆 69"/>
          <p:cNvSpPr/>
          <p:nvPr/>
        </p:nvSpPr>
        <p:spPr>
          <a:xfrm>
            <a:off x="5645816" y="2688678"/>
            <a:ext cx="712786" cy="712786"/>
          </a:xfrm>
          <a:prstGeom prst="ellipse">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02</a:t>
            </a:r>
            <a:endParaRPr lang="zh-CN" altLang="en-US">
              <a:cs typeface="+mn-ea"/>
              <a:sym typeface="+mn-lt"/>
            </a:endParaRPr>
          </a:p>
        </p:txBody>
      </p:sp>
      <p:sp>
        <p:nvSpPr>
          <p:cNvPr id="73" name="椭圆 72"/>
          <p:cNvSpPr/>
          <p:nvPr/>
        </p:nvSpPr>
        <p:spPr>
          <a:xfrm>
            <a:off x="5645816" y="3667680"/>
            <a:ext cx="712786" cy="712786"/>
          </a:xfrm>
          <a:prstGeom prst="ellipse">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03</a:t>
            </a:r>
            <a:endParaRPr lang="zh-CN" altLang="en-US">
              <a:cs typeface="+mn-ea"/>
              <a:sym typeface="+mn-lt"/>
            </a:endParaRPr>
          </a:p>
        </p:txBody>
      </p:sp>
      <p:sp>
        <p:nvSpPr>
          <p:cNvPr id="76" name="椭圆 75"/>
          <p:cNvSpPr/>
          <p:nvPr/>
        </p:nvSpPr>
        <p:spPr>
          <a:xfrm>
            <a:off x="5645816" y="4646681"/>
            <a:ext cx="712786" cy="712786"/>
          </a:xfrm>
          <a:prstGeom prst="ellipse">
            <a:avLst/>
          </a:prstGeom>
          <a:solidFill>
            <a:srgbClr val="C76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04</a:t>
            </a:r>
            <a:endParaRPr lang="zh-CN" altLang="en-US">
              <a:cs typeface="+mn-ea"/>
              <a:sym typeface="+mn-lt"/>
            </a:endParaRPr>
          </a:p>
        </p:txBody>
      </p:sp>
      <p:sp>
        <p:nvSpPr>
          <p:cNvPr id="62" name="文本框 61"/>
          <p:cNvSpPr txBox="1"/>
          <p:nvPr/>
        </p:nvSpPr>
        <p:spPr>
          <a:xfrm>
            <a:off x="1805778" y="3349580"/>
            <a:ext cx="2997201" cy="523220"/>
          </a:xfrm>
          <a:prstGeom prst="rect">
            <a:avLst/>
          </a:prstGeom>
          <a:noFill/>
        </p:spPr>
        <p:txBody>
          <a:bodyPr wrap="square" rtlCol="0">
            <a:spAutoFit/>
          </a:bodyPr>
          <a:lstStyle/>
          <a:p>
            <a:pPr algn="ctr"/>
            <a:r>
              <a:rPr lang="en-US" altLang="zh-CN" sz="2800" b="1" dirty="0">
                <a:solidFill>
                  <a:schemeClr val="tx1">
                    <a:lumMod val="75000"/>
                    <a:lumOff val="25000"/>
                  </a:schemeClr>
                </a:solidFill>
                <a:cs typeface="+mn-ea"/>
                <a:sym typeface="+mn-lt"/>
              </a:rPr>
              <a:t>CONTENT</a:t>
            </a:r>
            <a:endParaRPr lang="zh-CN" altLang="en-US" sz="2800" b="1" dirty="0">
              <a:solidFill>
                <a:schemeClr val="tx1">
                  <a:lumMod val="75000"/>
                  <a:lumOff val="25000"/>
                </a:schemeClr>
              </a:solidFill>
              <a:cs typeface="+mn-ea"/>
              <a:sym typeface="+mn-lt"/>
            </a:endParaRPr>
          </a:p>
        </p:txBody>
      </p:sp>
      <p:cxnSp>
        <p:nvCxnSpPr>
          <p:cNvPr id="66" name="直接连接符 65"/>
          <p:cNvCxnSpPr/>
          <p:nvPr/>
        </p:nvCxnSpPr>
        <p:spPr>
          <a:xfrm>
            <a:off x="3109241" y="4236565"/>
            <a:ext cx="39188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434393" y="1795692"/>
            <a:ext cx="4001302" cy="460375"/>
          </a:xfrm>
          <a:prstGeom prst="rect">
            <a:avLst/>
          </a:prstGeom>
        </p:spPr>
        <p:txBody>
          <a:bodyPr wrap="square">
            <a:spAutoFit/>
          </a:bodyPr>
          <a:lstStyle/>
          <a:p>
            <a:r>
              <a:rPr lang="en-US" altLang="zh-CN" sz="2400" dirty="0">
                <a:solidFill>
                  <a:schemeClr val="tx1">
                    <a:lumMod val="75000"/>
                    <a:lumOff val="25000"/>
                  </a:schemeClr>
                </a:solidFill>
                <a:cs typeface="+mn-ea"/>
                <a:sym typeface="+mn-lt"/>
              </a:rPr>
              <a:t>ABOUT</a:t>
            </a:r>
          </a:p>
        </p:txBody>
      </p:sp>
      <p:sp>
        <p:nvSpPr>
          <p:cNvPr id="69" name="矩形 68"/>
          <p:cNvSpPr/>
          <p:nvPr/>
        </p:nvSpPr>
        <p:spPr>
          <a:xfrm>
            <a:off x="6434393" y="2841924"/>
            <a:ext cx="4001302" cy="460375"/>
          </a:xfrm>
          <a:prstGeom prst="rect">
            <a:avLst/>
          </a:prstGeom>
        </p:spPr>
        <p:txBody>
          <a:bodyPr wrap="square">
            <a:spAutoFit/>
          </a:bodyPr>
          <a:lstStyle/>
          <a:p>
            <a:r>
              <a:rPr lang="en-US" altLang="zh-CN" sz="2400" dirty="0">
                <a:solidFill>
                  <a:schemeClr val="tx1">
                    <a:lumMod val="75000"/>
                    <a:lumOff val="25000"/>
                  </a:schemeClr>
                </a:solidFill>
                <a:cs typeface="+mn-ea"/>
                <a:sym typeface="+mn-lt"/>
              </a:rPr>
              <a:t>FEATURES</a:t>
            </a:r>
          </a:p>
        </p:txBody>
      </p:sp>
      <p:sp>
        <p:nvSpPr>
          <p:cNvPr id="72" name="矩形 71"/>
          <p:cNvSpPr/>
          <p:nvPr/>
        </p:nvSpPr>
        <p:spPr>
          <a:xfrm>
            <a:off x="6434393" y="3804098"/>
            <a:ext cx="4001302" cy="460375"/>
          </a:xfrm>
          <a:prstGeom prst="rect">
            <a:avLst/>
          </a:prstGeom>
        </p:spPr>
        <p:txBody>
          <a:bodyPr wrap="square">
            <a:spAutoFit/>
          </a:bodyPr>
          <a:lstStyle/>
          <a:p>
            <a:r>
              <a:rPr lang="en-US" altLang="zh-CN" sz="2400" dirty="0">
                <a:solidFill>
                  <a:schemeClr val="tx1">
                    <a:lumMod val="75000"/>
                    <a:lumOff val="25000"/>
                  </a:schemeClr>
                </a:solidFill>
                <a:cs typeface="+mn-ea"/>
                <a:sym typeface="+mn-lt"/>
              </a:rPr>
              <a:t>OBJECTIVE</a:t>
            </a:r>
          </a:p>
        </p:txBody>
      </p:sp>
      <p:sp>
        <p:nvSpPr>
          <p:cNvPr id="75" name="矩形 74"/>
          <p:cNvSpPr/>
          <p:nvPr/>
        </p:nvSpPr>
        <p:spPr>
          <a:xfrm>
            <a:off x="6434393" y="4773614"/>
            <a:ext cx="4001302" cy="460375"/>
          </a:xfrm>
          <a:prstGeom prst="rect">
            <a:avLst/>
          </a:prstGeom>
        </p:spPr>
        <p:txBody>
          <a:bodyPr wrap="square">
            <a:spAutoFit/>
          </a:bodyPr>
          <a:lstStyle/>
          <a:p>
            <a:r>
              <a:rPr lang="en-US" altLang="zh-CN" sz="2400" dirty="0">
                <a:solidFill>
                  <a:schemeClr val="tx1">
                    <a:lumMod val="75000"/>
                    <a:lumOff val="25000"/>
                  </a:schemeClr>
                </a:solidFill>
                <a:cs typeface="+mn-ea"/>
                <a:sym typeface="+mn-l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367506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360997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2442369" y="1286656"/>
            <a:ext cx="7307262" cy="4284689"/>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5424205" y="1288186"/>
            <a:ext cx="1343591" cy="680315"/>
            <a:chOff x="0" y="-20638"/>
            <a:chExt cx="8126927" cy="630238"/>
          </a:xfrm>
        </p:grpSpPr>
        <p:sp>
          <p:nvSpPr>
            <p:cNvPr id="57" name="Rectangle 34"/>
            <p:cNvSpPr>
              <a:spLocks noChangeArrowheads="1"/>
            </p:cNvSpPr>
            <p:nvPr/>
          </p:nvSpPr>
          <p:spPr bwMode="auto">
            <a:xfrm>
              <a:off x="0" y="-20638"/>
              <a:ext cx="2030120" cy="630238"/>
            </a:xfrm>
            <a:prstGeom prst="rect">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Rectangle 35"/>
            <p:cNvSpPr>
              <a:spLocks noChangeArrowheads="1"/>
            </p:cNvSpPr>
            <p:nvPr/>
          </p:nvSpPr>
          <p:spPr bwMode="auto">
            <a:xfrm>
              <a:off x="2030120" y="-20638"/>
              <a:ext cx="2030120" cy="630238"/>
            </a:xfrm>
            <a:prstGeom prst="rect">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Rectangle 36"/>
            <p:cNvSpPr>
              <a:spLocks noChangeArrowheads="1"/>
            </p:cNvSpPr>
            <p:nvPr/>
          </p:nvSpPr>
          <p:spPr bwMode="auto">
            <a:xfrm>
              <a:off x="4060241" y="-20638"/>
              <a:ext cx="2034954" cy="630238"/>
            </a:xfrm>
            <a:prstGeom prst="rect">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Rectangle 37"/>
            <p:cNvSpPr>
              <a:spLocks noChangeArrowheads="1"/>
            </p:cNvSpPr>
            <p:nvPr/>
          </p:nvSpPr>
          <p:spPr bwMode="auto">
            <a:xfrm>
              <a:off x="6095195" y="-20638"/>
              <a:ext cx="2031732" cy="630238"/>
            </a:xfrm>
            <a:prstGeom prst="rect">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 name="矩形 1"/>
          <p:cNvSpPr/>
          <p:nvPr/>
        </p:nvSpPr>
        <p:spPr>
          <a:xfrm>
            <a:off x="5424204" y="2057399"/>
            <a:ext cx="1343592" cy="1079503"/>
          </a:xfrm>
          <a:prstGeom prst="rect">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cs typeface="+mn-ea"/>
                <a:sym typeface="+mn-lt"/>
              </a:rPr>
              <a:t>01</a:t>
            </a:r>
            <a:endParaRPr lang="zh-CN" altLang="en-US" sz="4000">
              <a:cs typeface="+mn-ea"/>
              <a:sym typeface="+mn-lt"/>
            </a:endParaRPr>
          </a:p>
        </p:txBody>
      </p:sp>
      <p:sp>
        <p:nvSpPr>
          <p:cNvPr id="53" name="矩形 52"/>
          <p:cNvSpPr/>
          <p:nvPr/>
        </p:nvSpPr>
        <p:spPr>
          <a:xfrm>
            <a:off x="4242337" y="3468670"/>
            <a:ext cx="3414906" cy="954107"/>
          </a:xfrm>
          <a:prstGeom prst="rect">
            <a:avLst/>
          </a:prstGeom>
        </p:spPr>
        <p:txBody>
          <a:bodyPr wrap="square">
            <a:spAutoFit/>
          </a:bodyPr>
          <a:lstStyle/>
          <a:p>
            <a:pPr algn="ctr"/>
            <a:r>
              <a:rPr lang="en-US" altLang="zh-CN" sz="2800" i="1" dirty="0">
                <a:solidFill>
                  <a:schemeClr val="tx1">
                    <a:lumMod val="75000"/>
                    <a:lumOff val="25000"/>
                  </a:schemeClr>
                </a:solidFill>
                <a:cs typeface="+mn-ea"/>
                <a:sym typeface="+mn-lt"/>
              </a:rPr>
              <a:t>ABOUT UNITY</a:t>
            </a:r>
          </a:p>
          <a:p>
            <a:pPr algn="ctr"/>
            <a:r>
              <a:rPr lang="en-US" altLang="zh-CN" sz="2800" i="1" dirty="0">
                <a:solidFill>
                  <a:schemeClr val="tx1">
                    <a:lumMod val="75000"/>
                    <a:lumOff val="25000"/>
                  </a:schemeClr>
                </a:solidFill>
                <a:cs typeface="+mn-ea"/>
                <a:sym typeface="+mn-lt"/>
              </a:rPr>
              <a:t> Game Engine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87911" y="2358773"/>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619786" y="5687508"/>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61148" y="3571371"/>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75148" y="4855658"/>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87911" y="4022221"/>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89186" y="3853946"/>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43486" y="4801683"/>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521486" y="1563436"/>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70461" y="1838073"/>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2162175"/>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9000786" y="4177796"/>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3020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5879760" y="1114200"/>
            <a:ext cx="43248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2"/>
          <a:srcRect l="33935" t="525" r="20558"/>
          <a:stretch>
            <a:fillRect/>
          </a:stretch>
        </p:blipFill>
        <p:spPr>
          <a:xfrm>
            <a:off x="1256564" y="1676838"/>
            <a:ext cx="2983650" cy="4356327"/>
          </a:xfrm>
          <a:custGeom>
            <a:avLst/>
            <a:gdLst>
              <a:gd name="connsiteX0" fmla="*/ 0 w 2821805"/>
              <a:gd name="connsiteY0" fmla="*/ 0 h 4120023"/>
              <a:gd name="connsiteX1" fmla="*/ 2821805 w 2821805"/>
              <a:gd name="connsiteY1" fmla="*/ 0 h 4120023"/>
              <a:gd name="connsiteX2" fmla="*/ 2821805 w 2821805"/>
              <a:gd name="connsiteY2" fmla="*/ 4120023 h 4120023"/>
              <a:gd name="connsiteX3" fmla="*/ 0 w 2821805"/>
              <a:gd name="connsiteY3" fmla="*/ 4120023 h 4120023"/>
            </a:gdLst>
            <a:ahLst/>
            <a:cxnLst>
              <a:cxn ang="0">
                <a:pos x="connsiteX0" y="connsiteY0"/>
              </a:cxn>
              <a:cxn ang="0">
                <a:pos x="connsiteX1" y="connsiteY1"/>
              </a:cxn>
              <a:cxn ang="0">
                <a:pos x="connsiteX2" y="connsiteY2"/>
              </a:cxn>
              <a:cxn ang="0">
                <a:pos x="connsiteX3" y="connsiteY3"/>
              </a:cxn>
            </a:cxnLst>
            <a:rect l="l" t="t" r="r" b="b"/>
            <a:pathLst>
              <a:path w="2821805" h="4120023">
                <a:moveTo>
                  <a:pt x="0" y="0"/>
                </a:moveTo>
                <a:lnTo>
                  <a:pt x="2821805" y="0"/>
                </a:lnTo>
                <a:lnTo>
                  <a:pt x="2821805" y="4120023"/>
                </a:lnTo>
                <a:lnTo>
                  <a:pt x="0" y="4120023"/>
                </a:lnTo>
                <a:close/>
              </a:path>
            </a:pathLst>
          </a:custGeom>
        </p:spPr>
      </p:pic>
      <p:sp>
        <p:nvSpPr>
          <p:cNvPr id="59" name="矩形 58"/>
          <p:cNvSpPr/>
          <p:nvPr/>
        </p:nvSpPr>
        <p:spPr>
          <a:xfrm>
            <a:off x="4808538" y="2496407"/>
            <a:ext cx="279815" cy="279815"/>
          </a:xfrm>
          <a:prstGeom prst="rect">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p:nvSpPr>
        <p:spPr>
          <a:xfrm>
            <a:off x="5259298" y="2399585"/>
            <a:ext cx="6418088" cy="645160"/>
          </a:xfrm>
          <a:prstGeom prst="rect">
            <a:avLst/>
          </a:prstGeom>
        </p:spPr>
        <p:txBody>
          <a:bodyPr wrap="square">
            <a:spAutoFit/>
          </a:bodyPr>
          <a:lstStyle/>
          <a:p>
            <a:pPr algn="just">
              <a:lnSpc>
                <a:spcPct val="150000"/>
              </a:lnSpc>
            </a:pPr>
            <a:r>
              <a:rPr lang="zh-CN" altLang="en-US" sz="1200" b="1" dirty="0">
                <a:solidFill>
                  <a:schemeClr val="tx1">
                    <a:lumMod val="75000"/>
                    <a:lumOff val="25000"/>
                  </a:schemeClr>
                </a:solidFill>
                <a:cs typeface="+mn-ea"/>
                <a:sym typeface="+mn-lt"/>
              </a:rPr>
              <a:t>Unity is an all purpose game engine that supports 2D and 3D graphics, drag and drop functionality and scripting through C#.</a:t>
            </a:r>
          </a:p>
        </p:txBody>
      </p:sp>
      <p:sp>
        <p:nvSpPr>
          <p:cNvPr id="65" name="矩形 64"/>
          <p:cNvSpPr/>
          <p:nvPr/>
        </p:nvSpPr>
        <p:spPr>
          <a:xfrm>
            <a:off x="4805363" y="3485464"/>
            <a:ext cx="279815" cy="279815"/>
          </a:xfrm>
          <a:prstGeom prst="rect">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a:off x="5292318" y="3342287"/>
            <a:ext cx="6418088" cy="852805"/>
          </a:xfrm>
          <a:prstGeom prst="rect">
            <a:avLst/>
          </a:prstGeom>
        </p:spPr>
        <p:txBody>
          <a:bodyPr wrap="square">
            <a:spAutoFit/>
          </a:bodyPr>
          <a:lstStyle/>
          <a:p>
            <a:pPr algn="just">
              <a:lnSpc>
                <a:spcPct val="150000"/>
              </a:lnSpc>
            </a:pPr>
            <a:r>
              <a:rPr lang="zh-CN" altLang="en-US" sz="1100" b="1" dirty="0">
                <a:solidFill>
                  <a:schemeClr val="tx1">
                    <a:lumMod val="75000"/>
                    <a:lumOff val="25000"/>
                  </a:schemeClr>
                </a:solidFill>
                <a:cs typeface="+mn-ea"/>
                <a:sym typeface="+mn-lt"/>
              </a:rPr>
              <a:t>The engine targets the following graphics APIs: Direct3D on Windows and Xbox One; OpenGL on Linux, macOS, and Windows; OpenGLES on Android and iOS; WebGL on the web; and proprietary APIs on the video game consoles.</a:t>
            </a:r>
          </a:p>
        </p:txBody>
      </p:sp>
      <p:sp>
        <p:nvSpPr>
          <p:cNvPr id="71" name="矩形 70"/>
          <p:cNvSpPr/>
          <p:nvPr/>
        </p:nvSpPr>
        <p:spPr>
          <a:xfrm>
            <a:off x="4808538" y="4576121"/>
            <a:ext cx="279815" cy="279815"/>
          </a:xfrm>
          <a:prstGeom prst="rect">
            <a:avLst/>
          </a:prstGeom>
          <a:solidFill>
            <a:srgbClr val="C76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p:nvSpPr>
        <p:spPr>
          <a:xfrm>
            <a:off x="5318353" y="4504064"/>
            <a:ext cx="6418088" cy="852805"/>
          </a:xfrm>
          <a:prstGeom prst="rect">
            <a:avLst/>
          </a:prstGeom>
        </p:spPr>
        <p:txBody>
          <a:bodyPr wrap="square">
            <a:spAutoFit/>
          </a:bodyPr>
          <a:lstStyle/>
          <a:p>
            <a:pPr algn="just">
              <a:lnSpc>
                <a:spcPct val="150000"/>
              </a:lnSpc>
            </a:pPr>
            <a:r>
              <a:rPr lang="zh-CN" altLang="en-US" sz="1100" b="1" dirty="0">
                <a:solidFill>
                  <a:schemeClr val="tx1">
                    <a:lumMod val="75000"/>
                    <a:lumOff val="25000"/>
                  </a:schemeClr>
                </a:solidFill>
                <a:cs typeface="+mn-ea"/>
                <a:sym typeface="+mn-lt"/>
              </a:rPr>
              <a:t>Additionally, Unity supports the low-level APIs Metal on iOS and macOS and Vulkan on Android, Linux, and Windows, as well as Direct3D 12 on Windows and Xbox One. Within 2D games, Unity allows importation of sprites and an advanced 2D world renderer.</a:t>
            </a:r>
          </a:p>
        </p:txBody>
      </p:sp>
      <p:sp>
        <p:nvSpPr>
          <p:cNvPr id="76" name="矩形 75"/>
          <p:cNvSpPr/>
          <p:nvPr/>
        </p:nvSpPr>
        <p:spPr>
          <a:xfrm>
            <a:off x="4388547" y="428960"/>
            <a:ext cx="3414906" cy="460375"/>
          </a:xfrm>
          <a:prstGeom prst="rect">
            <a:avLst/>
          </a:prstGeom>
        </p:spPr>
        <p:txBody>
          <a:bodyPr wrap="square">
            <a:spAutoFit/>
          </a:bodyPr>
          <a:lstStyle/>
          <a:p>
            <a:pPr algn="ctr"/>
            <a:r>
              <a:rPr lang="en-US" altLang="zh-CN" sz="2400" i="1" dirty="0">
                <a:solidFill>
                  <a:schemeClr val="tx1">
                    <a:lumMod val="75000"/>
                    <a:lumOff val="25000"/>
                  </a:schemeClr>
                </a:solidFill>
                <a:cs typeface="+mn-ea"/>
                <a:sym typeface="+mn-lt"/>
              </a:rPr>
              <a:t>ABOUT UNITY</a:t>
            </a:r>
          </a:p>
        </p:txBody>
      </p:sp>
      <p:sp>
        <p:nvSpPr>
          <p:cNvPr id="77" name="矩形 76"/>
          <p:cNvSpPr/>
          <p:nvPr/>
        </p:nvSpPr>
        <p:spPr>
          <a:xfrm>
            <a:off x="5318070" y="1720845"/>
            <a:ext cx="2425003" cy="398780"/>
          </a:xfrm>
          <a:prstGeom prst="rect">
            <a:avLst/>
          </a:prstGeom>
        </p:spPr>
        <p:txBody>
          <a:bodyPr wrap="square">
            <a:spAutoFit/>
          </a:bodyPr>
          <a:lstStyle/>
          <a:p>
            <a:r>
              <a:rPr lang="en-US" altLang="zh-CN" sz="2000" dirty="0">
                <a:solidFill>
                  <a:schemeClr val="tx1">
                    <a:lumMod val="75000"/>
                    <a:lumOff val="25000"/>
                  </a:schemeClr>
                </a:solidFill>
                <a:cs typeface="+mn-ea"/>
                <a:sym typeface="+mn-lt"/>
              </a:rPr>
              <a:t>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93992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419392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64477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47649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2162175"/>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80034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3020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5879760" y="1114200"/>
            <a:ext cx="43248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Rectangle 34"/>
          <p:cNvSpPr>
            <a:spLocks noChangeArrowheads="1"/>
          </p:cNvSpPr>
          <p:nvPr/>
        </p:nvSpPr>
        <p:spPr bwMode="auto">
          <a:xfrm>
            <a:off x="-6985" y="3378200"/>
            <a:ext cx="3049270" cy="977900"/>
          </a:xfrm>
          <a:prstGeom prst="rect">
            <a:avLst/>
          </a:prstGeom>
          <a:solidFill>
            <a:srgbClr val="F86070"/>
          </a:solidFill>
          <a:ln>
            <a:noFill/>
          </a:ln>
        </p:spPr>
        <p:txBody>
          <a:bodyPr vert="horz" wrap="square" lIns="91440" tIns="45720" rIns="91440" bIns="45720" numCol="1" anchor="t" anchorCtr="0" compatLnSpc="1"/>
          <a:lstStyle/>
          <a:p>
            <a:pPr algn="ctr">
              <a:lnSpc>
                <a:spcPct val="230000"/>
              </a:lnSpc>
            </a:pPr>
            <a:r>
              <a:rPr lang="zh-CN" altLang="en-US">
                <a:cs typeface="+mn-ea"/>
                <a:sym typeface="+mn-lt"/>
              </a:rPr>
              <a:t>Scene View</a:t>
            </a:r>
          </a:p>
        </p:txBody>
      </p:sp>
      <p:sp>
        <p:nvSpPr>
          <p:cNvPr id="50" name="Rectangle 35"/>
          <p:cNvSpPr>
            <a:spLocks noChangeArrowheads="1"/>
          </p:cNvSpPr>
          <p:nvPr/>
        </p:nvSpPr>
        <p:spPr bwMode="auto">
          <a:xfrm>
            <a:off x="3042008" y="3229964"/>
            <a:ext cx="3049151" cy="1125656"/>
          </a:xfrm>
          <a:prstGeom prst="rect">
            <a:avLst/>
          </a:prstGeom>
          <a:solidFill>
            <a:srgbClr val="FBAF01"/>
          </a:solidFill>
          <a:ln>
            <a:noFill/>
          </a:ln>
        </p:spPr>
        <p:txBody>
          <a:bodyPr vert="horz" wrap="square" lIns="91440" tIns="45720" rIns="91440" bIns="45720" numCol="1" anchor="t" anchorCtr="0" compatLnSpc="1"/>
          <a:lstStyle/>
          <a:p>
            <a:pPr algn="ctr">
              <a:lnSpc>
                <a:spcPct val="280000"/>
              </a:lnSpc>
            </a:pPr>
            <a:r>
              <a:rPr lang="zh-CN" altLang="en-US">
                <a:cs typeface="+mn-ea"/>
                <a:sym typeface="+mn-lt"/>
              </a:rPr>
              <a:t>Game View</a:t>
            </a:r>
          </a:p>
        </p:txBody>
      </p:sp>
      <p:sp>
        <p:nvSpPr>
          <p:cNvPr id="51" name="Rectangle 36"/>
          <p:cNvSpPr>
            <a:spLocks noChangeArrowheads="1"/>
          </p:cNvSpPr>
          <p:nvPr/>
        </p:nvSpPr>
        <p:spPr bwMode="auto">
          <a:xfrm>
            <a:off x="6091160" y="3229964"/>
            <a:ext cx="3056411" cy="1125656"/>
          </a:xfrm>
          <a:prstGeom prst="rect">
            <a:avLst/>
          </a:prstGeom>
          <a:solidFill>
            <a:srgbClr val="04BFB1"/>
          </a:solidFill>
          <a:ln>
            <a:noFill/>
          </a:ln>
        </p:spPr>
        <p:txBody>
          <a:bodyPr vert="horz" wrap="square" lIns="91440" tIns="45720" rIns="91440" bIns="45720" numCol="1" anchor="t" anchorCtr="0" compatLnSpc="1"/>
          <a:lstStyle/>
          <a:p>
            <a:pPr algn="ctr">
              <a:lnSpc>
                <a:spcPct val="270000"/>
              </a:lnSpc>
            </a:pPr>
            <a:r>
              <a:rPr lang="zh-CN" altLang="en-US">
                <a:cs typeface="+mn-ea"/>
                <a:sym typeface="+mn-lt"/>
              </a:rPr>
              <a:t>Hierarchy</a:t>
            </a:r>
          </a:p>
        </p:txBody>
      </p:sp>
      <p:sp>
        <p:nvSpPr>
          <p:cNvPr id="52" name="Rectangle 37"/>
          <p:cNvSpPr>
            <a:spLocks noChangeArrowheads="1"/>
          </p:cNvSpPr>
          <p:nvPr/>
        </p:nvSpPr>
        <p:spPr bwMode="auto">
          <a:xfrm>
            <a:off x="9147572" y="3229964"/>
            <a:ext cx="3051572" cy="1125656"/>
          </a:xfrm>
          <a:prstGeom prst="rect">
            <a:avLst/>
          </a:prstGeom>
          <a:solidFill>
            <a:srgbClr val="C769D8"/>
          </a:solidFill>
          <a:ln>
            <a:noFill/>
          </a:ln>
        </p:spPr>
        <p:txBody>
          <a:bodyPr vert="horz" wrap="square" lIns="91440" tIns="45720" rIns="91440" bIns="45720" numCol="1" anchor="t" anchorCtr="0" compatLnSpc="1"/>
          <a:lstStyle/>
          <a:p>
            <a:pPr algn="ctr">
              <a:lnSpc>
                <a:spcPct val="270000"/>
              </a:lnSpc>
            </a:pPr>
            <a:r>
              <a:rPr lang="zh-CN" altLang="en-US">
                <a:cs typeface="+mn-ea"/>
                <a:sym typeface="+mn-lt"/>
              </a:rPr>
              <a:t>Project</a:t>
            </a:r>
          </a:p>
        </p:txBody>
      </p:sp>
      <p:sp>
        <p:nvSpPr>
          <p:cNvPr id="55" name="矩形 54"/>
          <p:cNvSpPr/>
          <p:nvPr/>
        </p:nvSpPr>
        <p:spPr>
          <a:xfrm>
            <a:off x="45860" y="4680789"/>
            <a:ext cx="2875317" cy="1476375"/>
          </a:xfrm>
          <a:prstGeom prst="rect">
            <a:avLst/>
          </a:prstGeom>
        </p:spPr>
        <p:txBody>
          <a:bodyPr wrap="square">
            <a:spAutoFit/>
          </a:bodyPr>
          <a:lstStyle/>
          <a:p>
            <a:pPr algn="just">
              <a:lnSpc>
                <a:spcPct val="150000"/>
              </a:lnSpc>
            </a:pPr>
            <a:r>
              <a:rPr lang="zh-CN" altLang="en-US" sz="1200" b="1" dirty="0">
                <a:solidFill>
                  <a:schemeClr val="tx1">
                    <a:lumMod val="75000"/>
                    <a:lumOff val="25000"/>
                  </a:schemeClr>
                </a:solidFill>
                <a:cs typeface="+mn-ea"/>
                <a:sym typeface="+mn-lt"/>
              </a:rPr>
              <a:t>This is where you will be creating level for your game, scene or 3D project. All of your Game Objects will be placed and manipulated right here.</a:t>
            </a:r>
          </a:p>
        </p:txBody>
      </p:sp>
      <p:sp>
        <p:nvSpPr>
          <p:cNvPr id="57" name="矩形 56"/>
          <p:cNvSpPr/>
          <p:nvPr/>
        </p:nvSpPr>
        <p:spPr>
          <a:xfrm>
            <a:off x="3121065" y="4680789"/>
            <a:ext cx="2875317" cy="1753235"/>
          </a:xfrm>
          <a:prstGeom prst="rect">
            <a:avLst/>
          </a:prstGeom>
        </p:spPr>
        <p:txBody>
          <a:bodyPr wrap="square">
            <a:spAutoFit/>
          </a:bodyPr>
          <a:lstStyle/>
          <a:p>
            <a:pPr algn="just">
              <a:lnSpc>
                <a:spcPct val="150000"/>
              </a:lnSpc>
            </a:pPr>
            <a:r>
              <a:rPr lang="zh-CN" altLang="en-US" sz="1200" b="1" dirty="0">
                <a:solidFill>
                  <a:schemeClr val="tx1">
                    <a:lumMod val="75000"/>
                    <a:lumOff val="25000"/>
                  </a:schemeClr>
                </a:solidFill>
                <a:cs typeface="+mn-ea"/>
                <a:sym typeface="+mn-lt"/>
              </a:rPr>
              <a:t>This is where you will see your results, how your level or scene looks like. You need to have a Camera on the scene to see how it looks like. Sometimes its called Camera View.</a:t>
            </a:r>
          </a:p>
        </p:txBody>
      </p:sp>
      <p:sp>
        <p:nvSpPr>
          <p:cNvPr id="59" name="矩形 58"/>
          <p:cNvSpPr/>
          <p:nvPr/>
        </p:nvSpPr>
        <p:spPr>
          <a:xfrm>
            <a:off x="6138366" y="4680789"/>
            <a:ext cx="2875317" cy="1753235"/>
          </a:xfrm>
          <a:prstGeom prst="rect">
            <a:avLst/>
          </a:prstGeom>
        </p:spPr>
        <p:txBody>
          <a:bodyPr wrap="square">
            <a:spAutoFit/>
          </a:bodyPr>
          <a:lstStyle/>
          <a:p>
            <a:pPr algn="just">
              <a:lnSpc>
                <a:spcPct val="150000"/>
              </a:lnSpc>
            </a:pPr>
            <a:r>
              <a:rPr lang="zh-CN" altLang="en-US" sz="1200" b="1" dirty="0">
                <a:solidFill>
                  <a:schemeClr val="tx1">
                    <a:lumMod val="75000"/>
                    <a:lumOff val="25000"/>
                  </a:schemeClr>
                </a:solidFill>
                <a:cs typeface="+mn-ea"/>
                <a:sym typeface="+mn-lt"/>
              </a:rPr>
              <a:t>This window will display all Game Objects placed directly on the scene. Basically everything that you see in Game View, needs to be listed here. This will include non-visual and visual game objects.</a:t>
            </a:r>
          </a:p>
        </p:txBody>
      </p:sp>
      <p:sp>
        <p:nvSpPr>
          <p:cNvPr id="61" name="矩形 60"/>
          <p:cNvSpPr/>
          <p:nvPr/>
        </p:nvSpPr>
        <p:spPr>
          <a:xfrm>
            <a:off x="9185932" y="4680789"/>
            <a:ext cx="2875317" cy="2030095"/>
          </a:xfrm>
          <a:prstGeom prst="rect">
            <a:avLst/>
          </a:prstGeom>
        </p:spPr>
        <p:txBody>
          <a:bodyPr wrap="square">
            <a:spAutoFit/>
          </a:bodyPr>
          <a:lstStyle/>
          <a:p>
            <a:pPr algn="just">
              <a:lnSpc>
                <a:spcPct val="150000"/>
              </a:lnSpc>
            </a:pPr>
            <a:r>
              <a:rPr lang="zh-CN" altLang="en-US" sz="1200" b="1" dirty="0">
                <a:solidFill>
                  <a:schemeClr val="tx1">
                    <a:lumMod val="75000"/>
                    <a:lumOff val="25000"/>
                  </a:schemeClr>
                </a:solidFill>
                <a:cs typeface="+mn-ea"/>
                <a:sym typeface="+mn-lt"/>
              </a:rPr>
              <a:t>This is your project window. Basically it show whats inside Assets folder on your disk. Everything from Game Objects, Scripts, Textures, Folders, Models, Audio, Video and etc… will be accessible from this window.</a:t>
            </a:r>
          </a:p>
        </p:txBody>
      </p:sp>
      <p:sp>
        <p:nvSpPr>
          <p:cNvPr id="62" name="矩形 61"/>
          <p:cNvSpPr/>
          <p:nvPr/>
        </p:nvSpPr>
        <p:spPr>
          <a:xfrm>
            <a:off x="4388547" y="428960"/>
            <a:ext cx="3414906" cy="460375"/>
          </a:xfrm>
          <a:prstGeom prst="rect">
            <a:avLst/>
          </a:prstGeom>
        </p:spPr>
        <p:txBody>
          <a:bodyPr wrap="square">
            <a:spAutoFit/>
          </a:bodyPr>
          <a:lstStyle/>
          <a:p>
            <a:pPr algn="ctr"/>
            <a:r>
              <a:rPr lang="zh-CN" altLang="en-US" sz="2400" i="1" dirty="0">
                <a:solidFill>
                  <a:schemeClr val="tx1">
                    <a:lumMod val="75000"/>
                    <a:lumOff val="25000"/>
                  </a:schemeClr>
                </a:solidFill>
                <a:cs typeface="+mn-ea"/>
                <a:sym typeface="+mn-lt"/>
              </a:rPr>
              <a:t>Interface</a:t>
            </a:r>
          </a:p>
        </p:txBody>
      </p:sp>
      <p:pic>
        <p:nvPicPr>
          <p:cNvPr id="3" name="图片 2"/>
          <p:cNvPicPr>
            <a:picLocks noChangeAspect="1"/>
          </p:cNvPicPr>
          <p:nvPr/>
        </p:nvPicPr>
        <p:blipFill rotWithShape="1">
          <a:blip r:embed="rId3"/>
          <a:srcRect b="74536"/>
          <a:stretch>
            <a:fillRect/>
          </a:stretch>
        </p:blipFill>
        <p:spPr>
          <a:xfrm>
            <a:off x="-13096" y="1101473"/>
            <a:ext cx="12218193" cy="2276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367506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360997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2442369" y="1286656"/>
            <a:ext cx="7307262" cy="4284689"/>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5424205" y="1288186"/>
            <a:ext cx="1343591" cy="680315"/>
            <a:chOff x="0" y="-20638"/>
            <a:chExt cx="8126927" cy="630238"/>
          </a:xfrm>
        </p:grpSpPr>
        <p:sp>
          <p:nvSpPr>
            <p:cNvPr id="57" name="Rectangle 34"/>
            <p:cNvSpPr>
              <a:spLocks noChangeArrowheads="1"/>
            </p:cNvSpPr>
            <p:nvPr/>
          </p:nvSpPr>
          <p:spPr bwMode="auto">
            <a:xfrm>
              <a:off x="0" y="-20638"/>
              <a:ext cx="2030120" cy="630238"/>
            </a:xfrm>
            <a:prstGeom prst="rect">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Rectangle 35"/>
            <p:cNvSpPr>
              <a:spLocks noChangeArrowheads="1"/>
            </p:cNvSpPr>
            <p:nvPr/>
          </p:nvSpPr>
          <p:spPr bwMode="auto">
            <a:xfrm>
              <a:off x="2030120" y="-20638"/>
              <a:ext cx="2030120" cy="630238"/>
            </a:xfrm>
            <a:prstGeom prst="rect">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Rectangle 36"/>
            <p:cNvSpPr>
              <a:spLocks noChangeArrowheads="1"/>
            </p:cNvSpPr>
            <p:nvPr/>
          </p:nvSpPr>
          <p:spPr bwMode="auto">
            <a:xfrm>
              <a:off x="4060241" y="-20638"/>
              <a:ext cx="2034954" cy="630238"/>
            </a:xfrm>
            <a:prstGeom prst="rect">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Rectangle 37"/>
            <p:cNvSpPr>
              <a:spLocks noChangeArrowheads="1"/>
            </p:cNvSpPr>
            <p:nvPr/>
          </p:nvSpPr>
          <p:spPr bwMode="auto">
            <a:xfrm>
              <a:off x="6095195" y="-20638"/>
              <a:ext cx="2031732" cy="630238"/>
            </a:xfrm>
            <a:prstGeom prst="rect">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 name="矩形 1"/>
          <p:cNvSpPr/>
          <p:nvPr/>
        </p:nvSpPr>
        <p:spPr>
          <a:xfrm>
            <a:off x="5424204" y="2057399"/>
            <a:ext cx="1343592" cy="1079503"/>
          </a:xfrm>
          <a:prstGeom prst="rect">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cs typeface="+mn-ea"/>
                <a:sym typeface="+mn-lt"/>
              </a:rPr>
              <a:t>02</a:t>
            </a:r>
            <a:endParaRPr lang="zh-CN" altLang="en-US" sz="4000">
              <a:cs typeface="+mn-ea"/>
              <a:sym typeface="+mn-lt"/>
            </a:endParaRPr>
          </a:p>
        </p:txBody>
      </p:sp>
      <p:cxnSp>
        <p:nvCxnSpPr>
          <p:cNvPr id="64" name="直接连接符 63"/>
          <p:cNvCxnSpPr/>
          <p:nvPr/>
        </p:nvCxnSpPr>
        <p:spPr>
          <a:xfrm>
            <a:off x="5761367" y="4122575"/>
            <a:ext cx="66765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388547" y="3453947"/>
            <a:ext cx="3414906" cy="521970"/>
          </a:xfrm>
          <a:prstGeom prst="rect">
            <a:avLst/>
          </a:prstGeom>
        </p:spPr>
        <p:txBody>
          <a:bodyPr wrap="square">
            <a:spAutoFit/>
          </a:bodyPr>
          <a:lstStyle/>
          <a:p>
            <a:pPr algn="ctr"/>
            <a:r>
              <a:rPr lang="en-US" altLang="zh-CN" sz="2800" i="1" dirty="0">
                <a:solidFill>
                  <a:schemeClr val="tx1">
                    <a:lumMod val="75000"/>
                    <a:lumOff val="25000"/>
                  </a:schemeClr>
                </a:solidFill>
                <a:cs typeface="+mn-ea"/>
                <a:sym typeface="+mn-lt"/>
              </a:rPr>
              <a:t>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93992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419392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64477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47649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80034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3020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5879760" y="1114200"/>
            <a:ext cx="43248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泪滴形 49"/>
          <p:cNvSpPr/>
          <p:nvPr/>
        </p:nvSpPr>
        <p:spPr>
          <a:xfrm rot="5318675" flipH="1">
            <a:off x="4627177" y="3750898"/>
            <a:ext cx="1366373" cy="1366373"/>
          </a:xfrm>
          <a:prstGeom prst="teardrop">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Freeform 33"/>
          <p:cNvSpPr>
            <a:spLocks noEditPoints="1"/>
          </p:cNvSpPr>
          <p:nvPr/>
        </p:nvSpPr>
        <p:spPr bwMode="auto">
          <a:xfrm>
            <a:off x="5113831" y="4204481"/>
            <a:ext cx="393065" cy="459206"/>
          </a:xfrm>
          <a:custGeom>
            <a:avLst/>
            <a:gdLst>
              <a:gd name="T0" fmla="*/ 134 w 160"/>
              <a:gd name="T1" fmla="*/ 29 h 187"/>
              <a:gd name="T2" fmla="*/ 129 w 160"/>
              <a:gd name="T3" fmla="*/ 21 h 187"/>
              <a:gd name="T4" fmla="*/ 99 w 160"/>
              <a:gd name="T5" fmla="*/ 8 h 187"/>
              <a:gd name="T6" fmla="*/ 60 w 160"/>
              <a:gd name="T7" fmla="*/ 8 h 187"/>
              <a:gd name="T8" fmla="*/ 30 w 160"/>
              <a:gd name="T9" fmla="*/ 21 h 187"/>
              <a:gd name="T10" fmla="*/ 26 w 160"/>
              <a:gd name="T11" fmla="*/ 29 h 187"/>
              <a:gd name="T12" fmla="*/ 0 w 160"/>
              <a:gd name="T13" fmla="*/ 36 h 187"/>
              <a:gd name="T14" fmla="*/ 7 w 160"/>
              <a:gd name="T15" fmla="*/ 187 h 187"/>
              <a:gd name="T16" fmla="*/ 160 w 160"/>
              <a:gd name="T17" fmla="*/ 180 h 187"/>
              <a:gd name="T18" fmla="*/ 153 w 160"/>
              <a:gd name="T19" fmla="*/ 29 h 187"/>
              <a:gd name="T20" fmla="*/ 66 w 160"/>
              <a:gd name="T21" fmla="*/ 14 h 187"/>
              <a:gd name="T22" fmla="*/ 93 w 160"/>
              <a:gd name="T23" fmla="*/ 14 h 187"/>
              <a:gd name="T24" fmla="*/ 62 w 160"/>
              <a:gd name="T25" fmla="*/ 21 h 187"/>
              <a:gd name="T26" fmla="*/ 34 w 160"/>
              <a:gd name="T27" fmla="*/ 29 h 187"/>
              <a:gd name="T28" fmla="*/ 125 w 160"/>
              <a:gd name="T29" fmla="*/ 29 h 187"/>
              <a:gd name="T30" fmla="*/ 34 w 160"/>
              <a:gd name="T31" fmla="*/ 43 h 187"/>
              <a:gd name="T32" fmla="*/ 146 w 160"/>
              <a:gd name="T33" fmla="*/ 173 h 187"/>
              <a:gd name="T34" fmla="*/ 14 w 160"/>
              <a:gd name="T35" fmla="*/ 173 h 187"/>
              <a:gd name="T36" fmla="*/ 26 w 160"/>
              <a:gd name="T37" fmla="*/ 43 h 187"/>
              <a:gd name="T38" fmla="*/ 30 w 160"/>
              <a:gd name="T39" fmla="*/ 51 h 187"/>
              <a:gd name="T40" fmla="*/ 134 w 160"/>
              <a:gd name="T41" fmla="*/ 47 h 187"/>
              <a:gd name="T42" fmla="*/ 146 w 160"/>
              <a:gd name="T43" fmla="*/ 43 h 187"/>
              <a:gd name="T44" fmla="*/ 38 w 160"/>
              <a:gd name="T45" fmla="*/ 103 h 187"/>
              <a:gd name="T46" fmla="*/ 31 w 160"/>
              <a:gd name="T47" fmla="*/ 110 h 187"/>
              <a:gd name="T48" fmla="*/ 45 w 160"/>
              <a:gd name="T49" fmla="*/ 110 h 187"/>
              <a:gd name="T50" fmla="*/ 38 w 160"/>
              <a:gd name="T51" fmla="*/ 133 h 187"/>
              <a:gd name="T52" fmla="*/ 31 w 160"/>
              <a:gd name="T53" fmla="*/ 140 h 187"/>
              <a:gd name="T54" fmla="*/ 45 w 160"/>
              <a:gd name="T55" fmla="*/ 140 h 187"/>
              <a:gd name="T56" fmla="*/ 121 w 160"/>
              <a:gd name="T57" fmla="*/ 76 h 187"/>
              <a:gd name="T58" fmla="*/ 59 w 160"/>
              <a:gd name="T59" fmla="*/ 76 h 187"/>
              <a:gd name="T60" fmla="*/ 59 w 160"/>
              <a:gd name="T61" fmla="*/ 85 h 187"/>
              <a:gd name="T62" fmla="*/ 125 w 160"/>
              <a:gd name="T63" fmla="*/ 81 h 187"/>
              <a:gd name="T64" fmla="*/ 38 w 160"/>
              <a:gd name="T65" fmla="*/ 74 h 187"/>
              <a:gd name="T66" fmla="*/ 31 w 160"/>
              <a:gd name="T67" fmla="*/ 81 h 187"/>
              <a:gd name="T68" fmla="*/ 45 w 160"/>
              <a:gd name="T69" fmla="*/ 81 h 187"/>
              <a:gd name="T70" fmla="*/ 121 w 160"/>
              <a:gd name="T71" fmla="*/ 136 h 187"/>
              <a:gd name="T72" fmla="*/ 59 w 160"/>
              <a:gd name="T73" fmla="*/ 136 h 187"/>
              <a:gd name="T74" fmla="*/ 59 w 160"/>
              <a:gd name="T75" fmla="*/ 144 h 187"/>
              <a:gd name="T76" fmla="*/ 125 w 160"/>
              <a:gd name="T77" fmla="*/ 140 h 187"/>
              <a:gd name="T78" fmla="*/ 121 w 160"/>
              <a:gd name="T79" fmla="*/ 106 h 187"/>
              <a:gd name="T80" fmla="*/ 59 w 160"/>
              <a:gd name="T81" fmla="*/ 106 h 187"/>
              <a:gd name="T82" fmla="*/ 59 w 160"/>
              <a:gd name="T83" fmla="*/ 115 h 187"/>
              <a:gd name="T84" fmla="*/ 125 w 160"/>
              <a:gd name="T85" fmla="*/ 11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87">
                <a:moveTo>
                  <a:pt x="153" y="29"/>
                </a:moveTo>
                <a:cubicBezTo>
                  <a:pt x="134" y="29"/>
                  <a:pt x="134" y="29"/>
                  <a:pt x="134" y="29"/>
                </a:cubicBezTo>
                <a:cubicBezTo>
                  <a:pt x="134" y="25"/>
                  <a:pt x="134" y="25"/>
                  <a:pt x="134" y="25"/>
                </a:cubicBezTo>
                <a:cubicBezTo>
                  <a:pt x="134" y="23"/>
                  <a:pt x="132" y="21"/>
                  <a:pt x="129" y="21"/>
                </a:cubicBezTo>
                <a:cubicBezTo>
                  <a:pt x="107" y="21"/>
                  <a:pt x="107" y="21"/>
                  <a:pt x="107" y="21"/>
                </a:cubicBezTo>
                <a:cubicBezTo>
                  <a:pt x="105" y="16"/>
                  <a:pt x="103" y="11"/>
                  <a:pt x="99" y="8"/>
                </a:cubicBezTo>
                <a:cubicBezTo>
                  <a:pt x="94" y="3"/>
                  <a:pt x="87" y="0"/>
                  <a:pt x="80" y="0"/>
                </a:cubicBezTo>
                <a:cubicBezTo>
                  <a:pt x="72" y="0"/>
                  <a:pt x="65" y="3"/>
                  <a:pt x="60" y="8"/>
                </a:cubicBezTo>
                <a:cubicBezTo>
                  <a:pt x="57" y="11"/>
                  <a:pt x="54" y="16"/>
                  <a:pt x="53" y="21"/>
                </a:cubicBezTo>
                <a:cubicBezTo>
                  <a:pt x="30" y="21"/>
                  <a:pt x="30" y="21"/>
                  <a:pt x="30" y="21"/>
                </a:cubicBezTo>
                <a:cubicBezTo>
                  <a:pt x="28" y="21"/>
                  <a:pt x="26" y="23"/>
                  <a:pt x="26" y="25"/>
                </a:cubicBezTo>
                <a:cubicBezTo>
                  <a:pt x="26" y="29"/>
                  <a:pt x="26" y="29"/>
                  <a:pt x="26" y="29"/>
                </a:cubicBezTo>
                <a:cubicBezTo>
                  <a:pt x="7" y="29"/>
                  <a:pt x="7" y="29"/>
                  <a:pt x="7" y="29"/>
                </a:cubicBezTo>
                <a:cubicBezTo>
                  <a:pt x="3" y="29"/>
                  <a:pt x="0" y="32"/>
                  <a:pt x="0" y="36"/>
                </a:cubicBezTo>
                <a:cubicBezTo>
                  <a:pt x="0" y="180"/>
                  <a:pt x="0" y="180"/>
                  <a:pt x="0" y="180"/>
                </a:cubicBezTo>
                <a:cubicBezTo>
                  <a:pt x="0" y="184"/>
                  <a:pt x="3" y="187"/>
                  <a:pt x="7" y="187"/>
                </a:cubicBezTo>
                <a:cubicBezTo>
                  <a:pt x="153" y="187"/>
                  <a:pt x="153" y="187"/>
                  <a:pt x="153" y="187"/>
                </a:cubicBezTo>
                <a:cubicBezTo>
                  <a:pt x="157" y="187"/>
                  <a:pt x="160" y="184"/>
                  <a:pt x="160" y="180"/>
                </a:cubicBezTo>
                <a:cubicBezTo>
                  <a:pt x="160" y="36"/>
                  <a:pt x="160" y="36"/>
                  <a:pt x="160" y="36"/>
                </a:cubicBezTo>
                <a:cubicBezTo>
                  <a:pt x="160" y="32"/>
                  <a:pt x="157" y="29"/>
                  <a:pt x="153" y="29"/>
                </a:cubicBezTo>
                <a:close/>
                <a:moveTo>
                  <a:pt x="66" y="14"/>
                </a:moveTo>
                <a:cubicBezTo>
                  <a:pt x="66" y="14"/>
                  <a:pt x="66" y="14"/>
                  <a:pt x="66" y="14"/>
                </a:cubicBezTo>
                <a:cubicBezTo>
                  <a:pt x="70" y="10"/>
                  <a:pt x="74" y="8"/>
                  <a:pt x="80" y="8"/>
                </a:cubicBezTo>
                <a:cubicBezTo>
                  <a:pt x="85" y="8"/>
                  <a:pt x="90" y="10"/>
                  <a:pt x="93" y="14"/>
                </a:cubicBezTo>
                <a:cubicBezTo>
                  <a:pt x="95" y="16"/>
                  <a:pt x="97" y="18"/>
                  <a:pt x="98" y="21"/>
                </a:cubicBezTo>
                <a:cubicBezTo>
                  <a:pt x="62" y="21"/>
                  <a:pt x="62" y="21"/>
                  <a:pt x="62" y="21"/>
                </a:cubicBezTo>
                <a:cubicBezTo>
                  <a:pt x="63" y="18"/>
                  <a:pt x="64" y="16"/>
                  <a:pt x="66" y="14"/>
                </a:cubicBezTo>
                <a:close/>
                <a:moveTo>
                  <a:pt x="34" y="29"/>
                </a:moveTo>
                <a:cubicBezTo>
                  <a:pt x="34" y="29"/>
                  <a:pt x="34" y="29"/>
                  <a:pt x="34" y="29"/>
                </a:cubicBezTo>
                <a:cubicBezTo>
                  <a:pt x="125" y="29"/>
                  <a:pt x="125" y="29"/>
                  <a:pt x="125" y="29"/>
                </a:cubicBezTo>
                <a:cubicBezTo>
                  <a:pt x="125" y="43"/>
                  <a:pt x="125" y="43"/>
                  <a:pt x="125" y="43"/>
                </a:cubicBezTo>
                <a:cubicBezTo>
                  <a:pt x="34" y="43"/>
                  <a:pt x="34" y="43"/>
                  <a:pt x="34" y="43"/>
                </a:cubicBezTo>
                <a:cubicBezTo>
                  <a:pt x="34" y="29"/>
                  <a:pt x="34" y="29"/>
                  <a:pt x="34" y="29"/>
                </a:cubicBezTo>
                <a:close/>
                <a:moveTo>
                  <a:pt x="146" y="173"/>
                </a:moveTo>
                <a:cubicBezTo>
                  <a:pt x="146" y="173"/>
                  <a:pt x="146" y="173"/>
                  <a:pt x="146" y="173"/>
                </a:cubicBezTo>
                <a:cubicBezTo>
                  <a:pt x="14" y="173"/>
                  <a:pt x="14" y="173"/>
                  <a:pt x="14" y="173"/>
                </a:cubicBezTo>
                <a:cubicBezTo>
                  <a:pt x="14" y="43"/>
                  <a:pt x="14" y="43"/>
                  <a:pt x="14" y="43"/>
                </a:cubicBezTo>
                <a:cubicBezTo>
                  <a:pt x="26" y="43"/>
                  <a:pt x="26" y="43"/>
                  <a:pt x="26" y="43"/>
                </a:cubicBezTo>
                <a:cubicBezTo>
                  <a:pt x="26" y="47"/>
                  <a:pt x="26" y="47"/>
                  <a:pt x="26" y="47"/>
                </a:cubicBezTo>
                <a:cubicBezTo>
                  <a:pt x="26" y="49"/>
                  <a:pt x="28" y="51"/>
                  <a:pt x="30" y="51"/>
                </a:cubicBezTo>
                <a:cubicBezTo>
                  <a:pt x="129" y="51"/>
                  <a:pt x="129" y="51"/>
                  <a:pt x="129" y="51"/>
                </a:cubicBezTo>
                <a:cubicBezTo>
                  <a:pt x="132" y="51"/>
                  <a:pt x="134" y="49"/>
                  <a:pt x="134" y="47"/>
                </a:cubicBezTo>
                <a:cubicBezTo>
                  <a:pt x="134" y="43"/>
                  <a:pt x="134" y="43"/>
                  <a:pt x="134" y="43"/>
                </a:cubicBezTo>
                <a:cubicBezTo>
                  <a:pt x="146" y="43"/>
                  <a:pt x="146" y="43"/>
                  <a:pt x="146" y="43"/>
                </a:cubicBezTo>
                <a:cubicBezTo>
                  <a:pt x="146" y="173"/>
                  <a:pt x="146" y="173"/>
                  <a:pt x="146" y="173"/>
                </a:cubicBezTo>
                <a:close/>
                <a:moveTo>
                  <a:pt x="38" y="103"/>
                </a:moveTo>
                <a:cubicBezTo>
                  <a:pt x="38" y="103"/>
                  <a:pt x="38" y="103"/>
                  <a:pt x="38" y="103"/>
                </a:cubicBezTo>
                <a:cubicBezTo>
                  <a:pt x="34" y="103"/>
                  <a:pt x="31" y="106"/>
                  <a:pt x="31" y="110"/>
                </a:cubicBezTo>
                <a:cubicBezTo>
                  <a:pt x="31" y="114"/>
                  <a:pt x="34" y="117"/>
                  <a:pt x="38" y="117"/>
                </a:cubicBezTo>
                <a:cubicBezTo>
                  <a:pt x="42" y="117"/>
                  <a:pt x="45" y="114"/>
                  <a:pt x="45" y="110"/>
                </a:cubicBezTo>
                <a:cubicBezTo>
                  <a:pt x="45" y="106"/>
                  <a:pt x="42" y="103"/>
                  <a:pt x="38" y="103"/>
                </a:cubicBezTo>
                <a:close/>
                <a:moveTo>
                  <a:pt x="38" y="133"/>
                </a:moveTo>
                <a:cubicBezTo>
                  <a:pt x="38" y="133"/>
                  <a:pt x="38" y="133"/>
                  <a:pt x="38" y="133"/>
                </a:cubicBezTo>
                <a:cubicBezTo>
                  <a:pt x="34" y="133"/>
                  <a:pt x="31" y="136"/>
                  <a:pt x="31" y="140"/>
                </a:cubicBezTo>
                <a:cubicBezTo>
                  <a:pt x="31" y="144"/>
                  <a:pt x="34" y="147"/>
                  <a:pt x="38" y="147"/>
                </a:cubicBezTo>
                <a:cubicBezTo>
                  <a:pt x="42" y="147"/>
                  <a:pt x="45" y="144"/>
                  <a:pt x="45" y="140"/>
                </a:cubicBezTo>
                <a:cubicBezTo>
                  <a:pt x="45" y="136"/>
                  <a:pt x="42" y="133"/>
                  <a:pt x="38" y="133"/>
                </a:cubicBezTo>
                <a:close/>
                <a:moveTo>
                  <a:pt x="121" y="76"/>
                </a:moveTo>
                <a:cubicBezTo>
                  <a:pt x="121" y="76"/>
                  <a:pt x="121" y="76"/>
                  <a:pt x="121" y="76"/>
                </a:cubicBezTo>
                <a:cubicBezTo>
                  <a:pt x="59" y="76"/>
                  <a:pt x="59" y="76"/>
                  <a:pt x="59" y="76"/>
                </a:cubicBezTo>
                <a:cubicBezTo>
                  <a:pt x="57" y="76"/>
                  <a:pt x="55" y="78"/>
                  <a:pt x="55" y="81"/>
                </a:cubicBezTo>
                <a:cubicBezTo>
                  <a:pt x="55" y="83"/>
                  <a:pt x="57" y="85"/>
                  <a:pt x="59" y="85"/>
                </a:cubicBezTo>
                <a:cubicBezTo>
                  <a:pt x="121" y="85"/>
                  <a:pt x="121" y="85"/>
                  <a:pt x="121" y="85"/>
                </a:cubicBezTo>
                <a:cubicBezTo>
                  <a:pt x="123" y="85"/>
                  <a:pt x="125" y="83"/>
                  <a:pt x="125" y="81"/>
                </a:cubicBezTo>
                <a:cubicBezTo>
                  <a:pt x="125" y="78"/>
                  <a:pt x="123" y="76"/>
                  <a:pt x="121" y="76"/>
                </a:cubicBezTo>
                <a:close/>
                <a:moveTo>
                  <a:pt x="38" y="74"/>
                </a:moveTo>
                <a:cubicBezTo>
                  <a:pt x="38" y="74"/>
                  <a:pt x="38" y="74"/>
                  <a:pt x="38" y="74"/>
                </a:cubicBezTo>
                <a:cubicBezTo>
                  <a:pt x="34" y="74"/>
                  <a:pt x="31" y="77"/>
                  <a:pt x="31" y="81"/>
                </a:cubicBezTo>
                <a:cubicBezTo>
                  <a:pt x="31" y="85"/>
                  <a:pt x="34" y="88"/>
                  <a:pt x="38" y="88"/>
                </a:cubicBezTo>
                <a:cubicBezTo>
                  <a:pt x="42" y="88"/>
                  <a:pt x="45" y="85"/>
                  <a:pt x="45" y="81"/>
                </a:cubicBezTo>
                <a:cubicBezTo>
                  <a:pt x="45" y="77"/>
                  <a:pt x="42" y="74"/>
                  <a:pt x="38" y="74"/>
                </a:cubicBezTo>
                <a:close/>
                <a:moveTo>
                  <a:pt x="121" y="136"/>
                </a:moveTo>
                <a:cubicBezTo>
                  <a:pt x="121" y="136"/>
                  <a:pt x="121" y="136"/>
                  <a:pt x="121" y="136"/>
                </a:cubicBezTo>
                <a:cubicBezTo>
                  <a:pt x="59" y="136"/>
                  <a:pt x="59" y="136"/>
                  <a:pt x="59" y="136"/>
                </a:cubicBezTo>
                <a:cubicBezTo>
                  <a:pt x="57" y="136"/>
                  <a:pt x="55" y="138"/>
                  <a:pt x="55" y="140"/>
                </a:cubicBezTo>
                <a:cubicBezTo>
                  <a:pt x="55" y="143"/>
                  <a:pt x="57" y="144"/>
                  <a:pt x="59" y="144"/>
                </a:cubicBezTo>
                <a:cubicBezTo>
                  <a:pt x="121" y="144"/>
                  <a:pt x="121" y="144"/>
                  <a:pt x="121" y="144"/>
                </a:cubicBezTo>
                <a:cubicBezTo>
                  <a:pt x="123" y="144"/>
                  <a:pt x="125" y="143"/>
                  <a:pt x="125" y="140"/>
                </a:cubicBezTo>
                <a:cubicBezTo>
                  <a:pt x="125" y="138"/>
                  <a:pt x="123" y="136"/>
                  <a:pt x="121" y="136"/>
                </a:cubicBezTo>
                <a:close/>
                <a:moveTo>
                  <a:pt x="121" y="106"/>
                </a:moveTo>
                <a:cubicBezTo>
                  <a:pt x="121" y="106"/>
                  <a:pt x="121" y="106"/>
                  <a:pt x="121" y="106"/>
                </a:cubicBezTo>
                <a:cubicBezTo>
                  <a:pt x="59" y="106"/>
                  <a:pt x="59" y="106"/>
                  <a:pt x="59" y="106"/>
                </a:cubicBezTo>
                <a:cubicBezTo>
                  <a:pt x="57" y="106"/>
                  <a:pt x="55" y="108"/>
                  <a:pt x="55" y="110"/>
                </a:cubicBezTo>
                <a:cubicBezTo>
                  <a:pt x="55" y="113"/>
                  <a:pt x="57" y="115"/>
                  <a:pt x="59" y="115"/>
                </a:cubicBezTo>
                <a:cubicBezTo>
                  <a:pt x="121" y="115"/>
                  <a:pt x="121" y="115"/>
                  <a:pt x="121" y="115"/>
                </a:cubicBezTo>
                <a:cubicBezTo>
                  <a:pt x="123" y="115"/>
                  <a:pt x="125" y="113"/>
                  <a:pt x="125" y="110"/>
                </a:cubicBezTo>
                <a:cubicBezTo>
                  <a:pt x="125" y="108"/>
                  <a:pt x="123" y="106"/>
                  <a:pt x="121" y="10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 name="泪滴形 1"/>
          <p:cNvSpPr/>
          <p:nvPr/>
        </p:nvSpPr>
        <p:spPr>
          <a:xfrm rot="5407099">
            <a:off x="4627223" y="2219063"/>
            <a:ext cx="1366373" cy="1366373"/>
          </a:xfrm>
          <a:prstGeom prst="teardrop">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Freeform 9"/>
          <p:cNvSpPr>
            <a:spLocks noEditPoints="1"/>
          </p:cNvSpPr>
          <p:nvPr/>
        </p:nvSpPr>
        <p:spPr bwMode="auto">
          <a:xfrm>
            <a:off x="5080806" y="2674535"/>
            <a:ext cx="459206" cy="455428"/>
          </a:xfrm>
          <a:custGeom>
            <a:avLst/>
            <a:gdLst>
              <a:gd name="T0" fmla="*/ 72 w 186"/>
              <a:gd name="T1" fmla="*/ 41 h 185"/>
              <a:gd name="T2" fmla="*/ 75 w 186"/>
              <a:gd name="T3" fmla="*/ 47 h 185"/>
              <a:gd name="T4" fmla="*/ 73 w 186"/>
              <a:gd name="T5" fmla="*/ 61 h 185"/>
              <a:gd name="T6" fmla="*/ 68 w 186"/>
              <a:gd name="T7" fmla="*/ 66 h 185"/>
              <a:gd name="T8" fmla="*/ 55 w 186"/>
              <a:gd name="T9" fmla="*/ 76 h 185"/>
              <a:gd name="T10" fmla="*/ 76 w 186"/>
              <a:gd name="T11" fmla="*/ 110 h 185"/>
              <a:gd name="T12" fmla="*/ 76 w 186"/>
              <a:gd name="T13" fmla="*/ 110 h 185"/>
              <a:gd name="T14" fmla="*/ 110 w 186"/>
              <a:gd name="T15" fmla="*/ 131 h 185"/>
              <a:gd name="T16" fmla="*/ 120 w 186"/>
              <a:gd name="T17" fmla="*/ 118 h 185"/>
              <a:gd name="T18" fmla="*/ 125 w 186"/>
              <a:gd name="T19" fmla="*/ 113 h 185"/>
              <a:gd name="T20" fmla="*/ 132 w 186"/>
              <a:gd name="T21" fmla="*/ 111 h 185"/>
              <a:gd name="T22" fmla="*/ 139 w 186"/>
              <a:gd name="T23" fmla="*/ 111 h 185"/>
              <a:gd name="T24" fmla="*/ 144 w 186"/>
              <a:gd name="T25" fmla="*/ 114 h 185"/>
              <a:gd name="T26" fmla="*/ 180 w 186"/>
              <a:gd name="T27" fmla="*/ 142 h 185"/>
              <a:gd name="T28" fmla="*/ 184 w 186"/>
              <a:gd name="T29" fmla="*/ 147 h 185"/>
              <a:gd name="T30" fmla="*/ 185 w 186"/>
              <a:gd name="T31" fmla="*/ 161 h 185"/>
              <a:gd name="T32" fmla="*/ 180 w 186"/>
              <a:gd name="T33" fmla="*/ 167 h 185"/>
              <a:gd name="T34" fmla="*/ 172 w 186"/>
              <a:gd name="T35" fmla="*/ 174 h 185"/>
              <a:gd name="T36" fmla="*/ 101 w 186"/>
              <a:gd name="T37" fmla="*/ 178 h 185"/>
              <a:gd name="T38" fmla="*/ 8 w 186"/>
              <a:gd name="T39" fmla="*/ 85 h 185"/>
              <a:gd name="T40" fmla="*/ 12 w 186"/>
              <a:gd name="T41" fmla="*/ 14 h 185"/>
              <a:gd name="T42" fmla="*/ 12 w 186"/>
              <a:gd name="T43" fmla="*/ 14 h 185"/>
              <a:gd name="T44" fmla="*/ 24 w 186"/>
              <a:gd name="T45" fmla="*/ 1 h 185"/>
              <a:gd name="T46" fmla="*/ 32 w 186"/>
              <a:gd name="T47" fmla="*/ 0 h 185"/>
              <a:gd name="T48" fmla="*/ 39 w 186"/>
              <a:gd name="T49" fmla="*/ 2 h 185"/>
              <a:gd name="T50" fmla="*/ 60 w 186"/>
              <a:gd name="T51" fmla="*/ 50 h 185"/>
              <a:gd name="T52" fmla="*/ 33 w 186"/>
              <a:gd name="T53" fmla="*/ 15 h 185"/>
              <a:gd name="T54" fmla="*/ 33 w 186"/>
              <a:gd name="T55" fmla="*/ 14 h 185"/>
              <a:gd name="T56" fmla="*/ 31 w 186"/>
              <a:gd name="T57" fmla="*/ 14 h 185"/>
              <a:gd name="T58" fmla="*/ 30 w 186"/>
              <a:gd name="T59" fmla="*/ 14 h 185"/>
              <a:gd name="T60" fmla="*/ 24 w 186"/>
              <a:gd name="T61" fmla="*/ 21 h 185"/>
              <a:gd name="T62" fmla="*/ 20 w 186"/>
              <a:gd name="T63" fmla="*/ 30 h 185"/>
              <a:gd name="T64" fmla="*/ 54 w 186"/>
              <a:gd name="T65" fmla="*/ 132 h 185"/>
              <a:gd name="T66" fmla="*/ 156 w 186"/>
              <a:gd name="T67" fmla="*/ 166 h 185"/>
              <a:gd name="T68" fmla="*/ 165 w 186"/>
              <a:gd name="T69" fmla="*/ 162 h 185"/>
              <a:gd name="T70" fmla="*/ 172 w 186"/>
              <a:gd name="T71" fmla="*/ 156 h 185"/>
              <a:gd name="T72" fmla="*/ 172 w 186"/>
              <a:gd name="T73" fmla="*/ 155 h 185"/>
              <a:gd name="T74" fmla="*/ 171 w 186"/>
              <a:gd name="T75" fmla="*/ 153 h 185"/>
              <a:gd name="T76" fmla="*/ 171 w 186"/>
              <a:gd name="T77" fmla="*/ 152 h 185"/>
              <a:gd name="T78" fmla="*/ 136 w 186"/>
              <a:gd name="T79" fmla="*/ 125 h 185"/>
              <a:gd name="T80" fmla="*/ 135 w 186"/>
              <a:gd name="T81" fmla="*/ 125 h 185"/>
              <a:gd name="T82" fmla="*/ 134 w 186"/>
              <a:gd name="T83" fmla="*/ 125 h 185"/>
              <a:gd name="T84" fmla="*/ 132 w 186"/>
              <a:gd name="T85" fmla="*/ 125 h 185"/>
              <a:gd name="T86" fmla="*/ 131 w 186"/>
              <a:gd name="T87" fmla="*/ 126 h 185"/>
              <a:gd name="T88" fmla="*/ 131 w 186"/>
              <a:gd name="T89" fmla="*/ 126 h 185"/>
              <a:gd name="T90" fmla="*/ 118 w 186"/>
              <a:gd name="T91" fmla="*/ 143 h 185"/>
              <a:gd name="T92" fmla="*/ 66 w 186"/>
              <a:gd name="T93" fmla="*/ 120 h 185"/>
              <a:gd name="T94" fmla="*/ 45 w 186"/>
              <a:gd name="T95" fmla="*/ 95 h 185"/>
              <a:gd name="T96" fmla="*/ 45 w 186"/>
              <a:gd name="T97" fmla="*/ 65 h 185"/>
              <a:gd name="T98" fmla="*/ 60 w 186"/>
              <a:gd name="T99" fmla="*/ 54 h 185"/>
              <a:gd name="T100" fmla="*/ 61 w 186"/>
              <a:gd name="T101" fmla="*/ 54 h 185"/>
              <a:gd name="T102" fmla="*/ 61 w 186"/>
              <a:gd name="T103" fmla="*/ 51 h 185"/>
              <a:gd name="T104" fmla="*/ 60 w 186"/>
              <a:gd name="T105" fmla="*/ 50 h 185"/>
              <a:gd name="T106" fmla="*/ 45 w 186"/>
              <a:gd name="T107" fmla="*/ 6 h 185"/>
              <a:gd name="T108" fmla="*/ 45 w 186"/>
              <a:gd name="T109" fmla="*/ 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5">
                <a:moveTo>
                  <a:pt x="45" y="6"/>
                </a:moveTo>
                <a:cubicBezTo>
                  <a:pt x="72" y="41"/>
                  <a:pt x="72" y="41"/>
                  <a:pt x="72" y="41"/>
                </a:cubicBezTo>
                <a:cubicBezTo>
                  <a:pt x="72" y="42"/>
                  <a:pt x="72" y="42"/>
                  <a:pt x="72" y="42"/>
                </a:cubicBezTo>
                <a:cubicBezTo>
                  <a:pt x="73" y="44"/>
                  <a:pt x="74" y="45"/>
                  <a:pt x="75" y="47"/>
                </a:cubicBezTo>
                <a:cubicBezTo>
                  <a:pt x="75" y="50"/>
                  <a:pt x="75" y="52"/>
                  <a:pt x="75" y="54"/>
                </a:cubicBezTo>
                <a:cubicBezTo>
                  <a:pt x="75" y="57"/>
                  <a:pt x="74" y="59"/>
                  <a:pt x="73" y="61"/>
                </a:cubicBezTo>
                <a:cubicBezTo>
                  <a:pt x="72" y="61"/>
                  <a:pt x="72" y="61"/>
                  <a:pt x="72" y="61"/>
                </a:cubicBezTo>
                <a:cubicBezTo>
                  <a:pt x="71" y="63"/>
                  <a:pt x="70" y="65"/>
                  <a:pt x="68" y="66"/>
                </a:cubicBezTo>
                <a:cubicBezTo>
                  <a:pt x="68" y="66"/>
                  <a:pt x="68" y="66"/>
                  <a:pt x="68" y="66"/>
                </a:cubicBezTo>
                <a:cubicBezTo>
                  <a:pt x="55" y="76"/>
                  <a:pt x="55" y="76"/>
                  <a:pt x="55" y="76"/>
                </a:cubicBezTo>
                <a:cubicBezTo>
                  <a:pt x="54" y="78"/>
                  <a:pt x="53" y="82"/>
                  <a:pt x="56" y="87"/>
                </a:cubicBezTo>
                <a:cubicBezTo>
                  <a:pt x="62" y="95"/>
                  <a:pt x="69" y="103"/>
                  <a:pt x="76" y="110"/>
                </a:cubicBezTo>
                <a:cubicBezTo>
                  <a:pt x="76" y="110"/>
                  <a:pt x="76" y="110"/>
                  <a:pt x="76" y="110"/>
                </a:cubicBezTo>
                <a:cubicBezTo>
                  <a:pt x="76" y="110"/>
                  <a:pt x="76" y="110"/>
                  <a:pt x="76" y="110"/>
                </a:cubicBezTo>
                <a:cubicBezTo>
                  <a:pt x="83" y="117"/>
                  <a:pt x="91" y="124"/>
                  <a:pt x="99" y="129"/>
                </a:cubicBezTo>
                <a:cubicBezTo>
                  <a:pt x="104" y="133"/>
                  <a:pt x="108" y="132"/>
                  <a:pt x="110" y="131"/>
                </a:cubicBezTo>
                <a:cubicBezTo>
                  <a:pt x="120" y="118"/>
                  <a:pt x="120" y="118"/>
                  <a:pt x="120" y="118"/>
                </a:cubicBezTo>
                <a:cubicBezTo>
                  <a:pt x="120" y="118"/>
                  <a:pt x="120" y="118"/>
                  <a:pt x="120" y="118"/>
                </a:cubicBezTo>
                <a:cubicBezTo>
                  <a:pt x="121" y="116"/>
                  <a:pt x="123" y="114"/>
                  <a:pt x="125" y="113"/>
                </a:cubicBezTo>
                <a:cubicBezTo>
                  <a:pt x="125" y="113"/>
                  <a:pt x="125" y="113"/>
                  <a:pt x="125" y="113"/>
                </a:cubicBezTo>
                <a:cubicBezTo>
                  <a:pt x="127" y="112"/>
                  <a:pt x="129" y="111"/>
                  <a:pt x="131" y="111"/>
                </a:cubicBezTo>
                <a:cubicBezTo>
                  <a:pt x="132" y="111"/>
                  <a:pt x="132" y="111"/>
                  <a:pt x="132" y="111"/>
                </a:cubicBezTo>
                <a:cubicBezTo>
                  <a:pt x="134" y="110"/>
                  <a:pt x="136" y="111"/>
                  <a:pt x="138" y="111"/>
                </a:cubicBezTo>
                <a:cubicBezTo>
                  <a:pt x="139" y="111"/>
                  <a:pt x="139" y="111"/>
                  <a:pt x="139" y="111"/>
                </a:cubicBezTo>
                <a:cubicBezTo>
                  <a:pt x="141" y="112"/>
                  <a:pt x="143" y="113"/>
                  <a:pt x="144" y="114"/>
                </a:cubicBezTo>
                <a:cubicBezTo>
                  <a:pt x="144" y="114"/>
                  <a:pt x="144" y="114"/>
                  <a:pt x="144" y="114"/>
                </a:cubicBezTo>
                <a:cubicBezTo>
                  <a:pt x="179" y="141"/>
                  <a:pt x="179" y="141"/>
                  <a:pt x="179" y="141"/>
                </a:cubicBezTo>
                <a:cubicBezTo>
                  <a:pt x="180" y="142"/>
                  <a:pt x="180" y="142"/>
                  <a:pt x="180" y="142"/>
                </a:cubicBezTo>
                <a:cubicBezTo>
                  <a:pt x="182" y="143"/>
                  <a:pt x="183" y="145"/>
                  <a:pt x="184" y="147"/>
                </a:cubicBezTo>
                <a:cubicBezTo>
                  <a:pt x="184" y="147"/>
                  <a:pt x="184" y="147"/>
                  <a:pt x="184" y="147"/>
                </a:cubicBezTo>
                <a:cubicBezTo>
                  <a:pt x="185" y="149"/>
                  <a:pt x="186" y="151"/>
                  <a:pt x="186" y="154"/>
                </a:cubicBezTo>
                <a:cubicBezTo>
                  <a:pt x="186" y="157"/>
                  <a:pt x="186" y="159"/>
                  <a:pt x="185" y="161"/>
                </a:cubicBezTo>
                <a:cubicBezTo>
                  <a:pt x="185" y="161"/>
                  <a:pt x="185" y="161"/>
                  <a:pt x="185" y="161"/>
                </a:cubicBezTo>
                <a:cubicBezTo>
                  <a:pt x="184" y="164"/>
                  <a:pt x="182" y="166"/>
                  <a:pt x="180" y="167"/>
                </a:cubicBezTo>
                <a:cubicBezTo>
                  <a:pt x="178" y="169"/>
                  <a:pt x="175" y="172"/>
                  <a:pt x="172" y="174"/>
                </a:cubicBezTo>
                <a:cubicBezTo>
                  <a:pt x="172" y="174"/>
                  <a:pt x="172" y="174"/>
                  <a:pt x="172" y="174"/>
                </a:cubicBezTo>
                <a:cubicBezTo>
                  <a:pt x="168" y="176"/>
                  <a:pt x="165" y="178"/>
                  <a:pt x="160" y="179"/>
                </a:cubicBezTo>
                <a:cubicBezTo>
                  <a:pt x="141" y="185"/>
                  <a:pt x="121" y="184"/>
                  <a:pt x="101" y="178"/>
                </a:cubicBezTo>
                <a:cubicBezTo>
                  <a:pt x="80" y="171"/>
                  <a:pt x="61" y="158"/>
                  <a:pt x="44" y="142"/>
                </a:cubicBezTo>
                <a:cubicBezTo>
                  <a:pt x="28" y="125"/>
                  <a:pt x="15" y="105"/>
                  <a:pt x="8" y="85"/>
                </a:cubicBezTo>
                <a:cubicBezTo>
                  <a:pt x="2" y="65"/>
                  <a:pt x="0" y="45"/>
                  <a:pt x="7" y="25"/>
                </a:cubicBezTo>
                <a:cubicBezTo>
                  <a:pt x="8" y="21"/>
                  <a:pt x="10" y="17"/>
                  <a:pt x="12" y="14"/>
                </a:cubicBezTo>
                <a:cubicBezTo>
                  <a:pt x="12" y="14"/>
                  <a:pt x="12" y="14"/>
                  <a:pt x="12" y="14"/>
                </a:cubicBezTo>
                <a:cubicBezTo>
                  <a:pt x="12" y="14"/>
                  <a:pt x="12" y="14"/>
                  <a:pt x="12" y="14"/>
                </a:cubicBezTo>
                <a:cubicBezTo>
                  <a:pt x="14" y="10"/>
                  <a:pt x="16" y="8"/>
                  <a:pt x="18" y="5"/>
                </a:cubicBezTo>
                <a:cubicBezTo>
                  <a:pt x="20" y="3"/>
                  <a:pt x="22" y="2"/>
                  <a:pt x="24" y="1"/>
                </a:cubicBezTo>
                <a:cubicBezTo>
                  <a:pt x="25" y="1"/>
                  <a:pt x="25" y="1"/>
                  <a:pt x="25" y="1"/>
                </a:cubicBezTo>
                <a:cubicBezTo>
                  <a:pt x="27" y="0"/>
                  <a:pt x="29" y="0"/>
                  <a:pt x="32" y="0"/>
                </a:cubicBezTo>
                <a:cubicBezTo>
                  <a:pt x="34" y="0"/>
                  <a:pt x="37" y="1"/>
                  <a:pt x="39" y="2"/>
                </a:cubicBezTo>
                <a:cubicBezTo>
                  <a:pt x="39" y="2"/>
                  <a:pt x="39" y="2"/>
                  <a:pt x="39" y="2"/>
                </a:cubicBezTo>
                <a:cubicBezTo>
                  <a:pt x="45" y="6"/>
                  <a:pt x="45" y="6"/>
                  <a:pt x="45" y="6"/>
                </a:cubicBezTo>
                <a:close/>
                <a:moveTo>
                  <a:pt x="60" y="50"/>
                </a:moveTo>
                <a:cubicBezTo>
                  <a:pt x="60" y="50"/>
                  <a:pt x="60" y="50"/>
                  <a:pt x="60" y="50"/>
                </a:cubicBezTo>
                <a:cubicBezTo>
                  <a:pt x="33" y="15"/>
                  <a:pt x="33" y="15"/>
                  <a:pt x="33" y="15"/>
                </a:cubicBezTo>
                <a:cubicBezTo>
                  <a:pt x="33" y="15"/>
                  <a:pt x="33" y="15"/>
                  <a:pt x="33" y="15"/>
                </a:cubicBezTo>
                <a:cubicBezTo>
                  <a:pt x="33" y="15"/>
                  <a:pt x="33" y="15"/>
                  <a:pt x="33" y="14"/>
                </a:cubicBezTo>
                <a:cubicBezTo>
                  <a:pt x="32" y="14"/>
                  <a:pt x="32" y="14"/>
                  <a:pt x="32" y="14"/>
                </a:cubicBezTo>
                <a:cubicBezTo>
                  <a:pt x="32" y="14"/>
                  <a:pt x="32" y="14"/>
                  <a:pt x="31" y="14"/>
                </a:cubicBezTo>
                <a:cubicBezTo>
                  <a:pt x="31" y="14"/>
                  <a:pt x="30" y="14"/>
                  <a:pt x="30" y="14"/>
                </a:cubicBezTo>
                <a:cubicBezTo>
                  <a:pt x="30" y="14"/>
                  <a:pt x="30" y="14"/>
                  <a:pt x="30" y="14"/>
                </a:cubicBezTo>
                <a:cubicBezTo>
                  <a:pt x="29" y="14"/>
                  <a:pt x="29" y="15"/>
                  <a:pt x="29" y="15"/>
                </a:cubicBezTo>
                <a:cubicBezTo>
                  <a:pt x="27" y="17"/>
                  <a:pt x="26" y="18"/>
                  <a:pt x="24" y="21"/>
                </a:cubicBezTo>
                <a:cubicBezTo>
                  <a:pt x="24" y="21"/>
                  <a:pt x="24" y="21"/>
                  <a:pt x="24" y="21"/>
                </a:cubicBezTo>
                <a:cubicBezTo>
                  <a:pt x="23" y="23"/>
                  <a:pt x="21" y="26"/>
                  <a:pt x="20" y="30"/>
                </a:cubicBezTo>
                <a:cubicBezTo>
                  <a:pt x="15" y="46"/>
                  <a:pt x="16" y="63"/>
                  <a:pt x="21" y="80"/>
                </a:cubicBezTo>
                <a:cubicBezTo>
                  <a:pt x="28" y="99"/>
                  <a:pt x="39" y="117"/>
                  <a:pt x="54" y="132"/>
                </a:cubicBezTo>
                <a:cubicBezTo>
                  <a:pt x="69" y="146"/>
                  <a:pt x="87" y="158"/>
                  <a:pt x="106" y="164"/>
                </a:cubicBezTo>
                <a:cubicBezTo>
                  <a:pt x="122" y="170"/>
                  <a:pt x="140" y="171"/>
                  <a:pt x="156" y="166"/>
                </a:cubicBezTo>
                <a:cubicBezTo>
                  <a:pt x="159" y="165"/>
                  <a:pt x="162" y="163"/>
                  <a:pt x="165" y="162"/>
                </a:cubicBezTo>
                <a:cubicBezTo>
                  <a:pt x="165" y="162"/>
                  <a:pt x="165" y="162"/>
                  <a:pt x="165" y="162"/>
                </a:cubicBezTo>
                <a:cubicBezTo>
                  <a:pt x="167" y="160"/>
                  <a:pt x="169" y="159"/>
                  <a:pt x="171" y="157"/>
                </a:cubicBezTo>
                <a:cubicBezTo>
                  <a:pt x="171" y="157"/>
                  <a:pt x="171" y="156"/>
                  <a:pt x="172" y="156"/>
                </a:cubicBezTo>
                <a:cubicBezTo>
                  <a:pt x="172" y="156"/>
                  <a:pt x="172" y="156"/>
                  <a:pt x="172" y="156"/>
                </a:cubicBezTo>
                <a:cubicBezTo>
                  <a:pt x="172" y="156"/>
                  <a:pt x="172" y="155"/>
                  <a:pt x="172" y="155"/>
                </a:cubicBezTo>
                <a:cubicBezTo>
                  <a:pt x="172" y="154"/>
                  <a:pt x="172" y="154"/>
                  <a:pt x="171" y="153"/>
                </a:cubicBezTo>
                <a:cubicBezTo>
                  <a:pt x="171" y="153"/>
                  <a:pt x="171" y="153"/>
                  <a:pt x="171" y="153"/>
                </a:cubicBezTo>
                <a:cubicBezTo>
                  <a:pt x="171" y="153"/>
                  <a:pt x="171" y="153"/>
                  <a:pt x="171" y="153"/>
                </a:cubicBezTo>
                <a:cubicBezTo>
                  <a:pt x="171" y="153"/>
                  <a:pt x="171" y="153"/>
                  <a:pt x="171" y="152"/>
                </a:cubicBezTo>
                <a:cubicBezTo>
                  <a:pt x="171" y="152"/>
                  <a:pt x="171" y="152"/>
                  <a:pt x="171" y="152"/>
                </a:cubicBezTo>
                <a:cubicBezTo>
                  <a:pt x="136" y="125"/>
                  <a:pt x="136" y="125"/>
                  <a:pt x="136" y="125"/>
                </a:cubicBezTo>
                <a:cubicBezTo>
                  <a:pt x="136" y="125"/>
                  <a:pt x="136" y="125"/>
                  <a:pt x="136" y="125"/>
                </a:cubicBezTo>
                <a:cubicBezTo>
                  <a:pt x="136" y="125"/>
                  <a:pt x="135" y="125"/>
                  <a:pt x="135" y="125"/>
                </a:cubicBezTo>
                <a:cubicBezTo>
                  <a:pt x="135" y="125"/>
                  <a:pt x="135" y="125"/>
                  <a:pt x="135" y="125"/>
                </a:cubicBezTo>
                <a:cubicBezTo>
                  <a:pt x="134" y="125"/>
                  <a:pt x="134" y="125"/>
                  <a:pt x="134" y="125"/>
                </a:cubicBezTo>
                <a:cubicBezTo>
                  <a:pt x="133" y="125"/>
                  <a:pt x="133" y="125"/>
                  <a:pt x="133" y="125"/>
                </a:cubicBezTo>
                <a:cubicBezTo>
                  <a:pt x="133" y="125"/>
                  <a:pt x="133" y="125"/>
                  <a:pt x="132" y="125"/>
                </a:cubicBezTo>
                <a:cubicBezTo>
                  <a:pt x="132" y="125"/>
                  <a:pt x="132" y="125"/>
                  <a:pt x="132" y="125"/>
                </a:cubicBezTo>
                <a:cubicBezTo>
                  <a:pt x="132" y="125"/>
                  <a:pt x="132" y="125"/>
                  <a:pt x="131" y="126"/>
                </a:cubicBezTo>
                <a:cubicBezTo>
                  <a:pt x="131" y="126"/>
                  <a:pt x="131" y="126"/>
                  <a:pt x="131" y="126"/>
                </a:cubicBezTo>
                <a:cubicBezTo>
                  <a:pt x="131" y="126"/>
                  <a:pt x="131" y="126"/>
                  <a:pt x="131" y="126"/>
                </a:cubicBezTo>
                <a:cubicBezTo>
                  <a:pt x="121" y="140"/>
                  <a:pt x="121" y="140"/>
                  <a:pt x="121" y="140"/>
                </a:cubicBezTo>
                <a:cubicBezTo>
                  <a:pt x="120" y="141"/>
                  <a:pt x="119" y="142"/>
                  <a:pt x="118" y="143"/>
                </a:cubicBezTo>
                <a:cubicBezTo>
                  <a:pt x="118" y="143"/>
                  <a:pt x="106" y="151"/>
                  <a:pt x="91" y="141"/>
                </a:cubicBezTo>
                <a:cubicBezTo>
                  <a:pt x="82" y="135"/>
                  <a:pt x="73" y="128"/>
                  <a:pt x="66" y="120"/>
                </a:cubicBezTo>
                <a:cubicBezTo>
                  <a:pt x="66" y="120"/>
                  <a:pt x="66" y="120"/>
                  <a:pt x="66" y="120"/>
                </a:cubicBezTo>
                <a:cubicBezTo>
                  <a:pt x="58" y="112"/>
                  <a:pt x="51" y="104"/>
                  <a:pt x="45" y="95"/>
                </a:cubicBezTo>
                <a:cubicBezTo>
                  <a:pt x="34" y="80"/>
                  <a:pt x="43" y="67"/>
                  <a:pt x="43" y="67"/>
                </a:cubicBezTo>
                <a:cubicBezTo>
                  <a:pt x="44" y="67"/>
                  <a:pt x="44" y="66"/>
                  <a:pt x="45" y="65"/>
                </a:cubicBezTo>
                <a:cubicBezTo>
                  <a:pt x="59" y="55"/>
                  <a:pt x="59" y="55"/>
                  <a:pt x="59" y="55"/>
                </a:cubicBezTo>
                <a:cubicBezTo>
                  <a:pt x="60" y="54"/>
                  <a:pt x="60" y="54"/>
                  <a:pt x="60" y="54"/>
                </a:cubicBezTo>
                <a:cubicBezTo>
                  <a:pt x="60" y="54"/>
                  <a:pt x="60" y="54"/>
                  <a:pt x="61" y="54"/>
                </a:cubicBezTo>
                <a:cubicBezTo>
                  <a:pt x="61" y="54"/>
                  <a:pt x="61" y="54"/>
                  <a:pt x="61" y="54"/>
                </a:cubicBezTo>
                <a:cubicBezTo>
                  <a:pt x="61" y="53"/>
                  <a:pt x="61" y="53"/>
                  <a:pt x="61" y="52"/>
                </a:cubicBezTo>
                <a:cubicBezTo>
                  <a:pt x="61" y="52"/>
                  <a:pt x="61" y="51"/>
                  <a:pt x="61" y="51"/>
                </a:cubicBezTo>
                <a:cubicBezTo>
                  <a:pt x="61" y="51"/>
                  <a:pt x="61" y="50"/>
                  <a:pt x="61" y="50"/>
                </a:cubicBezTo>
                <a:cubicBezTo>
                  <a:pt x="60" y="50"/>
                  <a:pt x="60" y="50"/>
                  <a:pt x="60" y="50"/>
                </a:cubicBezTo>
                <a:close/>
                <a:moveTo>
                  <a:pt x="45" y="6"/>
                </a:moveTo>
                <a:cubicBezTo>
                  <a:pt x="45" y="6"/>
                  <a:pt x="45" y="6"/>
                  <a:pt x="45" y="6"/>
                </a:cubicBezTo>
                <a:cubicBezTo>
                  <a:pt x="45" y="6"/>
                  <a:pt x="45" y="6"/>
                  <a:pt x="45" y="6"/>
                </a:cubicBezTo>
                <a:cubicBezTo>
                  <a:pt x="45" y="6"/>
                  <a:pt x="45" y="6"/>
                  <a:pt x="45" y="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泪滴形 46"/>
          <p:cNvSpPr/>
          <p:nvPr/>
        </p:nvSpPr>
        <p:spPr>
          <a:xfrm rot="5407099" flipH="1" flipV="1">
            <a:off x="6198450" y="3747514"/>
            <a:ext cx="1366373" cy="1366373"/>
          </a:xfrm>
          <a:prstGeom prst="teardrop">
            <a:avLst/>
          </a:prstGeom>
          <a:solidFill>
            <a:srgbClr val="C76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Freeform 40"/>
          <p:cNvSpPr>
            <a:spLocks noEditPoints="1"/>
          </p:cNvSpPr>
          <p:nvPr/>
        </p:nvSpPr>
        <p:spPr bwMode="auto">
          <a:xfrm>
            <a:off x="6673765" y="4222829"/>
            <a:ext cx="415743" cy="415743"/>
          </a:xfrm>
          <a:custGeom>
            <a:avLst/>
            <a:gdLst>
              <a:gd name="T0" fmla="*/ 136 w 169"/>
              <a:gd name="T1" fmla="*/ 126 h 169"/>
              <a:gd name="T2" fmla="*/ 154 w 169"/>
              <a:gd name="T3" fmla="*/ 77 h 169"/>
              <a:gd name="T4" fmla="*/ 148 w 169"/>
              <a:gd name="T5" fmla="*/ 47 h 169"/>
              <a:gd name="T6" fmla="*/ 131 w 169"/>
              <a:gd name="T7" fmla="*/ 22 h 169"/>
              <a:gd name="T8" fmla="*/ 106 w 169"/>
              <a:gd name="T9" fmla="*/ 6 h 169"/>
              <a:gd name="T10" fmla="*/ 23 w 169"/>
              <a:gd name="T11" fmla="*/ 22 h 169"/>
              <a:gd name="T12" fmla="*/ 0 w 169"/>
              <a:gd name="T13" fmla="*/ 77 h 169"/>
              <a:gd name="T14" fmla="*/ 6 w 169"/>
              <a:gd name="T15" fmla="*/ 106 h 169"/>
              <a:gd name="T16" fmla="*/ 23 w 169"/>
              <a:gd name="T17" fmla="*/ 131 h 169"/>
              <a:gd name="T18" fmla="*/ 48 w 169"/>
              <a:gd name="T19" fmla="*/ 148 h 169"/>
              <a:gd name="T20" fmla="*/ 106 w 169"/>
              <a:gd name="T21" fmla="*/ 148 h 169"/>
              <a:gd name="T22" fmla="*/ 157 w 169"/>
              <a:gd name="T23" fmla="*/ 166 h 169"/>
              <a:gd name="T24" fmla="*/ 167 w 169"/>
              <a:gd name="T25" fmla="*/ 156 h 169"/>
              <a:gd name="T26" fmla="*/ 121 w 169"/>
              <a:gd name="T27" fmla="*/ 121 h 169"/>
              <a:gd name="T28" fmla="*/ 121 w 169"/>
              <a:gd name="T29" fmla="*/ 121 h 169"/>
              <a:gd name="T30" fmla="*/ 77 w 169"/>
              <a:gd name="T31" fmla="*/ 139 h 169"/>
              <a:gd name="T32" fmla="*/ 53 w 169"/>
              <a:gd name="T33" fmla="*/ 135 h 169"/>
              <a:gd name="T34" fmla="*/ 33 w 169"/>
              <a:gd name="T35" fmla="*/ 121 h 169"/>
              <a:gd name="T36" fmla="*/ 19 w 169"/>
              <a:gd name="T37" fmla="*/ 101 h 169"/>
              <a:gd name="T38" fmla="*/ 14 w 169"/>
              <a:gd name="T39" fmla="*/ 77 h 169"/>
              <a:gd name="T40" fmla="*/ 33 w 169"/>
              <a:gd name="T41" fmla="*/ 32 h 169"/>
              <a:gd name="T42" fmla="*/ 101 w 169"/>
              <a:gd name="T43" fmla="*/ 19 h 169"/>
              <a:gd name="T44" fmla="*/ 122 w 169"/>
              <a:gd name="T45" fmla="*/ 33 h 169"/>
              <a:gd name="T46" fmla="*/ 135 w 169"/>
              <a:gd name="T47" fmla="*/ 53 h 169"/>
              <a:gd name="T48" fmla="*/ 135 w 169"/>
              <a:gd name="T49" fmla="*/ 101 h 169"/>
              <a:gd name="T50" fmla="*/ 58 w 169"/>
              <a:gd name="T51" fmla="*/ 31 h 169"/>
              <a:gd name="T52" fmla="*/ 49 w 169"/>
              <a:gd name="T53" fmla="*/ 35 h 169"/>
              <a:gd name="T54" fmla="*/ 42 w 169"/>
              <a:gd name="T55" fmla="*/ 41 h 169"/>
              <a:gd name="T56" fmla="*/ 36 w 169"/>
              <a:gd name="T57" fmla="*/ 49 h 169"/>
              <a:gd name="T58" fmla="*/ 34 w 169"/>
              <a:gd name="T59" fmla="*/ 63 h 169"/>
              <a:gd name="T60" fmla="*/ 43 w 169"/>
              <a:gd name="T61" fmla="*/ 54 h 169"/>
              <a:gd name="T62" fmla="*/ 54 w 169"/>
              <a:gd name="T63" fmla="*/ 42 h 169"/>
              <a:gd name="T64" fmla="*/ 63 w 169"/>
              <a:gd name="T65" fmla="*/ 33 h 169"/>
              <a:gd name="T66" fmla="*/ 123 w 169"/>
              <a:gd name="T67" fmla="*/ 72 h 169"/>
              <a:gd name="T68" fmla="*/ 118 w 169"/>
              <a:gd name="T69" fmla="*/ 77 h 169"/>
              <a:gd name="T70" fmla="*/ 115 w 169"/>
              <a:gd name="T71" fmla="*/ 93 h 169"/>
              <a:gd name="T72" fmla="*/ 93 w 169"/>
              <a:gd name="T73" fmla="*/ 115 h 169"/>
              <a:gd name="T74" fmla="*/ 73 w 169"/>
              <a:gd name="T75" fmla="*/ 122 h 169"/>
              <a:gd name="T76" fmla="*/ 96 w 169"/>
              <a:gd name="T77" fmla="*/ 123 h 169"/>
              <a:gd name="T78" fmla="*/ 123 w 169"/>
              <a:gd name="T79" fmla="*/ 96 h 169"/>
              <a:gd name="T80" fmla="*/ 127 w 169"/>
              <a:gd name="T81" fmla="*/ 7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9" h="169">
                <a:moveTo>
                  <a:pt x="167" y="156"/>
                </a:moveTo>
                <a:cubicBezTo>
                  <a:pt x="136" y="126"/>
                  <a:pt x="136" y="126"/>
                  <a:pt x="136" y="126"/>
                </a:cubicBezTo>
                <a:cubicBezTo>
                  <a:pt x="141" y="120"/>
                  <a:pt x="145" y="113"/>
                  <a:pt x="148" y="106"/>
                </a:cubicBezTo>
                <a:cubicBezTo>
                  <a:pt x="152" y="97"/>
                  <a:pt x="154" y="87"/>
                  <a:pt x="154" y="77"/>
                </a:cubicBezTo>
                <a:cubicBezTo>
                  <a:pt x="154" y="66"/>
                  <a:pt x="152" y="57"/>
                  <a:pt x="148" y="48"/>
                </a:cubicBezTo>
                <a:cubicBezTo>
                  <a:pt x="148" y="47"/>
                  <a:pt x="148" y="47"/>
                  <a:pt x="148" y="47"/>
                </a:cubicBezTo>
                <a:cubicBezTo>
                  <a:pt x="144" y="38"/>
                  <a:pt x="139" y="30"/>
                  <a:pt x="132" y="23"/>
                </a:cubicBezTo>
                <a:cubicBezTo>
                  <a:pt x="131" y="22"/>
                  <a:pt x="131" y="22"/>
                  <a:pt x="131" y="22"/>
                </a:cubicBezTo>
                <a:cubicBezTo>
                  <a:pt x="124" y="15"/>
                  <a:pt x="116" y="10"/>
                  <a:pt x="106" y="6"/>
                </a:cubicBezTo>
                <a:cubicBezTo>
                  <a:pt x="106" y="6"/>
                  <a:pt x="106" y="6"/>
                  <a:pt x="106" y="6"/>
                </a:cubicBezTo>
                <a:cubicBezTo>
                  <a:pt x="97" y="2"/>
                  <a:pt x="87" y="0"/>
                  <a:pt x="77" y="0"/>
                </a:cubicBezTo>
                <a:cubicBezTo>
                  <a:pt x="56" y="0"/>
                  <a:pt x="37" y="8"/>
                  <a:pt x="23" y="22"/>
                </a:cubicBezTo>
                <a:cubicBezTo>
                  <a:pt x="16" y="29"/>
                  <a:pt x="10" y="38"/>
                  <a:pt x="6" y="47"/>
                </a:cubicBezTo>
                <a:cubicBezTo>
                  <a:pt x="2" y="56"/>
                  <a:pt x="0" y="66"/>
                  <a:pt x="0" y="77"/>
                </a:cubicBezTo>
                <a:cubicBezTo>
                  <a:pt x="0" y="87"/>
                  <a:pt x="2" y="97"/>
                  <a:pt x="6" y="106"/>
                </a:cubicBezTo>
                <a:cubicBezTo>
                  <a:pt x="6" y="106"/>
                  <a:pt x="6" y="106"/>
                  <a:pt x="6" y="106"/>
                </a:cubicBezTo>
                <a:cubicBezTo>
                  <a:pt x="10" y="115"/>
                  <a:pt x="16" y="124"/>
                  <a:pt x="23" y="131"/>
                </a:cubicBezTo>
                <a:cubicBezTo>
                  <a:pt x="23" y="131"/>
                  <a:pt x="23" y="131"/>
                  <a:pt x="23" y="131"/>
                </a:cubicBezTo>
                <a:cubicBezTo>
                  <a:pt x="30" y="138"/>
                  <a:pt x="38" y="144"/>
                  <a:pt x="48" y="148"/>
                </a:cubicBezTo>
                <a:cubicBezTo>
                  <a:pt x="48" y="148"/>
                  <a:pt x="48" y="148"/>
                  <a:pt x="48" y="148"/>
                </a:cubicBezTo>
                <a:cubicBezTo>
                  <a:pt x="57" y="151"/>
                  <a:pt x="67" y="153"/>
                  <a:pt x="77" y="153"/>
                </a:cubicBezTo>
                <a:cubicBezTo>
                  <a:pt x="87" y="153"/>
                  <a:pt x="97" y="151"/>
                  <a:pt x="106" y="148"/>
                </a:cubicBezTo>
                <a:cubicBezTo>
                  <a:pt x="114" y="145"/>
                  <a:pt x="120" y="141"/>
                  <a:pt x="126" y="136"/>
                </a:cubicBezTo>
                <a:cubicBezTo>
                  <a:pt x="157" y="166"/>
                  <a:pt x="157" y="166"/>
                  <a:pt x="157" y="166"/>
                </a:cubicBezTo>
                <a:cubicBezTo>
                  <a:pt x="159" y="169"/>
                  <a:pt x="164" y="169"/>
                  <a:pt x="167" y="166"/>
                </a:cubicBezTo>
                <a:cubicBezTo>
                  <a:pt x="169" y="163"/>
                  <a:pt x="169" y="159"/>
                  <a:pt x="167" y="156"/>
                </a:cubicBezTo>
                <a:close/>
                <a:moveTo>
                  <a:pt x="121" y="121"/>
                </a:moveTo>
                <a:cubicBezTo>
                  <a:pt x="121" y="121"/>
                  <a:pt x="121" y="121"/>
                  <a:pt x="121" y="121"/>
                </a:cubicBezTo>
                <a:cubicBezTo>
                  <a:pt x="121" y="121"/>
                  <a:pt x="121" y="121"/>
                  <a:pt x="121" y="121"/>
                </a:cubicBezTo>
                <a:cubicBezTo>
                  <a:pt x="121" y="121"/>
                  <a:pt x="121" y="121"/>
                  <a:pt x="121" y="121"/>
                </a:cubicBezTo>
                <a:cubicBezTo>
                  <a:pt x="116" y="127"/>
                  <a:pt x="109" y="131"/>
                  <a:pt x="101" y="135"/>
                </a:cubicBezTo>
                <a:cubicBezTo>
                  <a:pt x="94" y="138"/>
                  <a:pt x="86" y="139"/>
                  <a:pt x="77" y="139"/>
                </a:cubicBezTo>
                <a:cubicBezTo>
                  <a:pt x="69" y="139"/>
                  <a:pt x="60" y="138"/>
                  <a:pt x="53" y="135"/>
                </a:cubicBezTo>
                <a:cubicBezTo>
                  <a:pt x="53" y="135"/>
                  <a:pt x="53" y="135"/>
                  <a:pt x="53" y="135"/>
                </a:cubicBezTo>
                <a:cubicBezTo>
                  <a:pt x="45" y="131"/>
                  <a:pt x="39" y="127"/>
                  <a:pt x="33" y="121"/>
                </a:cubicBezTo>
                <a:cubicBezTo>
                  <a:pt x="33" y="121"/>
                  <a:pt x="33" y="121"/>
                  <a:pt x="33" y="121"/>
                </a:cubicBezTo>
                <a:cubicBezTo>
                  <a:pt x="33" y="121"/>
                  <a:pt x="33" y="121"/>
                  <a:pt x="33" y="121"/>
                </a:cubicBezTo>
                <a:cubicBezTo>
                  <a:pt x="27" y="115"/>
                  <a:pt x="22" y="108"/>
                  <a:pt x="19" y="101"/>
                </a:cubicBezTo>
                <a:cubicBezTo>
                  <a:pt x="19" y="100"/>
                  <a:pt x="19" y="100"/>
                  <a:pt x="19" y="100"/>
                </a:cubicBezTo>
                <a:cubicBezTo>
                  <a:pt x="16" y="93"/>
                  <a:pt x="14" y="85"/>
                  <a:pt x="14" y="77"/>
                </a:cubicBezTo>
                <a:cubicBezTo>
                  <a:pt x="14" y="68"/>
                  <a:pt x="16" y="60"/>
                  <a:pt x="19" y="53"/>
                </a:cubicBezTo>
                <a:cubicBezTo>
                  <a:pt x="22" y="45"/>
                  <a:pt x="27" y="38"/>
                  <a:pt x="33" y="32"/>
                </a:cubicBezTo>
                <a:cubicBezTo>
                  <a:pt x="44" y="21"/>
                  <a:pt x="60" y="14"/>
                  <a:pt x="77" y="14"/>
                </a:cubicBezTo>
                <a:cubicBezTo>
                  <a:pt x="86" y="14"/>
                  <a:pt x="94" y="16"/>
                  <a:pt x="101" y="19"/>
                </a:cubicBezTo>
                <a:cubicBezTo>
                  <a:pt x="109" y="22"/>
                  <a:pt x="116" y="27"/>
                  <a:pt x="121" y="32"/>
                </a:cubicBezTo>
                <a:cubicBezTo>
                  <a:pt x="122" y="33"/>
                  <a:pt x="122" y="33"/>
                  <a:pt x="122" y="33"/>
                </a:cubicBezTo>
                <a:cubicBezTo>
                  <a:pt x="127" y="38"/>
                  <a:pt x="132" y="45"/>
                  <a:pt x="135" y="53"/>
                </a:cubicBezTo>
                <a:cubicBezTo>
                  <a:pt x="135" y="53"/>
                  <a:pt x="135" y="53"/>
                  <a:pt x="135" y="53"/>
                </a:cubicBezTo>
                <a:cubicBezTo>
                  <a:pt x="138" y="60"/>
                  <a:pt x="140" y="68"/>
                  <a:pt x="140" y="77"/>
                </a:cubicBezTo>
                <a:cubicBezTo>
                  <a:pt x="140" y="85"/>
                  <a:pt x="138" y="93"/>
                  <a:pt x="135" y="101"/>
                </a:cubicBezTo>
                <a:cubicBezTo>
                  <a:pt x="132" y="108"/>
                  <a:pt x="127" y="115"/>
                  <a:pt x="121" y="121"/>
                </a:cubicBezTo>
                <a:close/>
                <a:moveTo>
                  <a:pt x="58" y="31"/>
                </a:moveTo>
                <a:cubicBezTo>
                  <a:pt x="58" y="31"/>
                  <a:pt x="58" y="31"/>
                  <a:pt x="58" y="31"/>
                </a:cubicBezTo>
                <a:cubicBezTo>
                  <a:pt x="55" y="32"/>
                  <a:pt x="52" y="34"/>
                  <a:pt x="49" y="35"/>
                </a:cubicBezTo>
                <a:cubicBezTo>
                  <a:pt x="47" y="37"/>
                  <a:pt x="44" y="39"/>
                  <a:pt x="42" y="41"/>
                </a:cubicBezTo>
                <a:cubicBezTo>
                  <a:pt x="42" y="41"/>
                  <a:pt x="42" y="41"/>
                  <a:pt x="42" y="41"/>
                </a:cubicBezTo>
                <a:cubicBezTo>
                  <a:pt x="42" y="41"/>
                  <a:pt x="42" y="41"/>
                  <a:pt x="42" y="41"/>
                </a:cubicBezTo>
                <a:cubicBezTo>
                  <a:pt x="40" y="44"/>
                  <a:pt x="38" y="46"/>
                  <a:pt x="36" y="49"/>
                </a:cubicBezTo>
                <a:cubicBezTo>
                  <a:pt x="34" y="51"/>
                  <a:pt x="33" y="54"/>
                  <a:pt x="31" y="57"/>
                </a:cubicBezTo>
                <a:cubicBezTo>
                  <a:pt x="30" y="59"/>
                  <a:pt x="31" y="62"/>
                  <a:pt x="34" y="63"/>
                </a:cubicBezTo>
                <a:cubicBezTo>
                  <a:pt x="36" y="64"/>
                  <a:pt x="38" y="63"/>
                  <a:pt x="39" y="61"/>
                </a:cubicBezTo>
                <a:cubicBezTo>
                  <a:pt x="40" y="58"/>
                  <a:pt x="41" y="56"/>
                  <a:pt x="43" y="54"/>
                </a:cubicBezTo>
                <a:cubicBezTo>
                  <a:pt x="44" y="51"/>
                  <a:pt x="46" y="49"/>
                  <a:pt x="48" y="47"/>
                </a:cubicBezTo>
                <a:cubicBezTo>
                  <a:pt x="50" y="46"/>
                  <a:pt x="52" y="44"/>
                  <a:pt x="54" y="42"/>
                </a:cubicBezTo>
                <a:cubicBezTo>
                  <a:pt x="56" y="41"/>
                  <a:pt x="59" y="40"/>
                  <a:pt x="61" y="39"/>
                </a:cubicBezTo>
                <a:cubicBezTo>
                  <a:pt x="63" y="38"/>
                  <a:pt x="64" y="35"/>
                  <a:pt x="63" y="33"/>
                </a:cubicBezTo>
                <a:cubicBezTo>
                  <a:pt x="62" y="31"/>
                  <a:pt x="60" y="30"/>
                  <a:pt x="58" y="31"/>
                </a:cubicBezTo>
                <a:close/>
                <a:moveTo>
                  <a:pt x="123" y="72"/>
                </a:moveTo>
                <a:cubicBezTo>
                  <a:pt x="123" y="72"/>
                  <a:pt x="123" y="72"/>
                  <a:pt x="123" y="72"/>
                </a:cubicBezTo>
                <a:cubicBezTo>
                  <a:pt x="120" y="72"/>
                  <a:pt x="118" y="74"/>
                  <a:pt x="118" y="77"/>
                </a:cubicBezTo>
                <a:cubicBezTo>
                  <a:pt x="118" y="82"/>
                  <a:pt x="117" y="87"/>
                  <a:pt x="115" y="92"/>
                </a:cubicBezTo>
                <a:cubicBezTo>
                  <a:pt x="115" y="93"/>
                  <a:pt x="115" y="93"/>
                  <a:pt x="115" y="93"/>
                </a:cubicBezTo>
                <a:cubicBezTo>
                  <a:pt x="113" y="97"/>
                  <a:pt x="110" y="102"/>
                  <a:pt x="106" y="106"/>
                </a:cubicBezTo>
                <a:cubicBezTo>
                  <a:pt x="102" y="110"/>
                  <a:pt x="98" y="113"/>
                  <a:pt x="93" y="115"/>
                </a:cubicBezTo>
                <a:cubicBezTo>
                  <a:pt x="88" y="117"/>
                  <a:pt x="83" y="118"/>
                  <a:pt x="77" y="118"/>
                </a:cubicBezTo>
                <a:cubicBezTo>
                  <a:pt x="75" y="118"/>
                  <a:pt x="73" y="120"/>
                  <a:pt x="73" y="122"/>
                </a:cubicBezTo>
                <a:cubicBezTo>
                  <a:pt x="73" y="124"/>
                  <a:pt x="75" y="126"/>
                  <a:pt x="77" y="126"/>
                </a:cubicBezTo>
                <a:cubicBezTo>
                  <a:pt x="84" y="126"/>
                  <a:pt x="90" y="125"/>
                  <a:pt x="96" y="123"/>
                </a:cubicBezTo>
                <a:cubicBezTo>
                  <a:pt x="102" y="120"/>
                  <a:pt x="108" y="117"/>
                  <a:pt x="112" y="112"/>
                </a:cubicBezTo>
                <a:cubicBezTo>
                  <a:pt x="117" y="107"/>
                  <a:pt x="121" y="102"/>
                  <a:pt x="123" y="96"/>
                </a:cubicBezTo>
                <a:cubicBezTo>
                  <a:pt x="123" y="96"/>
                  <a:pt x="123" y="96"/>
                  <a:pt x="123" y="96"/>
                </a:cubicBezTo>
                <a:cubicBezTo>
                  <a:pt x="126" y="90"/>
                  <a:pt x="127" y="83"/>
                  <a:pt x="127" y="77"/>
                </a:cubicBezTo>
                <a:cubicBezTo>
                  <a:pt x="127" y="74"/>
                  <a:pt x="125" y="72"/>
                  <a:pt x="123" y="72"/>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泪滴形 48"/>
          <p:cNvSpPr/>
          <p:nvPr/>
        </p:nvSpPr>
        <p:spPr>
          <a:xfrm rot="10807099">
            <a:off x="6183936" y="2202249"/>
            <a:ext cx="1366373" cy="1366373"/>
          </a:xfrm>
          <a:prstGeom prst="teardrop">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Freeform 42"/>
          <p:cNvSpPr>
            <a:spLocks noEditPoints="1"/>
          </p:cNvSpPr>
          <p:nvPr/>
        </p:nvSpPr>
        <p:spPr bwMode="auto">
          <a:xfrm>
            <a:off x="6642243" y="2709690"/>
            <a:ext cx="449758" cy="351491"/>
          </a:xfrm>
          <a:custGeom>
            <a:avLst/>
            <a:gdLst>
              <a:gd name="T0" fmla="*/ 7 w 183"/>
              <a:gd name="T1" fmla="*/ 0 h 143"/>
              <a:gd name="T2" fmla="*/ 7 w 183"/>
              <a:gd name="T3" fmla="*/ 0 h 143"/>
              <a:gd name="T4" fmla="*/ 176 w 183"/>
              <a:gd name="T5" fmla="*/ 0 h 143"/>
              <a:gd name="T6" fmla="*/ 183 w 183"/>
              <a:gd name="T7" fmla="*/ 7 h 143"/>
              <a:gd name="T8" fmla="*/ 183 w 183"/>
              <a:gd name="T9" fmla="*/ 7 h 143"/>
              <a:gd name="T10" fmla="*/ 183 w 183"/>
              <a:gd name="T11" fmla="*/ 136 h 143"/>
              <a:gd name="T12" fmla="*/ 176 w 183"/>
              <a:gd name="T13" fmla="*/ 143 h 143"/>
              <a:gd name="T14" fmla="*/ 176 w 183"/>
              <a:gd name="T15" fmla="*/ 143 h 143"/>
              <a:gd name="T16" fmla="*/ 7 w 183"/>
              <a:gd name="T17" fmla="*/ 143 h 143"/>
              <a:gd name="T18" fmla="*/ 0 w 183"/>
              <a:gd name="T19" fmla="*/ 136 h 143"/>
              <a:gd name="T20" fmla="*/ 0 w 183"/>
              <a:gd name="T21" fmla="*/ 136 h 143"/>
              <a:gd name="T22" fmla="*/ 0 w 183"/>
              <a:gd name="T23" fmla="*/ 7 h 143"/>
              <a:gd name="T24" fmla="*/ 7 w 183"/>
              <a:gd name="T25" fmla="*/ 0 h 143"/>
              <a:gd name="T26" fmla="*/ 169 w 183"/>
              <a:gd name="T27" fmla="*/ 20 h 143"/>
              <a:gd name="T28" fmla="*/ 169 w 183"/>
              <a:gd name="T29" fmla="*/ 20 h 143"/>
              <a:gd name="T30" fmla="*/ 95 w 183"/>
              <a:gd name="T31" fmla="*/ 95 h 143"/>
              <a:gd name="T32" fmla="*/ 89 w 183"/>
              <a:gd name="T33" fmla="*/ 95 h 143"/>
              <a:gd name="T34" fmla="*/ 14 w 183"/>
              <a:gd name="T35" fmla="*/ 20 h 143"/>
              <a:gd name="T36" fmla="*/ 14 w 183"/>
              <a:gd name="T37" fmla="*/ 129 h 143"/>
              <a:gd name="T38" fmla="*/ 169 w 183"/>
              <a:gd name="T39" fmla="*/ 129 h 143"/>
              <a:gd name="T40" fmla="*/ 169 w 183"/>
              <a:gd name="T41" fmla="*/ 20 h 143"/>
              <a:gd name="T42" fmla="*/ 163 w 183"/>
              <a:gd name="T43" fmla="*/ 14 h 143"/>
              <a:gd name="T44" fmla="*/ 163 w 183"/>
              <a:gd name="T45" fmla="*/ 14 h 143"/>
              <a:gd name="T46" fmla="*/ 20 w 183"/>
              <a:gd name="T47" fmla="*/ 14 h 143"/>
              <a:gd name="T48" fmla="*/ 92 w 183"/>
              <a:gd name="T49" fmla="*/ 86 h 143"/>
              <a:gd name="T50" fmla="*/ 163 w 183"/>
              <a:gd name="T51" fmla="*/ 1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43">
                <a:moveTo>
                  <a:pt x="7" y="0"/>
                </a:moveTo>
                <a:cubicBezTo>
                  <a:pt x="7" y="0"/>
                  <a:pt x="7" y="0"/>
                  <a:pt x="7" y="0"/>
                </a:cubicBezTo>
                <a:cubicBezTo>
                  <a:pt x="176" y="0"/>
                  <a:pt x="176" y="0"/>
                  <a:pt x="176" y="0"/>
                </a:cubicBezTo>
                <a:cubicBezTo>
                  <a:pt x="180" y="0"/>
                  <a:pt x="183" y="3"/>
                  <a:pt x="183" y="7"/>
                </a:cubicBezTo>
                <a:cubicBezTo>
                  <a:pt x="183" y="7"/>
                  <a:pt x="183" y="7"/>
                  <a:pt x="183" y="7"/>
                </a:cubicBezTo>
                <a:cubicBezTo>
                  <a:pt x="183" y="136"/>
                  <a:pt x="183" y="136"/>
                  <a:pt x="183" y="136"/>
                </a:cubicBezTo>
                <a:cubicBezTo>
                  <a:pt x="183" y="140"/>
                  <a:pt x="180" y="143"/>
                  <a:pt x="176" y="143"/>
                </a:cubicBezTo>
                <a:cubicBezTo>
                  <a:pt x="176" y="143"/>
                  <a:pt x="176" y="143"/>
                  <a:pt x="176" y="143"/>
                </a:cubicBezTo>
                <a:cubicBezTo>
                  <a:pt x="7" y="143"/>
                  <a:pt x="7" y="143"/>
                  <a:pt x="7" y="143"/>
                </a:cubicBezTo>
                <a:cubicBezTo>
                  <a:pt x="3" y="143"/>
                  <a:pt x="0" y="140"/>
                  <a:pt x="0" y="136"/>
                </a:cubicBezTo>
                <a:cubicBezTo>
                  <a:pt x="0" y="136"/>
                  <a:pt x="0" y="136"/>
                  <a:pt x="0" y="136"/>
                </a:cubicBezTo>
                <a:cubicBezTo>
                  <a:pt x="0" y="7"/>
                  <a:pt x="0" y="7"/>
                  <a:pt x="0" y="7"/>
                </a:cubicBezTo>
                <a:cubicBezTo>
                  <a:pt x="0" y="3"/>
                  <a:pt x="3" y="0"/>
                  <a:pt x="7" y="0"/>
                </a:cubicBezTo>
                <a:close/>
                <a:moveTo>
                  <a:pt x="169" y="20"/>
                </a:moveTo>
                <a:cubicBezTo>
                  <a:pt x="169" y="20"/>
                  <a:pt x="169" y="20"/>
                  <a:pt x="169" y="20"/>
                </a:cubicBezTo>
                <a:cubicBezTo>
                  <a:pt x="95" y="95"/>
                  <a:pt x="95" y="95"/>
                  <a:pt x="95" y="95"/>
                </a:cubicBezTo>
                <a:cubicBezTo>
                  <a:pt x="93" y="97"/>
                  <a:pt x="90" y="97"/>
                  <a:pt x="89" y="95"/>
                </a:cubicBezTo>
                <a:cubicBezTo>
                  <a:pt x="14" y="20"/>
                  <a:pt x="14" y="20"/>
                  <a:pt x="14" y="20"/>
                </a:cubicBezTo>
                <a:cubicBezTo>
                  <a:pt x="14" y="129"/>
                  <a:pt x="14" y="129"/>
                  <a:pt x="14" y="129"/>
                </a:cubicBezTo>
                <a:cubicBezTo>
                  <a:pt x="169" y="129"/>
                  <a:pt x="169" y="129"/>
                  <a:pt x="169" y="129"/>
                </a:cubicBezTo>
                <a:cubicBezTo>
                  <a:pt x="169" y="20"/>
                  <a:pt x="169" y="20"/>
                  <a:pt x="169" y="20"/>
                </a:cubicBezTo>
                <a:close/>
                <a:moveTo>
                  <a:pt x="163" y="14"/>
                </a:moveTo>
                <a:cubicBezTo>
                  <a:pt x="163" y="14"/>
                  <a:pt x="163" y="14"/>
                  <a:pt x="163" y="14"/>
                </a:cubicBezTo>
                <a:cubicBezTo>
                  <a:pt x="20" y="14"/>
                  <a:pt x="20" y="14"/>
                  <a:pt x="20" y="14"/>
                </a:cubicBezTo>
                <a:cubicBezTo>
                  <a:pt x="92" y="86"/>
                  <a:pt x="92" y="86"/>
                  <a:pt x="92" y="86"/>
                </a:cubicBezTo>
                <a:cubicBezTo>
                  <a:pt x="163" y="14"/>
                  <a:pt x="163" y="14"/>
                  <a:pt x="163" y="14"/>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2" name="矩形 61"/>
          <p:cNvSpPr/>
          <p:nvPr/>
        </p:nvSpPr>
        <p:spPr>
          <a:xfrm>
            <a:off x="7855744" y="2885799"/>
            <a:ext cx="4006055" cy="368300"/>
          </a:xfrm>
          <a:prstGeom prst="rect">
            <a:avLst/>
          </a:prstGeom>
        </p:spPr>
        <p:txBody>
          <a:bodyPr wrap="square">
            <a:spAutoFit/>
          </a:bodyPr>
          <a:lstStyle/>
          <a:p>
            <a:pPr>
              <a:lnSpc>
                <a:spcPct val="150000"/>
              </a:lnSpc>
            </a:pPr>
            <a:r>
              <a:rPr lang="zh-CN" altLang="en-US" sz="1200" b="1" dirty="0">
                <a:solidFill>
                  <a:schemeClr val="tx1">
                    <a:lumMod val="65000"/>
                    <a:lumOff val="35000"/>
                  </a:schemeClr>
                </a:solidFill>
                <a:cs typeface="+mn-ea"/>
                <a:sym typeface="+mn-lt"/>
              </a:rPr>
              <a:t>Large Asset Store.</a:t>
            </a:r>
          </a:p>
        </p:txBody>
      </p:sp>
      <p:cxnSp>
        <p:nvCxnSpPr>
          <p:cNvPr id="63" name="直接连接符 62"/>
          <p:cNvCxnSpPr/>
          <p:nvPr/>
        </p:nvCxnSpPr>
        <p:spPr>
          <a:xfrm>
            <a:off x="7962031" y="2854843"/>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08210" y="2929430"/>
            <a:ext cx="4006055" cy="852805"/>
          </a:xfrm>
          <a:prstGeom prst="rect">
            <a:avLst/>
          </a:prstGeom>
        </p:spPr>
        <p:txBody>
          <a:bodyPr wrap="square">
            <a:spAutoFit/>
          </a:bodyPr>
          <a:lstStyle/>
          <a:p>
            <a:pPr algn="just">
              <a:lnSpc>
                <a:spcPct val="150000"/>
              </a:lnSpc>
            </a:pPr>
            <a:r>
              <a:rPr lang="zh-CN" altLang="en-US" sz="1100" b="1" dirty="0">
                <a:solidFill>
                  <a:schemeClr val="tx1">
                    <a:lumMod val="65000"/>
                    <a:lumOff val="35000"/>
                  </a:schemeClr>
                </a:solidFill>
                <a:cs typeface="+mn-ea"/>
                <a:sym typeface="+mn-lt"/>
              </a:rPr>
              <a:t>Easy-to-Understand Architecture. Unity offers a very transparent method for composing your game architecture. </a:t>
            </a:r>
          </a:p>
        </p:txBody>
      </p:sp>
      <p:cxnSp>
        <p:nvCxnSpPr>
          <p:cNvPr id="67" name="直接连接符 66"/>
          <p:cNvCxnSpPr/>
          <p:nvPr/>
        </p:nvCxnSpPr>
        <p:spPr>
          <a:xfrm>
            <a:off x="3835295" y="2898474"/>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855744" y="4642659"/>
            <a:ext cx="4006055" cy="368300"/>
          </a:xfrm>
          <a:prstGeom prst="rect">
            <a:avLst/>
          </a:prstGeom>
        </p:spPr>
        <p:txBody>
          <a:bodyPr wrap="square">
            <a:spAutoFit/>
          </a:bodyPr>
          <a:lstStyle/>
          <a:p>
            <a:pPr>
              <a:lnSpc>
                <a:spcPct val="150000"/>
              </a:lnSpc>
            </a:pPr>
            <a:r>
              <a:rPr lang="zh-CN" altLang="en-US" sz="1200" b="1" dirty="0">
                <a:solidFill>
                  <a:schemeClr val="tx1">
                    <a:lumMod val="65000"/>
                    <a:lumOff val="35000"/>
                  </a:schemeClr>
                </a:solidFill>
                <a:cs typeface="+mn-ea"/>
                <a:sym typeface="+mn-lt"/>
              </a:rPr>
              <a:t>Rendering Pipeline Options.</a:t>
            </a:r>
          </a:p>
        </p:txBody>
      </p:sp>
      <p:cxnSp>
        <p:nvCxnSpPr>
          <p:cNvPr id="72" name="直接连接符 71"/>
          <p:cNvCxnSpPr/>
          <p:nvPr/>
        </p:nvCxnSpPr>
        <p:spPr>
          <a:xfrm>
            <a:off x="7962031" y="4611703"/>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835295" y="4655334"/>
            <a:ext cx="37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388547" y="428960"/>
            <a:ext cx="3414906" cy="460375"/>
          </a:xfrm>
          <a:prstGeom prst="rect">
            <a:avLst/>
          </a:prstGeom>
        </p:spPr>
        <p:txBody>
          <a:bodyPr wrap="square">
            <a:spAutoFit/>
          </a:bodyPr>
          <a:lstStyle/>
          <a:p>
            <a:pPr algn="ctr"/>
            <a:r>
              <a:rPr lang="en-US" altLang="zh-CN" sz="2400" i="1" dirty="0">
                <a:solidFill>
                  <a:schemeClr val="tx1">
                    <a:lumMod val="75000"/>
                    <a:lumOff val="25000"/>
                  </a:schemeClr>
                </a:solidFill>
                <a:cs typeface="+mn-ea"/>
                <a:sym typeface="+mn-lt"/>
              </a:rPr>
              <a:t>FEATURES</a:t>
            </a:r>
          </a:p>
        </p:txBody>
      </p:sp>
      <p:sp>
        <p:nvSpPr>
          <p:cNvPr id="3" name="矩形 65"/>
          <p:cNvSpPr/>
          <p:nvPr/>
        </p:nvSpPr>
        <p:spPr>
          <a:xfrm>
            <a:off x="382505" y="4760770"/>
            <a:ext cx="4006055" cy="598805"/>
          </a:xfrm>
          <a:prstGeom prst="rect">
            <a:avLst/>
          </a:prstGeom>
        </p:spPr>
        <p:txBody>
          <a:bodyPr wrap="square">
            <a:spAutoFit/>
          </a:bodyPr>
          <a:lstStyle/>
          <a:p>
            <a:pPr algn="just">
              <a:lnSpc>
                <a:spcPct val="150000"/>
              </a:lnSpc>
            </a:pPr>
            <a:r>
              <a:rPr lang="zh-CN" altLang="en-US" sz="1100" b="1" dirty="0">
                <a:solidFill>
                  <a:schemeClr val="tx1">
                    <a:lumMod val="65000"/>
                    <a:lumOff val="35000"/>
                  </a:schemeClr>
                </a:solidFill>
                <a:cs typeface="+mn-ea"/>
                <a:sym typeface="+mn-lt"/>
              </a:rPr>
              <a:t>Cross-platform Build Support. Unity games support building to an immense number of platforms.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532263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763588"/>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46038"/>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04875"/>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403041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1939925"/>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96837"/>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631006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322262"/>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501650"/>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419392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547821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453047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446538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464477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8787"/>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69863"/>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446538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447649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466541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336550"/>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542423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450189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138112"/>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455111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054100"/>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93712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947738"/>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517525"/>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3188"/>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114300"/>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2162175"/>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480034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617829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621163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330200" y="208883"/>
            <a:ext cx="11531600" cy="644023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5879760" y="1114200"/>
            <a:ext cx="43248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2"/>
          <a:srcRect l="16667" r="16667"/>
          <a:stretch>
            <a:fillRect/>
          </a:stretch>
        </p:blipFill>
        <p:spPr>
          <a:xfrm>
            <a:off x="6413160" y="1698398"/>
            <a:ext cx="1925636" cy="1925636"/>
          </a:xfrm>
          <a:prstGeom prst="rect">
            <a:avLst/>
          </a:prstGeom>
        </p:spPr>
      </p:pic>
      <p:pic>
        <p:nvPicPr>
          <p:cNvPr id="3" name="图片 2"/>
          <p:cNvPicPr>
            <a:picLocks noChangeAspect="1"/>
          </p:cNvPicPr>
          <p:nvPr/>
        </p:nvPicPr>
        <p:blipFill rotWithShape="1">
          <a:blip r:embed="rId3"/>
          <a:srcRect l="16667" r="16667"/>
          <a:stretch>
            <a:fillRect/>
          </a:stretch>
        </p:blipFill>
        <p:spPr>
          <a:xfrm>
            <a:off x="1380223" y="1698398"/>
            <a:ext cx="1925636" cy="1925636"/>
          </a:xfrm>
          <a:prstGeom prst="rect">
            <a:avLst/>
          </a:prstGeom>
        </p:spPr>
      </p:pic>
      <p:pic>
        <p:nvPicPr>
          <p:cNvPr id="5" name="图片 4"/>
          <p:cNvPicPr>
            <a:picLocks noChangeAspect="1"/>
          </p:cNvPicPr>
          <p:nvPr/>
        </p:nvPicPr>
        <p:blipFill rotWithShape="1">
          <a:blip r:embed="rId4"/>
          <a:srcRect l="16856" r="16856"/>
          <a:stretch>
            <a:fillRect/>
          </a:stretch>
        </p:blipFill>
        <p:spPr>
          <a:xfrm>
            <a:off x="3858099" y="3858320"/>
            <a:ext cx="1925636" cy="1925636"/>
          </a:xfrm>
          <a:prstGeom prst="rect">
            <a:avLst/>
          </a:prstGeom>
        </p:spPr>
      </p:pic>
      <p:pic>
        <p:nvPicPr>
          <p:cNvPr id="6" name="图片 5"/>
          <p:cNvPicPr>
            <a:picLocks noChangeAspect="1"/>
          </p:cNvPicPr>
          <p:nvPr/>
        </p:nvPicPr>
        <p:blipFill rotWithShape="1">
          <a:blip r:embed="rId5"/>
          <a:srcRect l="16667" r="16667"/>
          <a:stretch>
            <a:fillRect/>
          </a:stretch>
        </p:blipFill>
        <p:spPr>
          <a:xfrm>
            <a:off x="8900827" y="3858320"/>
            <a:ext cx="1925636" cy="1925636"/>
          </a:xfrm>
          <a:prstGeom prst="rect">
            <a:avLst/>
          </a:prstGeom>
        </p:spPr>
      </p:pic>
      <p:sp>
        <p:nvSpPr>
          <p:cNvPr id="47" name="矩形 46"/>
          <p:cNvSpPr/>
          <p:nvPr/>
        </p:nvSpPr>
        <p:spPr>
          <a:xfrm>
            <a:off x="1365537" y="3858320"/>
            <a:ext cx="2353467" cy="1921342"/>
          </a:xfrm>
          <a:prstGeom prst="rect">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55"/>
          <p:cNvSpPr/>
          <p:nvPr/>
        </p:nvSpPr>
        <p:spPr>
          <a:xfrm>
            <a:off x="3440058" y="1698398"/>
            <a:ext cx="2838903" cy="1921342"/>
          </a:xfrm>
          <a:prstGeom prst="rect">
            <a:avLst/>
          </a:prstGeom>
          <a:solidFill>
            <a:srgbClr val="F8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56"/>
          <p:cNvSpPr/>
          <p:nvPr/>
        </p:nvSpPr>
        <p:spPr>
          <a:xfrm>
            <a:off x="5922830" y="3848736"/>
            <a:ext cx="2838903" cy="1921342"/>
          </a:xfrm>
          <a:prstGeom prst="rect">
            <a:avLst/>
          </a:prstGeom>
          <a:solidFill>
            <a:srgbClr val="C76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200" b="1">
                <a:cs typeface="+mn-ea"/>
                <a:sym typeface="+mn-lt"/>
              </a:rPr>
              <a:t>You can even generate 3D terrain or create 2D tilemaps right in the engine, so there are a well-rounded set of tools to use for whatever graphics you’re using.</a:t>
            </a:r>
          </a:p>
        </p:txBody>
      </p:sp>
      <p:sp>
        <p:nvSpPr>
          <p:cNvPr id="58" name="矩形 57"/>
          <p:cNvSpPr/>
          <p:nvPr/>
        </p:nvSpPr>
        <p:spPr>
          <a:xfrm>
            <a:off x="8472996" y="1698398"/>
            <a:ext cx="2353467" cy="1921342"/>
          </a:xfrm>
          <a:prstGeom prst="rect">
            <a:avLst/>
          </a:prstGeom>
          <a:solidFill>
            <a:srgbClr val="FB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p:nvSpPr>
        <p:spPr>
          <a:xfrm>
            <a:off x="3620390" y="2084801"/>
            <a:ext cx="2509524" cy="1360805"/>
          </a:xfrm>
          <a:prstGeom prst="rect">
            <a:avLst/>
          </a:prstGeom>
        </p:spPr>
        <p:txBody>
          <a:bodyPr wrap="square">
            <a:spAutoFit/>
          </a:bodyPr>
          <a:lstStyle/>
          <a:p>
            <a:pPr algn="just">
              <a:lnSpc>
                <a:spcPct val="150000"/>
              </a:lnSpc>
            </a:pPr>
            <a:r>
              <a:rPr lang="zh-CN" altLang="en-US" sz="1100" b="1" dirty="0">
                <a:solidFill>
                  <a:schemeClr val="bg1"/>
                </a:solidFill>
                <a:cs typeface="+mn-ea"/>
                <a:sym typeface="+mn-lt"/>
              </a:rPr>
              <a:t>As mentioned at the beginning, Unity provides support for both 3D and 2D graphics – allowing you the freedom to choose the art style you want for your projects.</a:t>
            </a:r>
          </a:p>
        </p:txBody>
      </p:sp>
      <p:sp>
        <p:nvSpPr>
          <p:cNvPr id="65" name="矩形 64"/>
          <p:cNvSpPr/>
          <p:nvPr/>
        </p:nvSpPr>
        <p:spPr>
          <a:xfrm>
            <a:off x="8472805" y="1821180"/>
            <a:ext cx="2354580" cy="1787525"/>
          </a:xfrm>
          <a:prstGeom prst="rect">
            <a:avLst/>
          </a:prstGeom>
        </p:spPr>
        <p:txBody>
          <a:bodyPr wrap="square">
            <a:spAutoFit/>
          </a:bodyPr>
          <a:lstStyle/>
          <a:p>
            <a:pPr algn="just">
              <a:lnSpc>
                <a:spcPct val="150000"/>
              </a:lnSpc>
            </a:pPr>
            <a:r>
              <a:rPr lang="zh-CN" altLang="en-US" sz="1050" b="1" dirty="0">
                <a:solidFill>
                  <a:schemeClr val="bg1"/>
                </a:solidFill>
                <a:cs typeface="+mn-ea"/>
                <a:sym typeface="+mn-lt"/>
              </a:rPr>
              <a:t>Each graphic type comes with its own specialized set tools (such as sprite sheet cutting for 2D graphics) and even has its own script APIs to call upon for different physics options that are suited for each style.</a:t>
            </a:r>
          </a:p>
        </p:txBody>
      </p:sp>
      <p:sp>
        <p:nvSpPr>
          <p:cNvPr id="69" name="矩形 68"/>
          <p:cNvSpPr/>
          <p:nvPr/>
        </p:nvSpPr>
        <p:spPr>
          <a:xfrm>
            <a:off x="1287970" y="4064587"/>
            <a:ext cx="2509524" cy="1545590"/>
          </a:xfrm>
          <a:prstGeom prst="rect">
            <a:avLst/>
          </a:prstGeom>
        </p:spPr>
        <p:txBody>
          <a:bodyPr wrap="square">
            <a:spAutoFit/>
          </a:bodyPr>
          <a:lstStyle/>
          <a:p>
            <a:pPr algn="just">
              <a:lnSpc>
                <a:spcPct val="150000"/>
              </a:lnSpc>
            </a:pPr>
            <a:r>
              <a:rPr lang="zh-CN" altLang="en-US" sz="1050" b="1" dirty="0">
                <a:solidFill>
                  <a:schemeClr val="bg1"/>
                </a:solidFill>
                <a:cs typeface="+mn-ea"/>
                <a:sym typeface="+mn-lt"/>
              </a:rPr>
              <a:t>3D graphics also offer an extremely robust set of tools as well with the ability to create custom materials, build shaders with the Shader Graph, customize lighting, utilize post-processing effects, and more.</a:t>
            </a:r>
          </a:p>
        </p:txBody>
      </p:sp>
      <p:sp>
        <p:nvSpPr>
          <p:cNvPr id="75" name="矩形 74"/>
          <p:cNvSpPr/>
          <p:nvPr/>
        </p:nvSpPr>
        <p:spPr>
          <a:xfrm>
            <a:off x="4388547" y="428960"/>
            <a:ext cx="3414906" cy="460375"/>
          </a:xfrm>
          <a:prstGeom prst="rect">
            <a:avLst/>
          </a:prstGeom>
        </p:spPr>
        <p:txBody>
          <a:bodyPr wrap="square">
            <a:spAutoFit/>
          </a:bodyPr>
          <a:lstStyle/>
          <a:p>
            <a:pPr algn="ctr"/>
            <a:r>
              <a:rPr lang="en-US" altLang="zh-CN" sz="2400" i="1" dirty="0">
                <a:solidFill>
                  <a:schemeClr val="tx1">
                    <a:lumMod val="75000"/>
                    <a:lumOff val="25000"/>
                  </a:schemeClr>
                </a:solidFill>
                <a:cs typeface="+mn-ea"/>
                <a:sym typeface="+mn-lt"/>
              </a:rPr>
              <a:t>KEY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855912" y="4467226"/>
            <a:ext cx="1428750" cy="1422400"/>
          </a:xfrm>
          <a:custGeom>
            <a:avLst/>
            <a:gdLst>
              <a:gd name="T0" fmla="*/ 336 w 349"/>
              <a:gd name="T1" fmla="*/ 0 h 347"/>
              <a:gd name="T2" fmla="*/ 328 w 349"/>
              <a:gd name="T3" fmla="*/ 3 h 347"/>
              <a:gd name="T4" fmla="*/ 4 w 349"/>
              <a:gd name="T5" fmla="*/ 327 h 347"/>
              <a:gd name="T6" fmla="*/ 4 w 349"/>
              <a:gd name="T7" fmla="*/ 344 h 347"/>
              <a:gd name="T8" fmla="*/ 13 w 349"/>
              <a:gd name="T9" fmla="*/ 347 h 347"/>
              <a:gd name="T10" fmla="*/ 21 w 349"/>
              <a:gd name="T11" fmla="*/ 344 h 347"/>
              <a:gd name="T12" fmla="*/ 345 w 349"/>
              <a:gd name="T13" fmla="*/ 20 h 347"/>
              <a:gd name="T14" fmla="*/ 345 w 349"/>
              <a:gd name="T15" fmla="*/ 3 h 347"/>
              <a:gd name="T16" fmla="*/ 336 w 349"/>
              <a:gd name="T17"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7">
                <a:moveTo>
                  <a:pt x="336" y="0"/>
                </a:moveTo>
                <a:cubicBezTo>
                  <a:pt x="333" y="0"/>
                  <a:pt x="330" y="1"/>
                  <a:pt x="328" y="3"/>
                </a:cubicBezTo>
                <a:cubicBezTo>
                  <a:pt x="4" y="327"/>
                  <a:pt x="4" y="327"/>
                  <a:pt x="4" y="327"/>
                </a:cubicBezTo>
                <a:cubicBezTo>
                  <a:pt x="0" y="332"/>
                  <a:pt x="0" y="339"/>
                  <a:pt x="4" y="344"/>
                </a:cubicBezTo>
                <a:cubicBezTo>
                  <a:pt x="7" y="346"/>
                  <a:pt x="10" y="347"/>
                  <a:pt x="13" y="347"/>
                </a:cubicBezTo>
                <a:cubicBezTo>
                  <a:pt x="16" y="347"/>
                  <a:pt x="19" y="346"/>
                  <a:pt x="21" y="344"/>
                </a:cubicBezTo>
                <a:cubicBezTo>
                  <a:pt x="345" y="20"/>
                  <a:pt x="345" y="20"/>
                  <a:pt x="345" y="20"/>
                </a:cubicBezTo>
                <a:cubicBezTo>
                  <a:pt x="349" y="16"/>
                  <a:pt x="349" y="8"/>
                  <a:pt x="345" y="3"/>
                </a:cubicBezTo>
                <a:cubicBezTo>
                  <a:pt x="342" y="1"/>
                  <a:pt x="339" y="0"/>
                  <a:pt x="336" y="0"/>
                </a:cubicBezTo>
              </a:path>
            </a:pathLst>
          </a:cu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7889875" y="1677989"/>
            <a:ext cx="1446213" cy="1443038"/>
          </a:xfrm>
          <a:custGeom>
            <a:avLst/>
            <a:gdLst>
              <a:gd name="T0" fmla="*/ 16 w 353"/>
              <a:gd name="T1" fmla="*/ 337 h 352"/>
              <a:gd name="T2" fmla="*/ 16 w 353"/>
              <a:gd name="T3" fmla="*/ 337 h 352"/>
              <a:gd name="T4" fmla="*/ 16 w 353"/>
              <a:gd name="T5" fmla="*/ 279 h 352"/>
              <a:gd name="T6" fmla="*/ 279 w 353"/>
              <a:gd name="T7" fmla="*/ 16 h 352"/>
              <a:gd name="T8" fmla="*/ 337 w 353"/>
              <a:gd name="T9" fmla="*/ 16 h 352"/>
              <a:gd name="T10" fmla="*/ 337 w 353"/>
              <a:gd name="T11" fmla="*/ 74 h 352"/>
              <a:gd name="T12" fmla="*/ 74 w 353"/>
              <a:gd name="T13" fmla="*/ 337 h 352"/>
              <a:gd name="T14" fmla="*/ 16 w 353"/>
              <a:gd name="T15" fmla="*/ 337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52">
                <a:moveTo>
                  <a:pt x="16" y="337"/>
                </a:moveTo>
                <a:cubicBezTo>
                  <a:pt x="16" y="337"/>
                  <a:pt x="16" y="337"/>
                  <a:pt x="16" y="337"/>
                </a:cubicBezTo>
                <a:cubicBezTo>
                  <a:pt x="0" y="321"/>
                  <a:pt x="0" y="295"/>
                  <a:pt x="16" y="279"/>
                </a:cubicBezTo>
                <a:cubicBezTo>
                  <a:pt x="279" y="16"/>
                  <a:pt x="279" y="16"/>
                  <a:pt x="279" y="16"/>
                </a:cubicBezTo>
                <a:cubicBezTo>
                  <a:pt x="295" y="0"/>
                  <a:pt x="321" y="0"/>
                  <a:pt x="337" y="16"/>
                </a:cubicBezTo>
                <a:cubicBezTo>
                  <a:pt x="353" y="32"/>
                  <a:pt x="353" y="58"/>
                  <a:pt x="337" y="74"/>
                </a:cubicBezTo>
                <a:cubicBezTo>
                  <a:pt x="74" y="337"/>
                  <a:pt x="74" y="337"/>
                  <a:pt x="74" y="337"/>
                </a:cubicBezTo>
                <a:cubicBezTo>
                  <a:pt x="58" y="352"/>
                  <a:pt x="32" y="352"/>
                  <a:pt x="16" y="337"/>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7"/>
          <p:cNvSpPr/>
          <p:nvPr/>
        </p:nvSpPr>
        <p:spPr bwMode="auto">
          <a:xfrm>
            <a:off x="4564062" y="960439"/>
            <a:ext cx="1811338" cy="1808163"/>
          </a:xfrm>
          <a:custGeom>
            <a:avLst/>
            <a:gdLst>
              <a:gd name="T0" fmla="*/ 34 w 442"/>
              <a:gd name="T1" fmla="*/ 408 h 441"/>
              <a:gd name="T2" fmla="*/ 34 w 442"/>
              <a:gd name="T3" fmla="*/ 287 h 441"/>
              <a:gd name="T4" fmla="*/ 287 w 442"/>
              <a:gd name="T5" fmla="*/ 33 h 441"/>
              <a:gd name="T6" fmla="*/ 408 w 442"/>
              <a:gd name="T7" fmla="*/ 33 h 441"/>
              <a:gd name="T8" fmla="*/ 408 w 442"/>
              <a:gd name="T9" fmla="*/ 33 h 441"/>
              <a:gd name="T10" fmla="*/ 408 w 442"/>
              <a:gd name="T11" fmla="*/ 154 h 441"/>
              <a:gd name="T12" fmla="*/ 155 w 442"/>
              <a:gd name="T13" fmla="*/ 408 h 441"/>
              <a:gd name="T14" fmla="*/ 34 w 442"/>
              <a:gd name="T15" fmla="*/ 408 h 4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1">
                <a:moveTo>
                  <a:pt x="34" y="408"/>
                </a:moveTo>
                <a:cubicBezTo>
                  <a:pt x="0" y="374"/>
                  <a:pt x="0" y="320"/>
                  <a:pt x="34" y="287"/>
                </a:cubicBezTo>
                <a:cubicBezTo>
                  <a:pt x="287" y="33"/>
                  <a:pt x="287" y="33"/>
                  <a:pt x="287" y="33"/>
                </a:cubicBezTo>
                <a:cubicBezTo>
                  <a:pt x="321" y="0"/>
                  <a:pt x="375" y="0"/>
                  <a:pt x="408" y="33"/>
                </a:cubicBezTo>
                <a:cubicBezTo>
                  <a:pt x="408" y="33"/>
                  <a:pt x="408" y="33"/>
                  <a:pt x="408" y="33"/>
                </a:cubicBezTo>
                <a:cubicBezTo>
                  <a:pt x="442" y="66"/>
                  <a:pt x="442" y="121"/>
                  <a:pt x="408" y="154"/>
                </a:cubicBezTo>
                <a:cubicBezTo>
                  <a:pt x="155" y="408"/>
                  <a:pt x="155" y="408"/>
                  <a:pt x="155" y="408"/>
                </a:cubicBezTo>
                <a:cubicBezTo>
                  <a:pt x="121" y="441"/>
                  <a:pt x="67" y="441"/>
                  <a:pt x="34" y="408"/>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10418762" y="9526"/>
            <a:ext cx="1806575" cy="1811338"/>
          </a:xfrm>
          <a:custGeom>
            <a:avLst/>
            <a:gdLst>
              <a:gd name="T0" fmla="*/ 33 w 441"/>
              <a:gd name="T1" fmla="*/ 408 h 442"/>
              <a:gd name="T2" fmla="*/ 33 w 441"/>
              <a:gd name="T3" fmla="*/ 408 h 442"/>
              <a:gd name="T4" fmla="*/ 33 w 441"/>
              <a:gd name="T5" fmla="*/ 287 h 442"/>
              <a:gd name="T6" fmla="*/ 287 w 441"/>
              <a:gd name="T7" fmla="*/ 34 h 442"/>
              <a:gd name="T8" fmla="*/ 408 w 441"/>
              <a:gd name="T9" fmla="*/ 34 h 442"/>
              <a:gd name="T10" fmla="*/ 408 w 441"/>
              <a:gd name="T11" fmla="*/ 155 h 442"/>
              <a:gd name="T12" fmla="*/ 154 w 441"/>
              <a:gd name="T13" fmla="*/ 408 h 442"/>
              <a:gd name="T14" fmla="*/ 33 w 441"/>
              <a:gd name="T15" fmla="*/ 408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42">
                <a:moveTo>
                  <a:pt x="33" y="408"/>
                </a:moveTo>
                <a:cubicBezTo>
                  <a:pt x="33" y="408"/>
                  <a:pt x="33" y="408"/>
                  <a:pt x="33" y="408"/>
                </a:cubicBezTo>
                <a:cubicBezTo>
                  <a:pt x="0" y="375"/>
                  <a:pt x="0" y="321"/>
                  <a:pt x="33" y="287"/>
                </a:cubicBezTo>
                <a:cubicBezTo>
                  <a:pt x="287" y="34"/>
                  <a:pt x="287" y="34"/>
                  <a:pt x="287" y="34"/>
                </a:cubicBezTo>
                <a:cubicBezTo>
                  <a:pt x="320" y="0"/>
                  <a:pt x="374" y="0"/>
                  <a:pt x="408" y="34"/>
                </a:cubicBezTo>
                <a:cubicBezTo>
                  <a:pt x="441" y="67"/>
                  <a:pt x="441" y="121"/>
                  <a:pt x="408" y="155"/>
                </a:cubicBezTo>
                <a:cubicBezTo>
                  <a:pt x="154" y="408"/>
                  <a:pt x="154" y="408"/>
                  <a:pt x="154" y="408"/>
                </a:cubicBezTo>
                <a:cubicBezTo>
                  <a:pt x="121" y="442"/>
                  <a:pt x="66" y="442"/>
                  <a:pt x="33" y="408"/>
                </a:cubicBezTo>
                <a:close/>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9"/>
          <p:cNvSpPr/>
          <p:nvPr/>
        </p:nvSpPr>
        <p:spPr bwMode="auto">
          <a:xfrm>
            <a:off x="1044575" y="3175001"/>
            <a:ext cx="2311400" cy="2222500"/>
          </a:xfrm>
          <a:custGeom>
            <a:avLst/>
            <a:gdLst>
              <a:gd name="T0" fmla="*/ 444 w 564"/>
              <a:gd name="T1" fmla="*/ 0 h 542"/>
              <a:gd name="T2" fmla="*/ 367 w 564"/>
              <a:gd name="T3" fmla="*/ 32 h 542"/>
              <a:gd name="T4" fmla="*/ 42 w 564"/>
              <a:gd name="T5" fmla="*/ 356 h 542"/>
              <a:gd name="T6" fmla="*/ 42 w 564"/>
              <a:gd name="T7" fmla="*/ 510 h 542"/>
              <a:gd name="T8" fmla="*/ 120 w 564"/>
              <a:gd name="T9" fmla="*/ 542 h 542"/>
              <a:gd name="T10" fmla="*/ 197 w 564"/>
              <a:gd name="T11" fmla="*/ 510 h 542"/>
              <a:gd name="T12" fmla="*/ 521 w 564"/>
              <a:gd name="T13" fmla="*/ 186 h 542"/>
              <a:gd name="T14" fmla="*/ 521 w 564"/>
              <a:gd name="T15" fmla="*/ 32 h 542"/>
              <a:gd name="T16" fmla="*/ 444 w 564"/>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542">
                <a:moveTo>
                  <a:pt x="444" y="0"/>
                </a:moveTo>
                <a:cubicBezTo>
                  <a:pt x="416" y="0"/>
                  <a:pt x="388" y="10"/>
                  <a:pt x="367" y="32"/>
                </a:cubicBezTo>
                <a:cubicBezTo>
                  <a:pt x="42" y="356"/>
                  <a:pt x="42" y="356"/>
                  <a:pt x="42" y="356"/>
                </a:cubicBezTo>
                <a:cubicBezTo>
                  <a:pt x="0" y="398"/>
                  <a:pt x="0" y="468"/>
                  <a:pt x="42" y="510"/>
                </a:cubicBezTo>
                <a:cubicBezTo>
                  <a:pt x="64" y="532"/>
                  <a:pt x="92" y="542"/>
                  <a:pt x="120" y="542"/>
                </a:cubicBezTo>
                <a:cubicBezTo>
                  <a:pt x="148" y="542"/>
                  <a:pt x="176" y="532"/>
                  <a:pt x="197" y="510"/>
                </a:cubicBezTo>
                <a:cubicBezTo>
                  <a:pt x="521" y="186"/>
                  <a:pt x="521" y="186"/>
                  <a:pt x="521" y="186"/>
                </a:cubicBezTo>
                <a:cubicBezTo>
                  <a:pt x="564" y="144"/>
                  <a:pt x="564" y="74"/>
                  <a:pt x="521" y="32"/>
                </a:cubicBezTo>
                <a:cubicBezTo>
                  <a:pt x="500" y="10"/>
                  <a:pt x="472" y="0"/>
                  <a:pt x="444"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p:nvPr/>
        </p:nvSpPr>
        <p:spPr bwMode="auto">
          <a:xfrm>
            <a:off x="7562850" y="2981326"/>
            <a:ext cx="1498600" cy="1497013"/>
          </a:xfrm>
          <a:custGeom>
            <a:avLst/>
            <a:gdLst>
              <a:gd name="T0" fmla="*/ 13 w 366"/>
              <a:gd name="T1" fmla="*/ 353 h 365"/>
              <a:gd name="T2" fmla="*/ 13 w 366"/>
              <a:gd name="T3" fmla="*/ 308 h 365"/>
              <a:gd name="T4" fmla="*/ 309 w 366"/>
              <a:gd name="T5" fmla="*/ 12 h 365"/>
              <a:gd name="T6" fmla="*/ 353 w 366"/>
              <a:gd name="T7" fmla="*/ 12 h 365"/>
              <a:gd name="T8" fmla="*/ 353 w 366"/>
              <a:gd name="T9" fmla="*/ 57 h 365"/>
              <a:gd name="T10" fmla="*/ 57 w 366"/>
              <a:gd name="T11" fmla="*/ 353 h 365"/>
              <a:gd name="T12" fmla="*/ 13 w 366"/>
              <a:gd name="T13" fmla="*/ 353 h 365"/>
            </a:gdLst>
            <a:ahLst/>
            <a:cxnLst>
              <a:cxn ang="0">
                <a:pos x="T0" y="T1"/>
              </a:cxn>
              <a:cxn ang="0">
                <a:pos x="T2" y="T3"/>
              </a:cxn>
              <a:cxn ang="0">
                <a:pos x="T4" y="T5"/>
              </a:cxn>
              <a:cxn ang="0">
                <a:pos x="T6" y="T7"/>
              </a:cxn>
              <a:cxn ang="0">
                <a:pos x="T8" y="T9"/>
              </a:cxn>
              <a:cxn ang="0">
                <a:pos x="T10" y="T11"/>
              </a:cxn>
              <a:cxn ang="0">
                <a:pos x="T12" y="T13"/>
              </a:cxn>
            </a:cxnLst>
            <a:rect l="0" t="0" r="r" b="b"/>
            <a:pathLst>
              <a:path w="366" h="365">
                <a:moveTo>
                  <a:pt x="13" y="353"/>
                </a:moveTo>
                <a:cubicBezTo>
                  <a:pt x="0" y="340"/>
                  <a:pt x="0" y="320"/>
                  <a:pt x="13" y="308"/>
                </a:cubicBezTo>
                <a:cubicBezTo>
                  <a:pt x="309" y="12"/>
                  <a:pt x="309" y="12"/>
                  <a:pt x="309" y="12"/>
                </a:cubicBezTo>
                <a:cubicBezTo>
                  <a:pt x="321" y="0"/>
                  <a:pt x="341" y="0"/>
                  <a:pt x="353" y="12"/>
                </a:cubicBezTo>
                <a:cubicBezTo>
                  <a:pt x="366" y="24"/>
                  <a:pt x="366" y="45"/>
                  <a:pt x="353" y="57"/>
                </a:cubicBezTo>
                <a:cubicBezTo>
                  <a:pt x="57" y="353"/>
                  <a:pt x="57" y="353"/>
                  <a:pt x="57" y="353"/>
                </a:cubicBezTo>
                <a:cubicBezTo>
                  <a:pt x="45" y="365"/>
                  <a:pt x="25" y="365"/>
                  <a:pt x="13" y="353"/>
                </a:cubicBezTo>
              </a:path>
            </a:pathLst>
          </a:custGeom>
          <a:solidFill>
            <a:srgbClr val="A2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Oval 11"/>
          <p:cNvSpPr>
            <a:spLocks noChangeArrowheads="1"/>
          </p:cNvSpPr>
          <p:nvPr/>
        </p:nvSpPr>
        <p:spPr bwMode="auto">
          <a:xfrm>
            <a:off x="7656512" y="2854326"/>
            <a:ext cx="139700" cy="144463"/>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Oval 12"/>
          <p:cNvSpPr>
            <a:spLocks noChangeArrowheads="1"/>
          </p:cNvSpPr>
          <p:nvPr/>
        </p:nvSpPr>
        <p:spPr bwMode="auto">
          <a:xfrm>
            <a:off x="8291512" y="817564"/>
            <a:ext cx="196850" cy="196850"/>
          </a:xfrm>
          <a:prstGeom prst="ellipse">
            <a:avLst/>
          </a:prstGeom>
          <a:solidFill>
            <a:srgbClr val="A18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Oval 13"/>
          <p:cNvSpPr>
            <a:spLocks noChangeArrowheads="1"/>
          </p:cNvSpPr>
          <p:nvPr/>
        </p:nvSpPr>
        <p:spPr bwMode="auto">
          <a:xfrm>
            <a:off x="8594725" y="5454651"/>
            <a:ext cx="455613" cy="450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14"/>
          <p:cNvSpPr/>
          <p:nvPr/>
        </p:nvSpPr>
        <p:spPr bwMode="auto">
          <a:xfrm>
            <a:off x="3675062" y="592139"/>
            <a:ext cx="1806575" cy="1741488"/>
          </a:xfrm>
          <a:custGeom>
            <a:avLst/>
            <a:gdLst>
              <a:gd name="T0" fmla="*/ 347 w 441"/>
              <a:gd name="T1" fmla="*/ 0 h 425"/>
              <a:gd name="T2" fmla="*/ 287 w 441"/>
              <a:gd name="T3" fmla="*/ 25 h 425"/>
              <a:gd name="T4" fmla="*/ 33 w 441"/>
              <a:gd name="T5" fmla="*/ 279 h 425"/>
              <a:gd name="T6" fmla="*/ 33 w 441"/>
              <a:gd name="T7" fmla="*/ 400 h 425"/>
              <a:gd name="T8" fmla="*/ 33 w 441"/>
              <a:gd name="T9" fmla="*/ 400 h 425"/>
              <a:gd name="T10" fmla="*/ 94 w 441"/>
              <a:gd name="T11" fmla="*/ 425 h 425"/>
              <a:gd name="T12" fmla="*/ 154 w 441"/>
              <a:gd name="T13" fmla="*/ 400 h 425"/>
              <a:gd name="T14" fmla="*/ 408 w 441"/>
              <a:gd name="T15" fmla="*/ 146 h 425"/>
              <a:gd name="T16" fmla="*/ 408 w 441"/>
              <a:gd name="T17" fmla="*/ 25 h 425"/>
              <a:gd name="T18" fmla="*/ 347 w 441"/>
              <a:gd name="T1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25">
                <a:moveTo>
                  <a:pt x="347" y="0"/>
                </a:moveTo>
                <a:cubicBezTo>
                  <a:pt x="326" y="0"/>
                  <a:pt x="304" y="9"/>
                  <a:pt x="287" y="25"/>
                </a:cubicBezTo>
                <a:cubicBezTo>
                  <a:pt x="33" y="279"/>
                  <a:pt x="33" y="279"/>
                  <a:pt x="33" y="279"/>
                </a:cubicBezTo>
                <a:cubicBezTo>
                  <a:pt x="0" y="312"/>
                  <a:pt x="0" y="367"/>
                  <a:pt x="33" y="400"/>
                </a:cubicBezTo>
                <a:cubicBezTo>
                  <a:pt x="33" y="400"/>
                  <a:pt x="33" y="400"/>
                  <a:pt x="33" y="400"/>
                </a:cubicBezTo>
                <a:cubicBezTo>
                  <a:pt x="50" y="417"/>
                  <a:pt x="72" y="425"/>
                  <a:pt x="94" y="425"/>
                </a:cubicBezTo>
                <a:cubicBezTo>
                  <a:pt x="116" y="425"/>
                  <a:pt x="138" y="417"/>
                  <a:pt x="154" y="400"/>
                </a:cubicBezTo>
                <a:cubicBezTo>
                  <a:pt x="408" y="146"/>
                  <a:pt x="408" y="146"/>
                  <a:pt x="408" y="146"/>
                </a:cubicBezTo>
                <a:cubicBezTo>
                  <a:pt x="441" y="113"/>
                  <a:pt x="441" y="59"/>
                  <a:pt x="408" y="25"/>
                </a:cubicBezTo>
                <a:cubicBezTo>
                  <a:pt x="391" y="9"/>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15"/>
          <p:cNvSpPr/>
          <p:nvPr/>
        </p:nvSpPr>
        <p:spPr bwMode="auto">
          <a:xfrm>
            <a:off x="352425" y="1416051"/>
            <a:ext cx="1806575" cy="1743075"/>
          </a:xfrm>
          <a:custGeom>
            <a:avLst/>
            <a:gdLst>
              <a:gd name="T0" fmla="*/ 347 w 441"/>
              <a:gd name="T1" fmla="*/ 0 h 425"/>
              <a:gd name="T2" fmla="*/ 287 w 441"/>
              <a:gd name="T3" fmla="*/ 25 h 425"/>
              <a:gd name="T4" fmla="*/ 33 w 441"/>
              <a:gd name="T5" fmla="*/ 279 h 425"/>
              <a:gd name="T6" fmla="*/ 33 w 441"/>
              <a:gd name="T7" fmla="*/ 400 h 425"/>
              <a:gd name="T8" fmla="*/ 94 w 441"/>
              <a:gd name="T9" fmla="*/ 425 h 425"/>
              <a:gd name="T10" fmla="*/ 154 w 441"/>
              <a:gd name="T11" fmla="*/ 400 h 425"/>
              <a:gd name="T12" fmla="*/ 408 w 441"/>
              <a:gd name="T13" fmla="*/ 146 h 425"/>
              <a:gd name="T14" fmla="*/ 408 w 441"/>
              <a:gd name="T15" fmla="*/ 25 h 425"/>
              <a:gd name="T16" fmla="*/ 347 w 441"/>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5">
                <a:moveTo>
                  <a:pt x="347" y="0"/>
                </a:moveTo>
                <a:cubicBezTo>
                  <a:pt x="325" y="0"/>
                  <a:pt x="303" y="8"/>
                  <a:pt x="287" y="25"/>
                </a:cubicBezTo>
                <a:cubicBezTo>
                  <a:pt x="33" y="279"/>
                  <a:pt x="33" y="279"/>
                  <a:pt x="33" y="279"/>
                </a:cubicBezTo>
                <a:cubicBezTo>
                  <a:pt x="0" y="312"/>
                  <a:pt x="0" y="366"/>
                  <a:pt x="33" y="400"/>
                </a:cubicBezTo>
                <a:cubicBezTo>
                  <a:pt x="50" y="416"/>
                  <a:pt x="72" y="425"/>
                  <a:pt x="94" y="425"/>
                </a:cubicBezTo>
                <a:cubicBezTo>
                  <a:pt x="115" y="425"/>
                  <a:pt x="137" y="416"/>
                  <a:pt x="154" y="400"/>
                </a:cubicBezTo>
                <a:cubicBezTo>
                  <a:pt x="408" y="146"/>
                  <a:pt x="408" y="146"/>
                  <a:pt x="408" y="146"/>
                </a:cubicBezTo>
                <a:cubicBezTo>
                  <a:pt x="441" y="113"/>
                  <a:pt x="441" y="58"/>
                  <a:pt x="408" y="25"/>
                </a:cubicBezTo>
                <a:cubicBezTo>
                  <a:pt x="391" y="8"/>
                  <a:pt x="369" y="0"/>
                  <a:pt x="347"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6"/>
          <p:cNvSpPr/>
          <p:nvPr/>
        </p:nvSpPr>
        <p:spPr bwMode="auto">
          <a:xfrm>
            <a:off x="9336087" y="3338514"/>
            <a:ext cx="1806575" cy="1738313"/>
          </a:xfrm>
          <a:custGeom>
            <a:avLst/>
            <a:gdLst>
              <a:gd name="T0" fmla="*/ 347 w 441"/>
              <a:gd name="T1" fmla="*/ 0 h 424"/>
              <a:gd name="T2" fmla="*/ 287 w 441"/>
              <a:gd name="T3" fmla="*/ 25 h 424"/>
              <a:gd name="T4" fmla="*/ 33 w 441"/>
              <a:gd name="T5" fmla="*/ 279 h 424"/>
              <a:gd name="T6" fmla="*/ 33 w 441"/>
              <a:gd name="T7" fmla="*/ 399 h 424"/>
              <a:gd name="T8" fmla="*/ 93 w 441"/>
              <a:gd name="T9" fmla="*/ 424 h 424"/>
              <a:gd name="T10" fmla="*/ 154 w 441"/>
              <a:gd name="T11" fmla="*/ 399 h 424"/>
              <a:gd name="T12" fmla="*/ 407 w 441"/>
              <a:gd name="T13" fmla="*/ 146 h 424"/>
              <a:gd name="T14" fmla="*/ 407 w 441"/>
              <a:gd name="T15" fmla="*/ 25 h 424"/>
              <a:gd name="T16" fmla="*/ 347 w 441"/>
              <a:gd name="T1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4">
                <a:moveTo>
                  <a:pt x="347" y="0"/>
                </a:moveTo>
                <a:cubicBezTo>
                  <a:pt x="325" y="0"/>
                  <a:pt x="303" y="8"/>
                  <a:pt x="287" y="25"/>
                </a:cubicBezTo>
                <a:cubicBezTo>
                  <a:pt x="33" y="279"/>
                  <a:pt x="33" y="279"/>
                  <a:pt x="33" y="279"/>
                </a:cubicBezTo>
                <a:cubicBezTo>
                  <a:pt x="0" y="312"/>
                  <a:pt x="0" y="366"/>
                  <a:pt x="33" y="399"/>
                </a:cubicBezTo>
                <a:cubicBezTo>
                  <a:pt x="49" y="416"/>
                  <a:pt x="71" y="424"/>
                  <a:pt x="93" y="424"/>
                </a:cubicBezTo>
                <a:cubicBezTo>
                  <a:pt x="115" y="424"/>
                  <a:pt x="137" y="416"/>
                  <a:pt x="154" y="399"/>
                </a:cubicBezTo>
                <a:cubicBezTo>
                  <a:pt x="407" y="146"/>
                  <a:pt x="407" y="146"/>
                  <a:pt x="407" y="146"/>
                </a:cubicBezTo>
                <a:cubicBezTo>
                  <a:pt x="441" y="112"/>
                  <a:pt x="441" y="58"/>
                  <a:pt x="407" y="25"/>
                </a:cubicBezTo>
                <a:cubicBezTo>
                  <a:pt x="391" y="8"/>
                  <a:pt x="369" y="0"/>
                  <a:pt x="347"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7"/>
          <p:cNvSpPr/>
          <p:nvPr/>
        </p:nvSpPr>
        <p:spPr bwMode="auto">
          <a:xfrm>
            <a:off x="7050087" y="4622801"/>
            <a:ext cx="1262063" cy="1262063"/>
          </a:xfrm>
          <a:custGeom>
            <a:avLst/>
            <a:gdLst>
              <a:gd name="T0" fmla="*/ 23 w 308"/>
              <a:gd name="T1" fmla="*/ 284 h 308"/>
              <a:gd name="T2" fmla="*/ 23 w 308"/>
              <a:gd name="T3" fmla="*/ 284 h 308"/>
              <a:gd name="T4" fmla="*/ 23 w 308"/>
              <a:gd name="T5" fmla="*/ 200 h 308"/>
              <a:gd name="T6" fmla="*/ 200 w 308"/>
              <a:gd name="T7" fmla="*/ 23 h 308"/>
              <a:gd name="T8" fmla="*/ 284 w 308"/>
              <a:gd name="T9" fmla="*/ 23 h 308"/>
              <a:gd name="T10" fmla="*/ 284 w 308"/>
              <a:gd name="T11" fmla="*/ 107 h 308"/>
              <a:gd name="T12" fmla="*/ 107 w 308"/>
              <a:gd name="T13" fmla="*/ 284 h 308"/>
              <a:gd name="T14" fmla="*/ 23 w 308"/>
              <a:gd name="T15" fmla="*/ 284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308">
                <a:moveTo>
                  <a:pt x="23" y="284"/>
                </a:moveTo>
                <a:cubicBezTo>
                  <a:pt x="23" y="284"/>
                  <a:pt x="23" y="284"/>
                  <a:pt x="23" y="284"/>
                </a:cubicBezTo>
                <a:cubicBezTo>
                  <a:pt x="0" y="261"/>
                  <a:pt x="0" y="223"/>
                  <a:pt x="23" y="200"/>
                </a:cubicBezTo>
                <a:cubicBezTo>
                  <a:pt x="200" y="23"/>
                  <a:pt x="200" y="23"/>
                  <a:pt x="200" y="23"/>
                </a:cubicBezTo>
                <a:cubicBezTo>
                  <a:pt x="223" y="0"/>
                  <a:pt x="261" y="0"/>
                  <a:pt x="284" y="23"/>
                </a:cubicBezTo>
                <a:cubicBezTo>
                  <a:pt x="308" y="46"/>
                  <a:pt x="308" y="84"/>
                  <a:pt x="284" y="107"/>
                </a:cubicBezTo>
                <a:cubicBezTo>
                  <a:pt x="107" y="284"/>
                  <a:pt x="107" y="284"/>
                  <a:pt x="107" y="284"/>
                </a:cubicBezTo>
                <a:cubicBezTo>
                  <a:pt x="84" y="308"/>
                  <a:pt x="46" y="308"/>
                  <a:pt x="23" y="284"/>
                </a:cubicBezTo>
                <a:close/>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18"/>
          <p:cNvSpPr/>
          <p:nvPr/>
        </p:nvSpPr>
        <p:spPr bwMode="auto">
          <a:xfrm>
            <a:off x="3994150" y="3675064"/>
            <a:ext cx="2819400" cy="2735263"/>
          </a:xfrm>
          <a:custGeom>
            <a:avLst/>
            <a:gdLst>
              <a:gd name="T0" fmla="*/ 571 w 688"/>
              <a:gd name="T1" fmla="*/ 0 h 667"/>
              <a:gd name="T2" fmla="*/ 495 w 688"/>
              <a:gd name="T3" fmla="*/ 31 h 667"/>
              <a:gd name="T4" fmla="*/ 42 w 688"/>
              <a:gd name="T5" fmla="*/ 484 h 667"/>
              <a:gd name="T6" fmla="*/ 42 w 688"/>
              <a:gd name="T7" fmla="*/ 636 h 667"/>
              <a:gd name="T8" fmla="*/ 42 w 688"/>
              <a:gd name="T9" fmla="*/ 636 h 667"/>
              <a:gd name="T10" fmla="*/ 117 w 688"/>
              <a:gd name="T11" fmla="*/ 667 h 667"/>
              <a:gd name="T12" fmla="*/ 193 w 688"/>
              <a:gd name="T13" fmla="*/ 636 h 667"/>
              <a:gd name="T14" fmla="*/ 646 w 688"/>
              <a:gd name="T15" fmla="*/ 182 h 667"/>
              <a:gd name="T16" fmla="*/ 646 w 688"/>
              <a:gd name="T17" fmla="*/ 31 h 667"/>
              <a:gd name="T18" fmla="*/ 646 w 688"/>
              <a:gd name="T19" fmla="*/ 31 h 667"/>
              <a:gd name="T20" fmla="*/ 571 w 688"/>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8" h="667">
                <a:moveTo>
                  <a:pt x="571" y="0"/>
                </a:moveTo>
                <a:cubicBezTo>
                  <a:pt x="543" y="0"/>
                  <a:pt x="516" y="10"/>
                  <a:pt x="495" y="31"/>
                </a:cubicBezTo>
                <a:cubicBezTo>
                  <a:pt x="42" y="484"/>
                  <a:pt x="42" y="484"/>
                  <a:pt x="42" y="484"/>
                </a:cubicBezTo>
                <a:cubicBezTo>
                  <a:pt x="0" y="526"/>
                  <a:pt x="0" y="594"/>
                  <a:pt x="42" y="636"/>
                </a:cubicBezTo>
                <a:cubicBezTo>
                  <a:pt x="42" y="636"/>
                  <a:pt x="42" y="636"/>
                  <a:pt x="42" y="636"/>
                </a:cubicBezTo>
                <a:cubicBezTo>
                  <a:pt x="63" y="656"/>
                  <a:pt x="90" y="667"/>
                  <a:pt x="117" y="667"/>
                </a:cubicBezTo>
                <a:cubicBezTo>
                  <a:pt x="145" y="667"/>
                  <a:pt x="172" y="656"/>
                  <a:pt x="193" y="636"/>
                </a:cubicBezTo>
                <a:cubicBezTo>
                  <a:pt x="646" y="182"/>
                  <a:pt x="646" y="182"/>
                  <a:pt x="646" y="182"/>
                </a:cubicBezTo>
                <a:cubicBezTo>
                  <a:pt x="688" y="141"/>
                  <a:pt x="688" y="73"/>
                  <a:pt x="646" y="31"/>
                </a:cubicBezTo>
                <a:cubicBezTo>
                  <a:pt x="646" y="31"/>
                  <a:pt x="646" y="31"/>
                  <a:pt x="646" y="31"/>
                </a:cubicBezTo>
                <a:cubicBezTo>
                  <a:pt x="626" y="10"/>
                  <a:pt x="598" y="0"/>
                  <a:pt x="571"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
          <p:cNvSpPr/>
          <p:nvPr/>
        </p:nvSpPr>
        <p:spPr bwMode="auto">
          <a:xfrm>
            <a:off x="5546725" y="3609976"/>
            <a:ext cx="2581275" cy="2549525"/>
          </a:xfrm>
          <a:custGeom>
            <a:avLst/>
            <a:gdLst>
              <a:gd name="T0" fmla="*/ 532 w 630"/>
              <a:gd name="T1" fmla="*/ 0 h 622"/>
              <a:gd name="T2" fmla="*/ 462 w 630"/>
              <a:gd name="T3" fmla="*/ 29 h 622"/>
              <a:gd name="T4" fmla="*/ 39 w 630"/>
              <a:gd name="T5" fmla="*/ 452 h 622"/>
              <a:gd name="T6" fmla="*/ 39 w 630"/>
              <a:gd name="T7" fmla="*/ 593 h 622"/>
              <a:gd name="T8" fmla="*/ 39 w 630"/>
              <a:gd name="T9" fmla="*/ 593 h 622"/>
              <a:gd name="T10" fmla="*/ 109 w 630"/>
              <a:gd name="T11" fmla="*/ 622 h 622"/>
              <a:gd name="T12" fmla="*/ 180 w 630"/>
              <a:gd name="T13" fmla="*/ 593 h 622"/>
              <a:gd name="T14" fmla="*/ 603 w 630"/>
              <a:gd name="T15" fmla="*/ 170 h 622"/>
              <a:gd name="T16" fmla="*/ 630 w 630"/>
              <a:gd name="T17" fmla="*/ 120 h 622"/>
              <a:gd name="T18" fmla="*/ 549 w 630"/>
              <a:gd name="T19" fmla="*/ 200 h 622"/>
              <a:gd name="T20" fmla="*/ 527 w 630"/>
              <a:gd name="T21" fmla="*/ 209 h 622"/>
              <a:gd name="T22" fmla="*/ 505 w 630"/>
              <a:gd name="T23" fmla="*/ 200 h 622"/>
              <a:gd name="T24" fmla="*/ 505 w 630"/>
              <a:gd name="T25" fmla="*/ 155 h 622"/>
              <a:gd name="T26" fmla="*/ 615 w 630"/>
              <a:gd name="T27" fmla="*/ 44 h 622"/>
              <a:gd name="T28" fmla="*/ 603 w 630"/>
              <a:gd name="T29" fmla="*/ 29 h 622"/>
              <a:gd name="T30" fmla="*/ 603 w 630"/>
              <a:gd name="T31" fmla="*/ 29 h 622"/>
              <a:gd name="T32" fmla="*/ 532 w 630"/>
              <a:gd name="T3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0" h="622">
                <a:moveTo>
                  <a:pt x="532" y="0"/>
                </a:moveTo>
                <a:cubicBezTo>
                  <a:pt x="507" y="0"/>
                  <a:pt x="481" y="9"/>
                  <a:pt x="462" y="29"/>
                </a:cubicBezTo>
                <a:cubicBezTo>
                  <a:pt x="39" y="452"/>
                  <a:pt x="39" y="452"/>
                  <a:pt x="39" y="452"/>
                </a:cubicBezTo>
                <a:cubicBezTo>
                  <a:pt x="0" y="490"/>
                  <a:pt x="0" y="554"/>
                  <a:pt x="39" y="593"/>
                </a:cubicBezTo>
                <a:cubicBezTo>
                  <a:pt x="39" y="593"/>
                  <a:pt x="39" y="593"/>
                  <a:pt x="39" y="593"/>
                </a:cubicBezTo>
                <a:cubicBezTo>
                  <a:pt x="58" y="612"/>
                  <a:pt x="84" y="622"/>
                  <a:pt x="109" y="622"/>
                </a:cubicBezTo>
                <a:cubicBezTo>
                  <a:pt x="135" y="622"/>
                  <a:pt x="160" y="612"/>
                  <a:pt x="180" y="593"/>
                </a:cubicBezTo>
                <a:cubicBezTo>
                  <a:pt x="603" y="170"/>
                  <a:pt x="603" y="170"/>
                  <a:pt x="603" y="170"/>
                </a:cubicBezTo>
                <a:cubicBezTo>
                  <a:pt x="617" y="156"/>
                  <a:pt x="626" y="138"/>
                  <a:pt x="630" y="120"/>
                </a:cubicBezTo>
                <a:cubicBezTo>
                  <a:pt x="549" y="200"/>
                  <a:pt x="549" y="200"/>
                  <a:pt x="549" y="200"/>
                </a:cubicBezTo>
                <a:cubicBezTo>
                  <a:pt x="543" y="206"/>
                  <a:pt x="535" y="209"/>
                  <a:pt x="527" y="209"/>
                </a:cubicBezTo>
                <a:cubicBezTo>
                  <a:pt x="519" y="209"/>
                  <a:pt x="511" y="206"/>
                  <a:pt x="505" y="200"/>
                </a:cubicBezTo>
                <a:cubicBezTo>
                  <a:pt x="492" y="187"/>
                  <a:pt x="492" y="167"/>
                  <a:pt x="505" y="155"/>
                </a:cubicBezTo>
                <a:cubicBezTo>
                  <a:pt x="615" y="44"/>
                  <a:pt x="615" y="44"/>
                  <a:pt x="615" y="44"/>
                </a:cubicBezTo>
                <a:cubicBezTo>
                  <a:pt x="612" y="39"/>
                  <a:pt x="607" y="34"/>
                  <a:pt x="603" y="29"/>
                </a:cubicBezTo>
                <a:cubicBezTo>
                  <a:pt x="603" y="29"/>
                  <a:pt x="603" y="29"/>
                  <a:pt x="603" y="29"/>
                </a:cubicBezTo>
                <a:cubicBezTo>
                  <a:pt x="583" y="9"/>
                  <a:pt x="558" y="0"/>
                  <a:pt x="532" y="0"/>
                </a:cubicBezTo>
              </a:path>
            </a:pathLst>
          </a:cu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
          <p:cNvSpPr/>
          <p:nvPr/>
        </p:nvSpPr>
        <p:spPr bwMode="auto">
          <a:xfrm>
            <a:off x="7562850" y="3789364"/>
            <a:ext cx="585788" cy="677863"/>
          </a:xfrm>
          <a:custGeom>
            <a:avLst/>
            <a:gdLst>
              <a:gd name="T0" fmla="*/ 123 w 143"/>
              <a:gd name="T1" fmla="*/ 0 h 165"/>
              <a:gd name="T2" fmla="*/ 13 w 143"/>
              <a:gd name="T3" fmla="*/ 111 h 165"/>
              <a:gd name="T4" fmla="*/ 13 w 143"/>
              <a:gd name="T5" fmla="*/ 156 h 165"/>
              <a:gd name="T6" fmla="*/ 35 w 143"/>
              <a:gd name="T7" fmla="*/ 165 h 165"/>
              <a:gd name="T8" fmla="*/ 57 w 143"/>
              <a:gd name="T9" fmla="*/ 156 h 165"/>
              <a:gd name="T10" fmla="*/ 138 w 143"/>
              <a:gd name="T11" fmla="*/ 76 h 165"/>
              <a:gd name="T12" fmla="*/ 123 w 143"/>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43" h="165">
                <a:moveTo>
                  <a:pt x="123" y="0"/>
                </a:moveTo>
                <a:cubicBezTo>
                  <a:pt x="13" y="111"/>
                  <a:pt x="13" y="111"/>
                  <a:pt x="13" y="111"/>
                </a:cubicBezTo>
                <a:cubicBezTo>
                  <a:pt x="0" y="123"/>
                  <a:pt x="0" y="143"/>
                  <a:pt x="13" y="156"/>
                </a:cubicBezTo>
                <a:cubicBezTo>
                  <a:pt x="19" y="162"/>
                  <a:pt x="27" y="165"/>
                  <a:pt x="35" y="165"/>
                </a:cubicBezTo>
                <a:cubicBezTo>
                  <a:pt x="43" y="165"/>
                  <a:pt x="51" y="162"/>
                  <a:pt x="57" y="156"/>
                </a:cubicBezTo>
                <a:cubicBezTo>
                  <a:pt x="138" y="76"/>
                  <a:pt x="138" y="76"/>
                  <a:pt x="138" y="76"/>
                </a:cubicBezTo>
                <a:cubicBezTo>
                  <a:pt x="143" y="50"/>
                  <a:pt x="138" y="23"/>
                  <a:pt x="123" y="0"/>
                </a:cubicBezTo>
              </a:path>
            </a:pathLst>
          </a:custGeom>
          <a:solidFill>
            <a:srgbClr val="9F33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
          <p:cNvSpPr/>
          <p:nvPr/>
        </p:nvSpPr>
        <p:spPr bwMode="auto">
          <a:xfrm>
            <a:off x="4714875" y="455614"/>
            <a:ext cx="2794000" cy="2735263"/>
          </a:xfrm>
          <a:custGeom>
            <a:avLst/>
            <a:gdLst>
              <a:gd name="T0" fmla="*/ 565 w 682"/>
              <a:gd name="T1" fmla="*/ 0 h 667"/>
              <a:gd name="T2" fmla="*/ 489 w 682"/>
              <a:gd name="T3" fmla="*/ 31 h 667"/>
              <a:gd name="T4" fmla="*/ 368 w 682"/>
              <a:gd name="T5" fmla="*/ 153 h 667"/>
              <a:gd name="T6" fmla="*/ 371 w 682"/>
              <a:gd name="T7" fmla="*/ 156 h 667"/>
              <a:gd name="T8" fmla="*/ 371 w 682"/>
              <a:gd name="T9" fmla="*/ 156 h 667"/>
              <a:gd name="T10" fmla="*/ 371 w 682"/>
              <a:gd name="T11" fmla="*/ 277 h 667"/>
              <a:gd name="T12" fmla="*/ 118 w 682"/>
              <a:gd name="T13" fmla="*/ 531 h 667"/>
              <a:gd name="T14" fmla="*/ 57 w 682"/>
              <a:gd name="T15" fmla="*/ 556 h 667"/>
              <a:gd name="T16" fmla="*/ 6 w 682"/>
              <a:gd name="T17" fmla="*/ 539 h 667"/>
              <a:gd name="T18" fmla="*/ 36 w 682"/>
              <a:gd name="T19" fmla="*/ 636 h 667"/>
              <a:gd name="T20" fmla="*/ 36 w 682"/>
              <a:gd name="T21" fmla="*/ 636 h 667"/>
              <a:gd name="T22" fmla="*/ 111 w 682"/>
              <a:gd name="T23" fmla="*/ 667 h 667"/>
              <a:gd name="T24" fmla="*/ 187 w 682"/>
              <a:gd name="T25" fmla="*/ 636 h 667"/>
              <a:gd name="T26" fmla="*/ 640 w 682"/>
              <a:gd name="T27" fmla="*/ 182 h 667"/>
              <a:gd name="T28" fmla="*/ 640 w 682"/>
              <a:gd name="T29" fmla="*/ 31 h 667"/>
              <a:gd name="T30" fmla="*/ 640 w 682"/>
              <a:gd name="T31" fmla="*/ 31 h 667"/>
              <a:gd name="T32" fmla="*/ 565 w 682"/>
              <a:gd name="T3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 h="667">
                <a:moveTo>
                  <a:pt x="565" y="0"/>
                </a:moveTo>
                <a:cubicBezTo>
                  <a:pt x="537" y="0"/>
                  <a:pt x="510" y="11"/>
                  <a:pt x="489" y="31"/>
                </a:cubicBezTo>
                <a:cubicBezTo>
                  <a:pt x="368" y="153"/>
                  <a:pt x="368" y="153"/>
                  <a:pt x="368" y="153"/>
                </a:cubicBezTo>
                <a:cubicBezTo>
                  <a:pt x="369" y="154"/>
                  <a:pt x="370" y="155"/>
                  <a:pt x="371" y="156"/>
                </a:cubicBezTo>
                <a:cubicBezTo>
                  <a:pt x="371" y="156"/>
                  <a:pt x="371" y="156"/>
                  <a:pt x="371" y="156"/>
                </a:cubicBezTo>
                <a:cubicBezTo>
                  <a:pt x="405" y="189"/>
                  <a:pt x="405" y="244"/>
                  <a:pt x="371" y="277"/>
                </a:cubicBezTo>
                <a:cubicBezTo>
                  <a:pt x="118" y="531"/>
                  <a:pt x="118" y="531"/>
                  <a:pt x="118" y="531"/>
                </a:cubicBezTo>
                <a:cubicBezTo>
                  <a:pt x="101" y="547"/>
                  <a:pt x="79" y="556"/>
                  <a:pt x="57" y="556"/>
                </a:cubicBezTo>
                <a:cubicBezTo>
                  <a:pt x="39" y="556"/>
                  <a:pt x="21" y="550"/>
                  <a:pt x="6" y="539"/>
                </a:cubicBezTo>
                <a:cubicBezTo>
                  <a:pt x="0" y="573"/>
                  <a:pt x="9" y="610"/>
                  <a:pt x="36" y="636"/>
                </a:cubicBezTo>
                <a:cubicBezTo>
                  <a:pt x="36" y="636"/>
                  <a:pt x="36" y="636"/>
                  <a:pt x="36" y="636"/>
                </a:cubicBezTo>
                <a:cubicBezTo>
                  <a:pt x="56" y="657"/>
                  <a:pt x="84" y="667"/>
                  <a:pt x="111" y="667"/>
                </a:cubicBezTo>
                <a:cubicBezTo>
                  <a:pt x="139" y="667"/>
                  <a:pt x="166" y="657"/>
                  <a:pt x="187" y="636"/>
                </a:cubicBezTo>
                <a:cubicBezTo>
                  <a:pt x="640" y="182"/>
                  <a:pt x="640" y="182"/>
                  <a:pt x="640" y="182"/>
                </a:cubicBezTo>
                <a:cubicBezTo>
                  <a:pt x="682" y="141"/>
                  <a:pt x="682" y="73"/>
                  <a:pt x="640" y="31"/>
                </a:cubicBezTo>
                <a:cubicBezTo>
                  <a:pt x="640" y="31"/>
                  <a:pt x="640" y="31"/>
                  <a:pt x="640" y="31"/>
                </a:cubicBezTo>
                <a:cubicBezTo>
                  <a:pt x="619" y="11"/>
                  <a:pt x="592" y="0"/>
                  <a:pt x="565" y="0"/>
                </a:cubicBezTo>
              </a:path>
            </a:pathLst>
          </a:cu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2"/>
          <p:cNvSpPr/>
          <p:nvPr/>
        </p:nvSpPr>
        <p:spPr bwMode="auto">
          <a:xfrm>
            <a:off x="4740275" y="1084264"/>
            <a:ext cx="1635125" cy="1651000"/>
          </a:xfrm>
          <a:custGeom>
            <a:avLst/>
            <a:gdLst>
              <a:gd name="T0" fmla="*/ 362 w 399"/>
              <a:gd name="T1" fmla="*/ 0 h 403"/>
              <a:gd name="T2" fmla="*/ 30 w 399"/>
              <a:gd name="T3" fmla="*/ 332 h 403"/>
              <a:gd name="T4" fmla="*/ 0 w 399"/>
              <a:gd name="T5" fmla="*/ 386 h 403"/>
              <a:gd name="T6" fmla="*/ 51 w 399"/>
              <a:gd name="T7" fmla="*/ 403 h 403"/>
              <a:gd name="T8" fmla="*/ 112 w 399"/>
              <a:gd name="T9" fmla="*/ 378 h 403"/>
              <a:gd name="T10" fmla="*/ 365 w 399"/>
              <a:gd name="T11" fmla="*/ 124 h 403"/>
              <a:gd name="T12" fmla="*/ 365 w 399"/>
              <a:gd name="T13" fmla="*/ 3 h 403"/>
              <a:gd name="T14" fmla="*/ 365 w 399"/>
              <a:gd name="T15" fmla="*/ 3 h 403"/>
              <a:gd name="T16" fmla="*/ 362 w 39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403">
                <a:moveTo>
                  <a:pt x="362" y="0"/>
                </a:moveTo>
                <a:cubicBezTo>
                  <a:pt x="30" y="332"/>
                  <a:pt x="30" y="332"/>
                  <a:pt x="30" y="332"/>
                </a:cubicBezTo>
                <a:cubicBezTo>
                  <a:pt x="14" y="347"/>
                  <a:pt x="4" y="366"/>
                  <a:pt x="0" y="386"/>
                </a:cubicBezTo>
                <a:cubicBezTo>
                  <a:pt x="15" y="397"/>
                  <a:pt x="33" y="403"/>
                  <a:pt x="51" y="403"/>
                </a:cubicBezTo>
                <a:cubicBezTo>
                  <a:pt x="73" y="403"/>
                  <a:pt x="95" y="394"/>
                  <a:pt x="112" y="378"/>
                </a:cubicBezTo>
                <a:cubicBezTo>
                  <a:pt x="365" y="124"/>
                  <a:pt x="365" y="124"/>
                  <a:pt x="365" y="124"/>
                </a:cubicBezTo>
                <a:cubicBezTo>
                  <a:pt x="399" y="91"/>
                  <a:pt x="399" y="36"/>
                  <a:pt x="365" y="3"/>
                </a:cubicBezTo>
                <a:cubicBezTo>
                  <a:pt x="365" y="3"/>
                  <a:pt x="365" y="3"/>
                  <a:pt x="365" y="3"/>
                </a:cubicBezTo>
                <a:cubicBezTo>
                  <a:pt x="364" y="2"/>
                  <a:pt x="363" y="1"/>
                  <a:pt x="362" y="0"/>
                </a:cubicBezTo>
              </a:path>
            </a:pathLst>
          </a:custGeom>
          <a:solidFill>
            <a:srgbClr val="649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3"/>
          <p:cNvSpPr/>
          <p:nvPr/>
        </p:nvSpPr>
        <p:spPr bwMode="auto">
          <a:xfrm>
            <a:off x="3330575" y="3609976"/>
            <a:ext cx="2262188" cy="2238375"/>
          </a:xfrm>
          <a:custGeom>
            <a:avLst/>
            <a:gdLst>
              <a:gd name="T0" fmla="*/ 502 w 552"/>
              <a:gd name="T1" fmla="*/ 0 h 546"/>
              <a:gd name="T2" fmla="*/ 468 w 552"/>
              <a:gd name="T3" fmla="*/ 14 h 546"/>
              <a:gd name="T4" fmla="*/ 18 w 552"/>
              <a:gd name="T5" fmla="*/ 464 h 546"/>
              <a:gd name="T6" fmla="*/ 18 w 552"/>
              <a:gd name="T7" fmla="*/ 532 h 546"/>
              <a:gd name="T8" fmla="*/ 52 w 552"/>
              <a:gd name="T9" fmla="*/ 546 h 546"/>
              <a:gd name="T10" fmla="*/ 86 w 552"/>
              <a:gd name="T11" fmla="*/ 532 h 546"/>
              <a:gd name="T12" fmla="*/ 536 w 552"/>
              <a:gd name="T13" fmla="*/ 82 h 546"/>
              <a:gd name="T14" fmla="*/ 549 w 552"/>
              <a:gd name="T15" fmla="*/ 38 h 546"/>
              <a:gd name="T16" fmla="*/ 466 w 552"/>
              <a:gd name="T17" fmla="*/ 120 h 546"/>
              <a:gd name="T18" fmla="*/ 449 w 552"/>
              <a:gd name="T19" fmla="*/ 127 h 546"/>
              <a:gd name="T20" fmla="*/ 432 w 552"/>
              <a:gd name="T21" fmla="*/ 120 h 546"/>
              <a:gd name="T22" fmla="*/ 432 w 552"/>
              <a:gd name="T23" fmla="*/ 86 h 546"/>
              <a:gd name="T24" fmla="*/ 516 w 552"/>
              <a:gd name="T25" fmla="*/ 3 h 546"/>
              <a:gd name="T26" fmla="*/ 502 w 552"/>
              <a:gd name="T2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546">
                <a:moveTo>
                  <a:pt x="502" y="0"/>
                </a:moveTo>
                <a:cubicBezTo>
                  <a:pt x="489" y="0"/>
                  <a:pt x="477" y="5"/>
                  <a:pt x="468" y="14"/>
                </a:cubicBezTo>
                <a:cubicBezTo>
                  <a:pt x="18" y="464"/>
                  <a:pt x="18" y="464"/>
                  <a:pt x="18" y="464"/>
                </a:cubicBezTo>
                <a:cubicBezTo>
                  <a:pt x="0" y="482"/>
                  <a:pt x="0" y="513"/>
                  <a:pt x="18" y="532"/>
                </a:cubicBezTo>
                <a:cubicBezTo>
                  <a:pt x="28" y="541"/>
                  <a:pt x="40" y="546"/>
                  <a:pt x="52" y="546"/>
                </a:cubicBezTo>
                <a:cubicBezTo>
                  <a:pt x="65" y="546"/>
                  <a:pt x="77" y="541"/>
                  <a:pt x="86" y="532"/>
                </a:cubicBezTo>
                <a:cubicBezTo>
                  <a:pt x="536" y="82"/>
                  <a:pt x="536" y="82"/>
                  <a:pt x="536" y="82"/>
                </a:cubicBezTo>
                <a:cubicBezTo>
                  <a:pt x="548" y="70"/>
                  <a:pt x="552" y="54"/>
                  <a:pt x="549" y="38"/>
                </a:cubicBezTo>
                <a:cubicBezTo>
                  <a:pt x="466" y="120"/>
                  <a:pt x="466" y="120"/>
                  <a:pt x="466" y="120"/>
                </a:cubicBezTo>
                <a:cubicBezTo>
                  <a:pt x="462" y="125"/>
                  <a:pt x="455" y="127"/>
                  <a:pt x="449" y="127"/>
                </a:cubicBezTo>
                <a:cubicBezTo>
                  <a:pt x="443" y="127"/>
                  <a:pt x="437" y="125"/>
                  <a:pt x="432" y="120"/>
                </a:cubicBezTo>
                <a:cubicBezTo>
                  <a:pt x="423" y="111"/>
                  <a:pt x="423" y="96"/>
                  <a:pt x="432" y="86"/>
                </a:cubicBezTo>
                <a:cubicBezTo>
                  <a:pt x="516" y="3"/>
                  <a:pt x="516" y="3"/>
                  <a:pt x="516" y="3"/>
                </a:cubicBezTo>
                <a:cubicBezTo>
                  <a:pt x="511" y="1"/>
                  <a:pt x="507" y="0"/>
                  <a:pt x="502" y="0"/>
                </a:cubicBezTo>
              </a:path>
            </a:pathLst>
          </a:cu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4"/>
          <p:cNvSpPr/>
          <p:nvPr/>
        </p:nvSpPr>
        <p:spPr bwMode="auto">
          <a:xfrm>
            <a:off x="5445125" y="1128714"/>
            <a:ext cx="2638425" cy="2636838"/>
          </a:xfrm>
          <a:custGeom>
            <a:avLst/>
            <a:gdLst>
              <a:gd name="T0" fmla="*/ 618 w 644"/>
              <a:gd name="T1" fmla="*/ 0 h 643"/>
              <a:gd name="T2" fmla="*/ 601 w 644"/>
              <a:gd name="T3" fmla="*/ 7 h 643"/>
              <a:gd name="T4" fmla="*/ 0 w 644"/>
              <a:gd name="T5" fmla="*/ 608 h 643"/>
              <a:gd name="T6" fmla="*/ 20 w 644"/>
              <a:gd name="T7" fmla="*/ 619 h 643"/>
              <a:gd name="T8" fmla="*/ 33 w 644"/>
              <a:gd name="T9" fmla="*/ 643 h 643"/>
              <a:gd name="T10" fmla="*/ 635 w 644"/>
              <a:gd name="T11" fmla="*/ 41 h 643"/>
              <a:gd name="T12" fmla="*/ 635 w 644"/>
              <a:gd name="T13" fmla="*/ 7 h 643"/>
              <a:gd name="T14" fmla="*/ 618 w 644"/>
              <a:gd name="T15" fmla="*/ 0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18" y="0"/>
                </a:moveTo>
                <a:cubicBezTo>
                  <a:pt x="611" y="0"/>
                  <a:pt x="605" y="2"/>
                  <a:pt x="601" y="7"/>
                </a:cubicBezTo>
                <a:cubicBezTo>
                  <a:pt x="0" y="608"/>
                  <a:pt x="0" y="608"/>
                  <a:pt x="0" y="608"/>
                </a:cubicBezTo>
                <a:cubicBezTo>
                  <a:pt x="7" y="610"/>
                  <a:pt x="14" y="614"/>
                  <a:pt x="20" y="619"/>
                </a:cubicBezTo>
                <a:cubicBezTo>
                  <a:pt x="26" y="626"/>
                  <a:pt x="31" y="634"/>
                  <a:pt x="33" y="643"/>
                </a:cubicBezTo>
                <a:cubicBezTo>
                  <a:pt x="635" y="41"/>
                  <a:pt x="635" y="41"/>
                  <a:pt x="635" y="41"/>
                </a:cubicBezTo>
                <a:cubicBezTo>
                  <a:pt x="644" y="32"/>
                  <a:pt x="644" y="16"/>
                  <a:pt x="635" y="7"/>
                </a:cubicBezTo>
                <a:cubicBezTo>
                  <a:pt x="630" y="2"/>
                  <a:pt x="624" y="0"/>
                  <a:pt x="618"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5"/>
          <p:cNvSpPr/>
          <p:nvPr/>
        </p:nvSpPr>
        <p:spPr bwMode="auto">
          <a:xfrm>
            <a:off x="5064125" y="3621089"/>
            <a:ext cx="515938" cy="509588"/>
          </a:xfrm>
          <a:custGeom>
            <a:avLst/>
            <a:gdLst>
              <a:gd name="T0" fmla="*/ 93 w 126"/>
              <a:gd name="T1" fmla="*/ 0 h 124"/>
              <a:gd name="T2" fmla="*/ 9 w 126"/>
              <a:gd name="T3" fmla="*/ 83 h 124"/>
              <a:gd name="T4" fmla="*/ 9 w 126"/>
              <a:gd name="T5" fmla="*/ 117 h 124"/>
              <a:gd name="T6" fmla="*/ 26 w 126"/>
              <a:gd name="T7" fmla="*/ 124 h 124"/>
              <a:gd name="T8" fmla="*/ 43 w 126"/>
              <a:gd name="T9" fmla="*/ 117 h 124"/>
              <a:gd name="T10" fmla="*/ 126 w 126"/>
              <a:gd name="T11" fmla="*/ 35 h 124"/>
              <a:gd name="T12" fmla="*/ 113 w 126"/>
              <a:gd name="T13" fmla="*/ 11 h 124"/>
              <a:gd name="T14" fmla="*/ 93 w 12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24">
                <a:moveTo>
                  <a:pt x="93" y="0"/>
                </a:moveTo>
                <a:cubicBezTo>
                  <a:pt x="9" y="83"/>
                  <a:pt x="9" y="83"/>
                  <a:pt x="9" y="83"/>
                </a:cubicBezTo>
                <a:cubicBezTo>
                  <a:pt x="0" y="93"/>
                  <a:pt x="0" y="108"/>
                  <a:pt x="9" y="117"/>
                </a:cubicBezTo>
                <a:cubicBezTo>
                  <a:pt x="14" y="122"/>
                  <a:pt x="20" y="124"/>
                  <a:pt x="26" y="124"/>
                </a:cubicBezTo>
                <a:cubicBezTo>
                  <a:pt x="32" y="124"/>
                  <a:pt x="39" y="122"/>
                  <a:pt x="43" y="117"/>
                </a:cubicBezTo>
                <a:cubicBezTo>
                  <a:pt x="126" y="35"/>
                  <a:pt x="126" y="35"/>
                  <a:pt x="126" y="35"/>
                </a:cubicBezTo>
                <a:cubicBezTo>
                  <a:pt x="124" y="26"/>
                  <a:pt x="119" y="18"/>
                  <a:pt x="113" y="11"/>
                </a:cubicBezTo>
                <a:cubicBezTo>
                  <a:pt x="107" y="6"/>
                  <a:pt x="100" y="2"/>
                  <a:pt x="93" y="0"/>
                </a:cubicBezTo>
              </a:path>
            </a:pathLst>
          </a:custGeom>
          <a:solidFill>
            <a:srgbClr val="3E7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6"/>
          <p:cNvSpPr/>
          <p:nvPr/>
        </p:nvSpPr>
        <p:spPr bwMode="auto">
          <a:xfrm>
            <a:off x="746125" y="3810001"/>
            <a:ext cx="3019425" cy="3001963"/>
          </a:xfrm>
          <a:custGeom>
            <a:avLst/>
            <a:gdLst>
              <a:gd name="T0" fmla="*/ 711 w 737"/>
              <a:gd name="T1" fmla="*/ 0 h 732"/>
              <a:gd name="T2" fmla="*/ 694 w 737"/>
              <a:gd name="T3" fmla="*/ 7 h 732"/>
              <a:gd name="T4" fmla="*/ 9 w 737"/>
              <a:gd name="T5" fmla="*/ 691 h 732"/>
              <a:gd name="T6" fmla="*/ 9 w 737"/>
              <a:gd name="T7" fmla="*/ 725 h 732"/>
              <a:gd name="T8" fmla="*/ 26 w 737"/>
              <a:gd name="T9" fmla="*/ 732 h 732"/>
              <a:gd name="T10" fmla="*/ 43 w 737"/>
              <a:gd name="T11" fmla="*/ 725 h 732"/>
              <a:gd name="T12" fmla="*/ 728 w 737"/>
              <a:gd name="T13" fmla="*/ 41 h 732"/>
              <a:gd name="T14" fmla="*/ 728 w 737"/>
              <a:gd name="T15" fmla="*/ 7 h 732"/>
              <a:gd name="T16" fmla="*/ 711 w 737"/>
              <a:gd name="T17" fmla="*/ 0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2">
                <a:moveTo>
                  <a:pt x="711" y="0"/>
                </a:moveTo>
                <a:cubicBezTo>
                  <a:pt x="704" y="0"/>
                  <a:pt x="698" y="2"/>
                  <a:pt x="694" y="7"/>
                </a:cubicBezTo>
                <a:cubicBezTo>
                  <a:pt x="9" y="691"/>
                  <a:pt x="9" y="691"/>
                  <a:pt x="9" y="691"/>
                </a:cubicBezTo>
                <a:cubicBezTo>
                  <a:pt x="0" y="700"/>
                  <a:pt x="0" y="716"/>
                  <a:pt x="9" y="725"/>
                </a:cubicBezTo>
                <a:cubicBezTo>
                  <a:pt x="14" y="730"/>
                  <a:pt x="20" y="732"/>
                  <a:pt x="26" y="732"/>
                </a:cubicBezTo>
                <a:cubicBezTo>
                  <a:pt x="32" y="732"/>
                  <a:pt x="39" y="730"/>
                  <a:pt x="43" y="725"/>
                </a:cubicBezTo>
                <a:cubicBezTo>
                  <a:pt x="728" y="41"/>
                  <a:pt x="728" y="41"/>
                  <a:pt x="728" y="41"/>
                </a:cubicBezTo>
                <a:cubicBezTo>
                  <a:pt x="737" y="31"/>
                  <a:pt x="737" y="16"/>
                  <a:pt x="728" y="7"/>
                </a:cubicBezTo>
                <a:cubicBezTo>
                  <a:pt x="723" y="2"/>
                  <a:pt x="717" y="0"/>
                  <a:pt x="711" y="0"/>
                </a:cubicBezTo>
              </a:path>
            </a:pathLst>
          </a:cu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7"/>
          <p:cNvSpPr/>
          <p:nvPr/>
        </p:nvSpPr>
        <p:spPr bwMode="auto">
          <a:xfrm>
            <a:off x="2565400" y="1250951"/>
            <a:ext cx="879475" cy="885825"/>
          </a:xfrm>
          <a:custGeom>
            <a:avLst/>
            <a:gdLst>
              <a:gd name="T0" fmla="*/ 5 w 215"/>
              <a:gd name="T1" fmla="*/ 211 h 216"/>
              <a:gd name="T2" fmla="*/ 5 w 215"/>
              <a:gd name="T3" fmla="*/ 211 h 216"/>
              <a:gd name="T4" fmla="*/ 5 w 215"/>
              <a:gd name="T5" fmla="*/ 194 h 216"/>
              <a:gd name="T6" fmla="*/ 194 w 215"/>
              <a:gd name="T7" fmla="*/ 5 h 216"/>
              <a:gd name="T8" fmla="*/ 211 w 215"/>
              <a:gd name="T9" fmla="*/ 5 h 216"/>
              <a:gd name="T10" fmla="*/ 211 w 215"/>
              <a:gd name="T11" fmla="*/ 22 h 216"/>
              <a:gd name="T12" fmla="*/ 22 w 215"/>
              <a:gd name="T13" fmla="*/ 211 h 216"/>
              <a:gd name="T14" fmla="*/ 5 w 215"/>
              <a:gd name="T15" fmla="*/ 21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16">
                <a:moveTo>
                  <a:pt x="5" y="211"/>
                </a:moveTo>
                <a:cubicBezTo>
                  <a:pt x="5" y="211"/>
                  <a:pt x="5" y="211"/>
                  <a:pt x="5" y="211"/>
                </a:cubicBezTo>
                <a:cubicBezTo>
                  <a:pt x="0" y="206"/>
                  <a:pt x="0" y="199"/>
                  <a:pt x="5" y="194"/>
                </a:cubicBezTo>
                <a:cubicBezTo>
                  <a:pt x="194" y="5"/>
                  <a:pt x="194" y="5"/>
                  <a:pt x="194" y="5"/>
                </a:cubicBezTo>
                <a:cubicBezTo>
                  <a:pt x="198" y="0"/>
                  <a:pt x="206" y="0"/>
                  <a:pt x="211" y="5"/>
                </a:cubicBezTo>
                <a:cubicBezTo>
                  <a:pt x="215" y="10"/>
                  <a:pt x="215" y="17"/>
                  <a:pt x="211" y="22"/>
                </a:cubicBezTo>
                <a:cubicBezTo>
                  <a:pt x="22" y="211"/>
                  <a:pt x="22" y="211"/>
                  <a:pt x="22" y="211"/>
                </a:cubicBezTo>
                <a:cubicBezTo>
                  <a:pt x="17" y="216"/>
                  <a:pt x="9" y="216"/>
                  <a:pt x="5" y="211"/>
                </a:cubicBezTo>
                <a:close/>
              </a:path>
            </a:pathLst>
          </a:cu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8"/>
          <p:cNvSpPr/>
          <p:nvPr/>
        </p:nvSpPr>
        <p:spPr bwMode="auto">
          <a:xfrm>
            <a:off x="7718425" y="4568826"/>
            <a:ext cx="1371600" cy="1370013"/>
          </a:xfrm>
          <a:custGeom>
            <a:avLst/>
            <a:gdLst>
              <a:gd name="T0" fmla="*/ 5 w 335"/>
              <a:gd name="T1" fmla="*/ 329 h 334"/>
              <a:gd name="T2" fmla="*/ 5 w 335"/>
              <a:gd name="T3" fmla="*/ 329 h 334"/>
              <a:gd name="T4" fmla="*/ 5 w 335"/>
              <a:gd name="T5" fmla="*/ 312 h 334"/>
              <a:gd name="T6" fmla="*/ 313 w 335"/>
              <a:gd name="T7" fmla="*/ 4 h 334"/>
              <a:gd name="T8" fmla="*/ 330 w 335"/>
              <a:gd name="T9" fmla="*/ 4 h 334"/>
              <a:gd name="T10" fmla="*/ 330 w 335"/>
              <a:gd name="T11" fmla="*/ 21 h 334"/>
              <a:gd name="T12" fmla="*/ 22 w 335"/>
              <a:gd name="T13" fmla="*/ 329 h 334"/>
              <a:gd name="T14" fmla="*/ 5 w 335"/>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4">
                <a:moveTo>
                  <a:pt x="5" y="329"/>
                </a:moveTo>
                <a:cubicBezTo>
                  <a:pt x="5" y="329"/>
                  <a:pt x="5" y="329"/>
                  <a:pt x="5" y="329"/>
                </a:cubicBezTo>
                <a:cubicBezTo>
                  <a:pt x="0" y="325"/>
                  <a:pt x="0" y="317"/>
                  <a:pt x="5" y="312"/>
                </a:cubicBezTo>
                <a:cubicBezTo>
                  <a:pt x="313" y="4"/>
                  <a:pt x="313" y="4"/>
                  <a:pt x="313" y="4"/>
                </a:cubicBezTo>
                <a:cubicBezTo>
                  <a:pt x="318" y="0"/>
                  <a:pt x="325" y="0"/>
                  <a:pt x="330" y="4"/>
                </a:cubicBezTo>
                <a:cubicBezTo>
                  <a:pt x="335" y="9"/>
                  <a:pt x="335" y="17"/>
                  <a:pt x="330" y="21"/>
                </a:cubicBezTo>
                <a:cubicBezTo>
                  <a:pt x="22" y="329"/>
                  <a:pt x="22" y="329"/>
                  <a:pt x="22" y="329"/>
                </a:cubicBezTo>
                <a:cubicBezTo>
                  <a:pt x="17" y="334"/>
                  <a:pt x="10" y="334"/>
                  <a:pt x="5"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9"/>
          <p:cNvSpPr/>
          <p:nvPr/>
        </p:nvSpPr>
        <p:spPr bwMode="auto">
          <a:xfrm>
            <a:off x="9496425" y="2185989"/>
            <a:ext cx="1368425" cy="1370013"/>
          </a:xfrm>
          <a:custGeom>
            <a:avLst/>
            <a:gdLst>
              <a:gd name="T0" fmla="*/ 4 w 334"/>
              <a:gd name="T1" fmla="*/ 329 h 334"/>
              <a:gd name="T2" fmla="*/ 4 w 334"/>
              <a:gd name="T3" fmla="*/ 329 h 334"/>
              <a:gd name="T4" fmla="*/ 4 w 334"/>
              <a:gd name="T5" fmla="*/ 312 h 334"/>
              <a:gd name="T6" fmla="*/ 313 w 334"/>
              <a:gd name="T7" fmla="*/ 4 h 334"/>
              <a:gd name="T8" fmla="*/ 330 w 334"/>
              <a:gd name="T9" fmla="*/ 4 h 334"/>
              <a:gd name="T10" fmla="*/ 330 w 334"/>
              <a:gd name="T11" fmla="*/ 21 h 334"/>
              <a:gd name="T12" fmla="*/ 21 w 334"/>
              <a:gd name="T13" fmla="*/ 329 h 334"/>
              <a:gd name="T14" fmla="*/ 4 w 334"/>
              <a:gd name="T15" fmla="*/ 329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29"/>
                </a:moveTo>
                <a:cubicBezTo>
                  <a:pt x="4" y="329"/>
                  <a:pt x="4" y="329"/>
                  <a:pt x="4" y="329"/>
                </a:cubicBezTo>
                <a:cubicBezTo>
                  <a:pt x="0" y="325"/>
                  <a:pt x="0" y="317"/>
                  <a:pt x="4" y="312"/>
                </a:cubicBezTo>
                <a:cubicBezTo>
                  <a:pt x="313" y="4"/>
                  <a:pt x="313" y="4"/>
                  <a:pt x="313" y="4"/>
                </a:cubicBezTo>
                <a:cubicBezTo>
                  <a:pt x="317" y="0"/>
                  <a:pt x="325" y="0"/>
                  <a:pt x="330" y="4"/>
                </a:cubicBezTo>
                <a:cubicBezTo>
                  <a:pt x="334" y="9"/>
                  <a:pt x="334" y="17"/>
                  <a:pt x="330" y="21"/>
                </a:cubicBezTo>
                <a:cubicBezTo>
                  <a:pt x="21" y="329"/>
                  <a:pt x="21" y="329"/>
                  <a:pt x="21" y="329"/>
                </a:cubicBezTo>
                <a:cubicBezTo>
                  <a:pt x="17" y="334"/>
                  <a:pt x="9" y="334"/>
                  <a:pt x="4" y="329"/>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30"/>
          <p:cNvSpPr/>
          <p:nvPr/>
        </p:nvSpPr>
        <p:spPr bwMode="auto">
          <a:xfrm>
            <a:off x="-7938" y="3646489"/>
            <a:ext cx="1368425" cy="1370013"/>
          </a:xfrm>
          <a:custGeom>
            <a:avLst/>
            <a:gdLst>
              <a:gd name="T0" fmla="*/ 4 w 334"/>
              <a:gd name="T1" fmla="*/ 330 h 334"/>
              <a:gd name="T2" fmla="*/ 4 w 334"/>
              <a:gd name="T3" fmla="*/ 330 h 334"/>
              <a:gd name="T4" fmla="*/ 4 w 334"/>
              <a:gd name="T5" fmla="*/ 313 h 334"/>
              <a:gd name="T6" fmla="*/ 312 w 334"/>
              <a:gd name="T7" fmla="*/ 4 h 334"/>
              <a:gd name="T8" fmla="*/ 329 w 334"/>
              <a:gd name="T9" fmla="*/ 4 h 334"/>
              <a:gd name="T10" fmla="*/ 329 w 334"/>
              <a:gd name="T11" fmla="*/ 21 h 334"/>
              <a:gd name="T12" fmla="*/ 21 w 334"/>
              <a:gd name="T13" fmla="*/ 330 h 334"/>
              <a:gd name="T14" fmla="*/ 4 w 334"/>
              <a:gd name="T15" fmla="*/ 330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334">
                <a:moveTo>
                  <a:pt x="4" y="330"/>
                </a:moveTo>
                <a:cubicBezTo>
                  <a:pt x="4" y="330"/>
                  <a:pt x="4" y="330"/>
                  <a:pt x="4" y="330"/>
                </a:cubicBezTo>
                <a:cubicBezTo>
                  <a:pt x="0" y="325"/>
                  <a:pt x="0" y="317"/>
                  <a:pt x="4" y="313"/>
                </a:cubicBezTo>
                <a:cubicBezTo>
                  <a:pt x="312" y="4"/>
                  <a:pt x="312" y="4"/>
                  <a:pt x="312" y="4"/>
                </a:cubicBezTo>
                <a:cubicBezTo>
                  <a:pt x="317" y="0"/>
                  <a:pt x="325" y="0"/>
                  <a:pt x="329" y="4"/>
                </a:cubicBezTo>
                <a:cubicBezTo>
                  <a:pt x="334" y="9"/>
                  <a:pt x="334" y="17"/>
                  <a:pt x="329" y="21"/>
                </a:cubicBezTo>
                <a:cubicBezTo>
                  <a:pt x="21" y="330"/>
                  <a:pt x="21" y="330"/>
                  <a:pt x="21" y="330"/>
                </a:cubicBezTo>
                <a:cubicBezTo>
                  <a:pt x="17" y="334"/>
                  <a:pt x="9" y="334"/>
                  <a:pt x="4" y="330"/>
                </a:cubicBezTo>
                <a:close/>
              </a:path>
            </a:pathLst>
          </a:custGeom>
          <a:solidFill>
            <a:srgbClr val="6CC7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1"/>
          <p:cNvSpPr/>
          <p:nvPr/>
        </p:nvSpPr>
        <p:spPr bwMode="auto">
          <a:xfrm>
            <a:off x="7645400" y="2460626"/>
            <a:ext cx="1371600" cy="1374775"/>
          </a:xfrm>
          <a:custGeom>
            <a:avLst/>
            <a:gdLst>
              <a:gd name="T0" fmla="*/ 5 w 335"/>
              <a:gd name="T1" fmla="*/ 330 h 335"/>
              <a:gd name="T2" fmla="*/ 5 w 335"/>
              <a:gd name="T3" fmla="*/ 330 h 335"/>
              <a:gd name="T4" fmla="*/ 5 w 335"/>
              <a:gd name="T5" fmla="*/ 313 h 335"/>
              <a:gd name="T6" fmla="*/ 313 w 335"/>
              <a:gd name="T7" fmla="*/ 5 h 335"/>
              <a:gd name="T8" fmla="*/ 330 w 335"/>
              <a:gd name="T9" fmla="*/ 5 h 335"/>
              <a:gd name="T10" fmla="*/ 330 w 335"/>
              <a:gd name="T11" fmla="*/ 22 h 335"/>
              <a:gd name="T12" fmla="*/ 22 w 335"/>
              <a:gd name="T13" fmla="*/ 330 h 335"/>
              <a:gd name="T14" fmla="*/ 5 w 335"/>
              <a:gd name="T15" fmla="*/ 330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335">
                <a:moveTo>
                  <a:pt x="5" y="330"/>
                </a:moveTo>
                <a:cubicBezTo>
                  <a:pt x="5" y="330"/>
                  <a:pt x="5" y="330"/>
                  <a:pt x="5" y="330"/>
                </a:cubicBezTo>
                <a:cubicBezTo>
                  <a:pt x="0" y="326"/>
                  <a:pt x="0" y="318"/>
                  <a:pt x="5" y="313"/>
                </a:cubicBezTo>
                <a:cubicBezTo>
                  <a:pt x="313" y="5"/>
                  <a:pt x="313" y="5"/>
                  <a:pt x="313" y="5"/>
                </a:cubicBezTo>
                <a:cubicBezTo>
                  <a:pt x="318" y="0"/>
                  <a:pt x="325" y="0"/>
                  <a:pt x="330" y="5"/>
                </a:cubicBezTo>
                <a:cubicBezTo>
                  <a:pt x="335" y="10"/>
                  <a:pt x="335" y="17"/>
                  <a:pt x="330" y="22"/>
                </a:cubicBezTo>
                <a:cubicBezTo>
                  <a:pt x="22" y="330"/>
                  <a:pt x="22" y="330"/>
                  <a:pt x="22" y="330"/>
                </a:cubicBezTo>
                <a:cubicBezTo>
                  <a:pt x="17" y="335"/>
                  <a:pt x="10" y="335"/>
                  <a:pt x="5" y="330"/>
                </a:cubicBezTo>
                <a:close/>
              </a:path>
            </a:pathLst>
          </a:custGeom>
          <a:solidFill>
            <a:srgbClr val="F6CE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Oval 32"/>
          <p:cNvSpPr>
            <a:spLocks noChangeArrowheads="1"/>
          </p:cNvSpPr>
          <p:nvPr/>
        </p:nvSpPr>
        <p:spPr bwMode="auto">
          <a:xfrm>
            <a:off x="4084637" y="776289"/>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Oval 33"/>
          <p:cNvSpPr>
            <a:spLocks noChangeArrowheads="1"/>
          </p:cNvSpPr>
          <p:nvPr/>
        </p:nvSpPr>
        <p:spPr bwMode="auto">
          <a:xfrm>
            <a:off x="-4763" y="3695701"/>
            <a:ext cx="196850" cy="196850"/>
          </a:xfrm>
          <a:prstGeom prst="ellipse">
            <a:avLst/>
          </a:prstGeom>
          <a:solidFill>
            <a:srgbClr val="54BD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Oval 34"/>
          <p:cNvSpPr>
            <a:spLocks noChangeArrowheads="1"/>
          </p:cNvSpPr>
          <p:nvPr/>
        </p:nvSpPr>
        <p:spPr bwMode="auto">
          <a:xfrm>
            <a:off x="9983787" y="1968501"/>
            <a:ext cx="196850" cy="196850"/>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Oval 35"/>
          <p:cNvSpPr>
            <a:spLocks noChangeArrowheads="1"/>
          </p:cNvSpPr>
          <p:nvPr/>
        </p:nvSpPr>
        <p:spPr bwMode="auto">
          <a:xfrm>
            <a:off x="8143875" y="6081714"/>
            <a:ext cx="201613" cy="196850"/>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Oval 36"/>
          <p:cNvSpPr>
            <a:spLocks noChangeArrowheads="1"/>
          </p:cNvSpPr>
          <p:nvPr/>
        </p:nvSpPr>
        <p:spPr bwMode="auto">
          <a:xfrm>
            <a:off x="2252662" y="1862139"/>
            <a:ext cx="98425" cy="98425"/>
          </a:xfrm>
          <a:prstGeom prst="ellipse">
            <a:avLst/>
          </a:prstGeom>
          <a:solidFill>
            <a:srgbClr val="E557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Oval 37"/>
          <p:cNvSpPr>
            <a:spLocks noChangeArrowheads="1"/>
          </p:cNvSpPr>
          <p:nvPr/>
        </p:nvSpPr>
        <p:spPr bwMode="auto">
          <a:xfrm>
            <a:off x="2809875"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Oval 38"/>
          <p:cNvSpPr>
            <a:spLocks noChangeArrowheads="1"/>
          </p:cNvSpPr>
          <p:nvPr/>
        </p:nvSpPr>
        <p:spPr bwMode="auto">
          <a:xfrm>
            <a:off x="230187" y="1431926"/>
            <a:ext cx="314325"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Oval 39"/>
          <p:cNvSpPr>
            <a:spLocks noChangeArrowheads="1"/>
          </p:cNvSpPr>
          <p:nvPr/>
        </p:nvSpPr>
        <p:spPr bwMode="auto">
          <a:xfrm>
            <a:off x="9823450" y="1017589"/>
            <a:ext cx="315913" cy="315913"/>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Oval 40"/>
          <p:cNvSpPr>
            <a:spLocks noChangeArrowheads="1"/>
          </p:cNvSpPr>
          <p:nvPr/>
        </p:nvSpPr>
        <p:spPr bwMode="auto">
          <a:xfrm>
            <a:off x="2125662" y="800101"/>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Oval 41"/>
          <p:cNvSpPr>
            <a:spLocks noChangeArrowheads="1"/>
          </p:cNvSpPr>
          <p:nvPr/>
        </p:nvSpPr>
        <p:spPr bwMode="auto">
          <a:xfrm>
            <a:off x="1622425" y="3076576"/>
            <a:ext cx="147638" cy="147638"/>
          </a:xfrm>
          <a:prstGeom prst="ellipse">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Oval 42"/>
          <p:cNvSpPr>
            <a:spLocks noChangeArrowheads="1"/>
          </p:cNvSpPr>
          <p:nvPr/>
        </p:nvSpPr>
        <p:spPr bwMode="auto">
          <a:xfrm>
            <a:off x="8975725" y="3944939"/>
            <a:ext cx="147638" cy="147638"/>
          </a:xfrm>
          <a:prstGeom prst="ellipse">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Oval 43"/>
          <p:cNvSpPr>
            <a:spLocks noChangeArrowheads="1"/>
          </p:cNvSpPr>
          <p:nvPr/>
        </p:nvSpPr>
        <p:spPr bwMode="auto">
          <a:xfrm>
            <a:off x="2379662" y="5322889"/>
            <a:ext cx="147638" cy="147638"/>
          </a:xfrm>
          <a:prstGeom prst="ellipse">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Oval 44"/>
          <p:cNvSpPr>
            <a:spLocks noChangeArrowheads="1"/>
          </p:cNvSpPr>
          <p:nvPr/>
        </p:nvSpPr>
        <p:spPr bwMode="auto">
          <a:xfrm>
            <a:off x="746125" y="5356226"/>
            <a:ext cx="147638" cy="147638"/>
          </a:xfrm>
          <a:prstGeom prst="ellipse">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矩形 47"/>
          <p:cNvSpPr/>
          <p:nvPr/>
        </p:nvSpPr>
        <p:spPr>
          <a:xfrm>
            <a:off x="2442369" y="1286656"/>
            <a:ext cx="7307262" cy="4284689"/>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5424205" y="1288186"/>
            <a:ext cx="1343591" cy="680315"/>
            <a:chOff x="0" y="-20638"/>
            <a:chExt cx="8126927" cy="630238"/>
          </a:xfrm>
        </p:grpSpPr>
        <p:sp>
          <p:nvSpPr>
            <p:cNvPr id="57" name="Rectangle 34"/>
            <p:cNvSpPr>
              <a:spLocks noChangeArrowheads="1"/>
            </p:cNvSpPr>
            <p:nvPr/>
          </p:nvSpPr>
          <p:spPr bwMode="auto">
            <a:xfrm>
              <a:off x="0" y="-20638"/>
              <a:ext cx="2030120" cy="630238"/>
            </a:xfrm>
            <a:prstGeom prst="rect">
              <a:avLst/>
            </a:prstGeom>
            <a:solidFill>
              <a:srgbClr val="F8607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Rectangle 35"/>
            <p:cNvSpPr>
              <a:spLocks noChangeArrowheads="1"/>
            </p:cNvSpPr>
            <p:nvPr/>
          </p:nvSpPr>
          <p:spPr bwMode="auto">
            <a:xfrm>
              <a:off x="2030120" y="-20638"/>
              <a:ext cx="2030120" cy="630238"/>
            </a:xfrm>
            <a:prstGeom prst="rect">
              <a:avLst/>
            </a:prstGeom>
            <a:solidFill>
              <a:srgbClr val="FBAF0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Rectangle 36"/>
            <p:cNvSpPr>
              <a:spLocks noChangeArrowheads="1"/>
            </p:cNvSpPr>
            <p:nvPr/>
          </p:nvSpPr>
          <p:spPr bwMode="auto">
            <a:xfrm>
              <a:off x="4060241" y="-20638"/>
              <a:ext cx="2034954" cy="630238"/>
            </a:xfrm>
            <a:prstGeom prst="rect">
              <a:avLst/>
            </a:prstGeom>
            <a:solidFill>
              <a:srgbClr val="04BFB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Rectangle 37"/>
            <p:cNvSpPr>
              <a:spLocks noChangeArrowheads="1"/>
            </p:cNvSpPr>
            <p:nvPr/>
          </p:nvSpPr>
          <p:spPr bwMode="auto">
            <a:xfrm>
              <a:off x="6095195" y="-20638"/>
              <a:ext cx="2031732" cy="630238"/>
            </a:xfrm>
            <a:prstGeom prst="rect">
              <a:avLst/>
            </a:prstGeom>
            <a:solidFill>
              <a:srgbClr val="C769D8"/>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 name="矩形 1"/>
          <p:cNvSpPr/>
          <p:nvPr/>
        </p:nvSpPr>
        <p:spPr>
          <a:xfrm>
            <a:off x="5424204" y="2057399"/>
            <a:ext cx="1343592" cy="1079503"/>
          </a:xfrm>
          <a:prstGeom prst="rect">
            <a:avLst/>
          </a:prstGeom>
          <a:solidFill>
            <a:srgbClr val="04B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cs typeface="+mn-ea"/>
                <a:sym typeface="+mn-lt"/>
              </a:rPr>
              <a:t>03</a:t>
            </a:r>
            <a:endParaRPr lang="zh-CN" altLang="en-US" sz="4000">
              <a:cs typeface="+mn-ea"/>
              <a:sym typeface="+mn-lt"/>
            </a:endParaRPr>
          </a:p>
        </p:txBody>
      </p:sp>
      <p:cxnSp>
        <p:nvCxnSpPr>
          <p:cNvPr id="64" name="直接连接符 63"/>
          <p:cNvCxnSpPr/>
          <p:nvPr/>
        </p:nvCxnSpPr>
        <p:spPr>
          <a:xfrm>
            <a:off x="5761367" y="4122575"/>
            <a:ext cx="66765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388547" y="3453947"/>
            <a:ext cx="3414906" cy="521970"/>
          </a:xfrm>
          <a:prstGeom prst="rect">
            <a:avLst/>
          </a:prstGeom>
        </p:spPr>
        <p:txBody>
          <a:bodyPr wrap="square">
            <a:spAutoFit/>
          </a:bodyPr>
          <a:lstStyle/>
          <a:p>
            <a:pPr algn="ctr"/>
            <a:r>
              <a:rPr lang="en-US" altLang="zh-CN" sz="2800" i="1" dirty="0">
                <a:solidFill>
                  <a:schemeClr val="tx1">
                    <a:lumMod val="75000"/>
                    <a:lumOff val="25000"/>
                  </a:schemeClr>
                </a:solidFill>
                <a:cs typeface="+mn-ea"/>
                <a:sym typeface="+mn-lt"/>
              </a:rPr>
              <a:t>OBJECTIVES</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55ez0j">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2058</Words>
  <Application>Microsoft Office PowerPoint</Application>
  <PresentationFormat>Widescreen</PresentationFormat>
  <Paragraphs>57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Arial Black</vt:lpstr>
      <vt:lpstr>Calibri</vt:lpstr>
      <vt:lpstr>Nunito Sans</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Vishnu Priya P</cp:lastModifiedBy>
  <cp:revision>27</cp:revision>
  <dcterms:created xsi:type="dcterms:W3CDTF">2015-05-05T08:02:00Z</dcterms:created>
  <dcterms:modified xsi:type="dcterms:W3CDTF">2023-04-08T16:22:36Z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95DA6362A5884E6AAAC42C3DBF33E6E4</vt:lpwstr>
  </property>
</Properties>
</file>