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26" d="100"/>
          <a:sy n="126" d="100"/>
        </p:scale>
        <p:origin x="-119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Punith Kumar S\Desktop\transfer.jpg"/>
          <p:cNvPicPr>
            <a:picLocks noChangeAspect="1" noChangeArrowheads="1"/>
          </p:cNvPicPr>
          <p:nvPr/>
        </p:nvPicPr>
        <p:blipFill>
          <a:blip r:embed="rId1"/>
          <a:srcRect/>
          <a:stretch>
            <a:fillRect/>
          </a:stretch>
        </p:blipFill>
        <p:spPr bwMode="auto">
          <a:xfrm>
            <a:off x="0" y="0"/>
            <a:ext cx="9144000" cy="6858000"/>
          </a:xfrm>
          <a:prstGeom prst="rect">
            <a:avLst/>
          </a:prstGeom>
          <a:noFill/>
        </p:spPr>
      </p:pic>
      <p:sp>
        <p:nvSpPr>
          <p:cNvPr id="7" name="Title 6"/>
          <p:cNvSpPr>
            <a:spLocks noGrp="1"/>
          </p:cNvSpPr>
          <p:nvPr>
            <p:ph type="title"/>
          </p:nvPr>
        </p:nvSpPr>
        <p:spPr>
          <a:xfrm>
            <a:off x="722313" y="5562600"/>
            <a:ext cx="7772400" cy="914400"/>
          </a:xfrm>
        </p:spPr>
        <p:txBody>
          <a:bodyPr/>
          <a:lstStyle/>
          <a:p>
            <a:r>
              <a:rPr lang="en-US" dirty="0" smtClean="0">
                <a:solidFill>
                  <a:schemeClr val="accent5">
                    <a:lumMod val="75000"/>
                  </a:schemeClr>
                </a:solidFill>
              </a:rPr>
              <a:t>     File transfer and chat app</a:t>
            </a:r>
            <a:endParaRPr lang="en-US" dirty="0">
              <a:solidFill>
                <a:schemeClr val="accent5">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Algorithm / Flowchart</a:t>
            </a:r>
            <a:endParaRPr lang="en-US" dirty="0">
              <a:solidFill>
                <a:srgbClr val="FF0000"/>
              </a:solidFill>
            </a:endParaRPr>
          </a:p>
        </p:txBody>
      </p:sp>
      <p:sp>
        <p:nvSpPr>
          <p:cNvPr id="4" name="Date Placeholder 3"/>
          <p:cNvSpPr>
            <a:spLocks noGrp="1"/>
          </p:cNvSpPr>
          <p:nvPr>
            <p:ph type="dt" sz="half" idx="10"/>
          </p:nvPr>
        </p:nvSpPr>
        <p:spPr/>
        <p:txBody>
          <a:bodyPr/>
          <a:lstStyle/>
          <a:p>
            <a:fld id="{9243449E-44A7-4B2D-A066-BB243A6660F3}" type="datetime1">
              <a:rPr lang="en-US" smtClean="0"/>
            </a:fld>
            <a:endParaRPr lang="en-US" dirty="0"/>
          </a:p>
        </p:txBody>
      </p:sp>
      <p:sp>
        <p:nvSpPr>
          <p:cNvPr id="5" name="Footer Placeholder 4"/>
          <p:cNvSpPr>
            <a:spLocks noGrp="1"/>
          </p:cNvSpPr>
          <p:nvPr>
            <p:ph type="ftr" sz="quarter" idx="11"/>
          </p:nvPr>
        </p:nvSpPr>
        <p:spPr/>
        <p:txBody>
          <a:bodyPr/>
          <a:lstStyle/>
          <a:p>
            <a:r>
              <a:rPr lang="en-US" dirty="0"/>
              <a:t>Mini Project -19ISE49</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pic>
        <p:nvPicPr>
          <p:cNvPr id="2050" name="Picture 2" descr="C:\Users\Punith Kumar S\Desktop\file.png"/>
          <p:cNvPicPr>
            <a:picLocks noChangeAspect="1" noChangeArrowheads="1"/>
          </p:cNvPicPr>
          <p:nvPr/>
        </p:nvPicPr>
        <p:blipFill>
          <a:blip r:embed="rId1"/>
          <a:srcRect/>
          <a:stretch>
            <a:fillRect/>
          </a:stretch>
        </p:blipFill>
        <p:spPr bwMode="auto">
          <a:xfrm>
            <a:off x="1447800" y="1143000"/>
            <a:ext cx="6326188" cy="49498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unith Kumar S\Desktop\chat.png"/>
          <p:cNvPicPr>
            <a:picLocks noChangeAspect="1" noChangeArrowheads="1"/>
          </p:cNvPicPr>
          <p:nvPr/>
        </p:nvPicPr>
        <p:blipFill>
          <a:blip r:embed="rId1"/>
          <a:srcRect/>
          <a:stretch>
            <a:fillRect/>
          </a:stretch>
        </p:blipFill>
        <p:spPr bwMode="auto">
          <a:xfrm>
            <a:off x="1828800" y="228600"/>
            <a:ext cx="5105401" cy="6249988"/>
          </a:xfrm>
          <a:prstGeom prst="rect">
            <a:avLst/>
          </a:prstGeom>
          <a:noFill/>
        </p:spPr>
      </p:pic>
      <p:sp>
        <p:nvSpPr>
          <p:cNvPr id="5" name="Footer Placeholder 4"/>
          <p:cNvSpPr>
            <a:spLocks noGrp="1"/>
          </p:cNvSpPr>
          <p:nvPr>
            <p:ph type="ftr" sz="quarter" idx="11"/>
          </p:nvPr>
        </p:nvSpPr>
        <p:spPr>
          <a:xfrm>
            <a:off x="3124200" y="6356350"/>
            <a:ext cx="2895600" cy="365125"/>
          </a:xfrm>
        </p:spPr>
        <p:txBody>
          <a:bodyPr/>
          <a:lstStyle/>
          <a:p>
            <a:r>
              <a:rPr lang="en-US"/>
              <a:t>Mini Project -19ISE49</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3C0F9C3E-79AB-4D1D-AF94-F9B1D785080B}" type="slidenum">
              <a:rPr lang="en-US" smtClean="0"/>
            </a:fld>
            <a:endParaRPr lang="en-US" dirty="0"/>
          </a:p>
        </p:txBody>
      </p:sp>
      <p:sp>
        <p:nvSpPr>
          <p:cNvPr id="7" name="Date Placeholder 3"/>
          <p:cNvSpPr>
            <a:spLocks noGrp="1"/>
          </p:cNvSpPr>
          <p:nvPr>
            <p:ph type="dt" sz="half" idx="10"/>
          </p:nvPr>
        </p:nvSpPr>
        <p:spPr>
          <a:xfrm>
            <a:off x="457200" y="6356350"/>
            <a:ext cx="2133600" cy="365125"/>
          </a:xfrm>
        </p:spPr>
        <p:txBody>
          <a:bodyPr/>
          <a:lstStyle/>
          <a:p>
            <a:fld id="{4A6AAABE-6CF1-4665-8284-E7050150CBE9}" type="datetime1">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Conclusion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This file transfer and chat project in android studio can be successfully operated  in real environment and can be tested  practically.</a:t>
            </a:r>
            <a:endParaRPr lang="en-US" dirty="0" smtClean="0"/>
          </a:p>
          <a:p>
            <a:r>
              <a:rPr lang="en-US" dirty="0" smtClean="0"/>
              <a:t>The files and chat messages can be sent to the selected clients.</a:t>
            </a:r>
            <a:endParaRPr lang="en-US" dirty="0" smtClean="0"/>
          </a:p>
          <a:p>
            <a:r>
              <a:rPr lang="en-US" dirty="0" smtClean="0"/>
              <a:t>All the activities provide a feeling like an easy walk over to the user who is interfacing with the system.</a:t>
            </a:r>
            <a:endParaRPr lang="en-US" dirty="0"/>
          </a:p>
        </p:txBody>
      </p:sp>
      <p:sp>
        <p:nvSpPr>
          <p:cNvPr id="4" name="Date Placeholder 3"/>
          <p:cNvSpPr>
            <a:spLocks noGrp="1"/>
          </p:cNvSpPr>
          <p:nvPr>
            <p:ph type="dt" sz="half" idx="10"/>
          </p:nvPr>
        </p:nvSpPr>
        <p:spPr/>
        <p:txBody>
          <a:bodyPr/>
          <a:lstStyle/>
          <a:p>
            <a:fld id="{4A6AAABE-6CF1-4665-8284-E7050150CBE9}" type="datetime1">
              <a:rPr lang="en-US" smtClean="0"/>
            </a:fld>
            <a:endParaRPr lang="en-US"/>
          </a:p>
        </p:txBody>
      </p:sp>
      <p:sp>
        <p:nvSpPr>
          <p:cNvPr id="5" name="Footer Placeholder 4"/>
          <p:cNvSpPr>
            <a:spLocks noGrp="1"/>
          </p:cNvSpPr>
          <p:nvPr>
            <p:ph type="ftr" sz="quarter" idx="11"/>
          </p:nvPr>
        </p:nvSpPr>
        <p:spPr/>
        <p:txBody>
          <a:bodyPr/>
          <a:lstStyle/>
          <a:p>
            <a:r>
              <a:rPr lang="en-US"/>
              <a:t>Mini Project -19ISE49</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References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a:t>[1] Textbook</a:t>
            </a:r>
            <a:endParaRPr lang="en-US" dirty="0"/>
          </a:p>
          <a:p>
            <a:pPr>
              <a:buNone/>
            </a:pPr>
            <a:r>
              <a:rPr lang="en-US" dirty="0"/>
              <a:t>[2] Journal / conference paper</a:t>
            </a:r>
            <a:endParaRPr lang="en-US" dirty="0"/>
          </a:p>
          <a:p>
            <a:pPr>
              <a:buNone/>
            </a:pPr>
            <a:r>
              <a:rPr lang="en-US" dirty="0"/>
              <a:t>[3] White paper</a:t>
            </a:r>
            <a:endParaRPr lang="en-US" dirty="0"/>
          </a:p>
          <a:p>
            <a:pPr>
              <a:buNone/>
            </a:pPr>
            <a:r>
              <a:rPr lang="en-US" dirty="0"/>
              <a:t>[4] Articiles / news</a:t>
            </a:r>
            <a:endParaRPr lang="en-US" dirty="0"/>
          </a:p>
          <a:p>
            <a:pPr>
              <a:buNone/>
            </a:pPr>
            <a:r>
              <a:rPr lang="en-US" dirty="0"/>
              <a:t>[5]web links</a:t>
            </a:r>
            <a:endParaRPr lang="en-US" dirty="0"/>
          </a:p>
        </p:txBody>
      </p:sp>
      <p:sp>
        <p:nvSpPr>
          <p:cNvPr id="4" name="Date Placeholder 3"/>
          <p:cNvSpPr>
            <a:spLocks noGrp="1"/>
          </p:cNvSpPr>
          <p:nvPr>
            <p:ph type="dt" sz="half" idx="10"/>
          </p:nvPr>
        </p:nvSpPr>
        <p:spPr/>
        <p:txBody>
          <a:bodyPr/>
          <a:lstStyle/>
          <a:p>
            <a:fld id="{0616D460-B831-4785-8B8D-EC5F1616AF60}" type="datetime1">
              <a:rPr lang="en-US" smtClean="0"/>
            </a:fld>
            <a:endParaRPr lang="en-US"/>
          </a:p>
        </p:txBody>
      </p:sp>
      <p:sp>
        <p:nvSpPr>
          <p:cNvPr id="5" name="Footer Placeholder 4"/>
          <p:cNvSpPr>
            <a:spLocks noGrp="1"/>
          </p:cNvSpPr>
          <p:nvPr>
            <p:ph type="ftr" sz="quarter" idx="11"/>
          </p:nvPr>
        </p:nvSpPr>
        <p:spPr/>
        <p:txBody>
          <a:bodyPr/>
          <a:lstStyle/>
          <a:p>
            <a:r>
              <a:rPr lang="en-US"/>
              <a:t>Mini Project -19ISE49</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8AD78A-B906-4709-986A-F022B7CE6C6E}" type="datetime1">
              <a:rPr lang="en-US" smtClean="0"/>
            </a:fld>
            <a:endParaRPr lang="en-US"/>
          </a:p>
        </p:txBody>
      </p:sp>
      <p:sp>
        <p:nvSpPr>
          <p:cNvPr id="5" name="Footer Placeholder 4"/>
          <p:cNvSpPr>
            <a:spLocks noGrp="1"/>
          </p:cNvSpPr>
          <p:nvPr>
            <p:ph type="ftr" sz="quarter" idx="11"/>
          </p:nvPr>
        </p:nvSpPr>
        <p:spPr/>
        <p:txBody>
          <a:bodyPr/>
          <a:lstStyle/>
          <a:p>
            <a:r>
              <a:rPr lang="en-US"/>
              <a:t>Mini Project -19ISE49</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
        <p:nvSpPr>
          <p:cNvPr id="7" name="Rectangle 6"/>
          <p:cNvSpPr/>
          <p:nvPr/>
        </p:nvSpPr>
        <p:spPr>
          <a:xfrm>
            <a:off x="2971800" y="1828800"/>
            <a:ext cx="316682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solidFill>
                  <a:srgbClr val="00B0F0"/>
                </a:solidFill>
                <a:effectLst>
                  <a:outerShdw blurRad="50800" dist="39000" dir="5460000" algn="tl">
                    <a:srgbClr val="000000">
                      <a:alpha val="38000"/>
                    </a:srgbClr>
                  </a:outerShdw>
                </a:effectLst>
              </a:rPr>
              <a:t>Thank you</a:t>
            </a:r>
            <a:endParaRPr lang="en-US" sz="5400" b="1" cap="none" spc="0" dirty="0">
              <a:ln w="11430"/>
              <a:solidFill>
                <a:srgbClr val="00B0F0"/>
              </a:solidFill>
              <a:effectLst>
                <a:outerShdw blurRad="50800" dist="39000" dir="5460000" algn="tl">
                  <a:srgbClr val="000000">
                    <a:alpha val="38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609600"/>
          </a:xfrm>
        </p:spPr>
        <p:txBody>
          <a:bodyPr>
            <a:noAutofit/>
          </a:bodyPr>
          <a:lstStyle/>
          <a:p>
            <a:r>
              <a:rPr lang="en-US" sz="2800" b="1" dirty="0">
                <a:solidFill>
                  <a:srgbClr val="0000CC"/>
                </a:solidFill>
              </a:rPr>
              <a:t>DEPARTMENT OF INFORMATION SCIENCE &amp; ENGINEERING</a:t>
            </a:r>
            <a:endParaRPr lang="en-US" sz="2800" b="1" dirty="0">
              <a:solidFill>
                <a:srgbClr val="0000CC"/>
              </a:solidFill>
            </a:endParaRPr>
          </a:p>
        </p:txBody>
      </p:sp>
      <p:sp>
        <p:nvSpPr>
          <p:cNvPr id="3" name="Subtitle 2"/>
          <p:cNvSpPr>
            <a:spLocks noGrp="1"/>
          </p:cNvSpPr>
          <p:nvPr>
            <p:ph type="subTitle" idx="1"/>
          </p:nvPr>
        </p:nvSpPr>
        <p:spPr>
          <a:xfrm>
            <a:off x="1524000" y="2819400"/>
            <a:ext cx="6400800" cy="1752600"/>
          </a:xfrm>
        </p:spPr>
        <p:txBody>
          <a:bodyPr>
            <a:normAutofit/>
          </a:bodyPr>
          <a:lstStyle/>
          <a:p>
            <a:r>
              <a:rPr lang="en-US" sz="2800" dirty="0" smtClean="0">
                <a:solidFill>
                  <a:schemeClr val="accent2">
                    <a:lumMod val="50000"/>
                  </a:schemeClr>
                </a:solidFill>
              </a:rPr>
              <a:t>“</a:t>
            </a:r>
            <a:r>
              <a:rPr lang="en-US" sz="2800" b="1" dirty="0" smtClean="0">
                <a:solidFill>
                  <a:schemeClr val="accent2">
                    <a:lumMod val="50000"/>
                  </a:schemeClr>
                </a:solidFill>
              </a:rPr>
              <a:t>FILE TRANSFER AND CHAT APP</a:t>
            </a:r>
            <a:r>
              <a:rPr lang="en-US" sz="2800" dirty="0" smtClean="0">
                <a:solidFill>
                  <a:schemeClr val="accent2">
                    <a:lumMod val="50000"/>
                  </a:schemeClr>
                </a:solidFill>
              </a:rPr>
              <a:t>”</a:t>
            </a:r>
            <a:endParaRPr lang="en-US" sz="2800" dirty="0">
              <a:solidFill>
                <a:schemeClr val="accent2">
                  <a:lumMod val="50000"/>
                </a:schemeClr>
              </a:solidFill>
            </a:endParaRPr>
          </a:p>
          <a:p>
            <a:r>
              <a:rPr lang="en-US" sz="2400" dirty="0">
                <a:solidFill>
                  <a:schemeClr val="accent2">
                    <a:lumMod val="50000"/>
                  </a:schemeClr>
                </a:solidFill>
              </a:rPr>
              <a:t>COURSE NAME : MINI PROJECT</a:t>
            </a:r>
            <a:endParaRPr lang="en-US" sz="2400" dirty="0">
              <a:solidFill>
                <a:schemeClr val="accent2">
                  <a:lumMod val="50000"/>
                </a:schemeClr>
              </a:solidFill>
            </a:endParaRPr>
          </a:p>
          <a:p>
            <a:r>
              <a:rPr lang="en-US" sz="2400" dirty="0">
                <a:solidFill>
                  <a:schemeClr val="accent2">
                    <a:lumMod val="50000"/>
                  </a:schemeClr>
                </a:solidFill>
              </a:rPr>
              <a:t>COURSE CODE:19ISE49</a:t>
            </a:r>
            <a:endParaRPr lang="en-US" sz="2400" dirty="0">
              <a:solidFill>
                <a:schemeClr val="accent2">
                  <a:lumMod val="50000"/>
                </a:schemeClr>
              </a:solidFill>
            </a:endParaRPr>
          </a:p>
        </p:txBody>
      </p:sp>
      <p:sp>
        <p:nvSpPr>
          <p:cNvPr id="4" name="Subtitle 2"/>
          <p:cNvSpPr txBox="1"/>
          <p:nvPr/>
        </p:nvSpPr>
        <p:spPr>
          <a:xfrm>
            <a:off x="457200" y="4495800"/>
            <a:ext cx="4267200" cy="1828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effectLst/>
                <a:uLnTx/>
                <a:uFillTx/>
                <a:latin typeface="+mn-lt"/>
                <a:ea typeface="+mn-ea"/>
                <a:cs typeface="+mn-cs"/>
              </a:rPr>
              <a:t>Presentation by,</a:t>
            </a:r>
            <a:endParaRPr kumimoji="0" lang="en-US" sz="2400" b="0" i="0" u="none" strike="noStrike" kern="1200" cap="none" spc="0" normalizeH="0" baseline="0" noProof="0" dirty="0">
              <a:ln>
                <a:noFill/>
              </a:ln>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600" dirty="0">
                <a:solidFill>
                  <a:schemeClr val="accent2">
                    <a:lumMod val="50000"/>
                  </a:schemeClr>
                </a:solidFill>
              </a:rPr>
              <a:t>NAME </a:t>
            </a:r>
            <a:r>
              <a:rPr lang="en-US" sz="2600" dirty="0" smtClean="0">
                <a:solidFill>
                  <a:schemeClr val="accent2">
                    <a:lumMod val="50000"/>
                  </a:schemeClr>
                </a:solidFill>
              </a:rPr>
              <a:t>:</a:t>
            </a:r>
            <a:r>
              <a:rPr lang="en-US" sz="2600" dirty="0" smtClean="0">
                <a:solidFill>
                  <a:schemeClr val="tx1">
                    <a:lumMod val="95000"/>
                    <a:lumOff val="5000"/>
                  </a:schemeClr>
                </a:solidFill>
              </a:rPr>
              <a:t>PUNITH KUMAR S</a:t>
            </a:r>
            <a:endParaRPr lang="en-US" sz="2600" dirty="0">
              <a:solidFill>
                <a:schemeClr val="tx1">
                  <a:lumMod val="95000"/>
                  <a:lumOff val="5000"/>
                </a:schemeClr>
              </a:solidFill>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600" dirty="0">
                <a:solidFill>
                  <a:schemeClr val="accent2">
                    <a:lumMod val="50000"/>
                  </a:schemeClr>
                </a:solidFill>
              </a:rPr>
              <a:t>USN : </a:t>
            </a:r>
            <a:r>
              <a:rPr lang="en-US" sz="2600" dirty="0" smtClean="0">
                <a:solidFill>
                  <a:schemeClr val="tx1">
                    <a:lumMod val="95000"/>
                    <a:lumOff val="5000"/>
                  </a:schemeClr>
                </a:solidFill>
              </a:rPr>
              <a:t>INH18IS079</a:t>
            </a:r>
            <a:endParaRPr kumimoji="0" lang="en-US" sz="2600" b="0" i="0" u="none" strike="noStrike" kern="1200" cap="none" spc="0" normalizeH="0" baseline="0" noProof="0" dirty="0">
              <a:ln>
                <a:noFill/>
              </a:ln>
              <a:solidFill>
                <a:schemeClr val="tx1">
                  <a:lumMod val="95000"/>
                  <a:lumOff val="5000"/>
                </a:schemeClr>
              </a:solidFill>
              <a:effectLst/>
              <a:uLnTx/>
              <a:uFillTx/>
            </a:endParaRPr>
          </a:p>
        </p:txBody>
      </p:sp>
      <p:sp>
        <p:nvSpPr>
          <p:cNvPr id="5" name="Subtitle 2"/>
          <p:cNvSpPr txBox="1"/>
          <p:nvPr/>
        </p:nvSpPr>
        <p:spPr>
          <a:xfrm>
            <a:off x="4876800" y="4495800"/>
            <a:ext cx="3886200" cy="2209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effectLst/>
                <a:uLnTx/>
                <a:uFillTx/>
                <a:latin typeface="+mn-lt"/>
                <a:ea typeface="+mn-ea"/>
                <a:cs typeface="+mn-cs"/>
              </a:rPr>
              <a:t>Under the Guidance of ,</a:t>
            </a:r>
            <a:endParaRPr kumimoji="0" lang="en-US" sz="2400" b="0" i="0" u="none" strike="noStrike" kern="1200" cap="none" spc="0" normalizeH="0" baseline="0" noProof="0" dirty="0">
              <a:ln>
                <a:noFill/>
              </a:ln>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rPr>
              <a:t>Guide Name </a:t>
            </a:r>
            <a:r>
              <a:rPr kumimoji="0" lang="en-US" sz="2600" b="0" i="0" u="none" strike="noStrike" kern="1200" cap="none" spc="0" normalizeH="0" baseline="0" noProof="0" dirty="0" smtClean="0">
                <a:ln>
                  <a:noFill/>
                </a:ln>
                <a:solidFill>
                  <a:schemeClr val="accent2">
                    <a:lumMod val="50000"/>
                  </a:schemeClr>
                </a:solidFill>
                <a:effectLst/>
                <a:uLnTx/>
                <a:uFillTx/>
                <a:latin typeface="+mn-lt"/>
                <a:ea typeface="+mn-ea"/>
                <a:cs typeface="+mn-cs"/>
              </a:rPr>
              <a:t>:</a:t>
            </a:r>
            <a:r>
              <a:rPr kumimoji="0" lang="en-US" sz="26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ANANDHI</a:t>
            </a:r>
            <a:r>
              <a:rPr kumimoji="0" lang="en-US" sz="2600" b="0" i="0" u="none" strike="noStrike" kern="1200" cap="none" spc="0" normalizeH="0" noProof="0" dirty="0" smtClean="0">
                <a:ln>
                  <a:noFill/>
                </a:ln>
                <a:solidFill>
                  <a:schemeClr val="tx1">
                    <a:lumMod val="95000"/>
                    <a:lumOff val="5000"/>
                  </a:schemeClr>
                </a:solidFill>
                <a:effectLst/>
                <a:uLnTx/>
                <a:uFillTx/>
                <a:latin typeface="+mn-lt"/>
                <a:ea typeface="+mn-ea"/>
                <a:cs typeface="+mn-cs"/>
              </a:rPr>
              <a:t> </a:t>
            </a:r>
            <a:endParaRPr kumimoji="0" lang="en-US" sz="2600" b="0" i="0" u="none" strike="noStrike" kern="1200" cap="none" spc="0" normalizeH="0" baseline="0" noProof="0" dirty="0">
              <a:ln>
                <a:noFill/>
              </a:ln>
              <a:solidFill>
                <a:schemeClr val="tx1">
                  <a:lumMod val="95000"/>
                  <a:lumOff val="5000"/>
                </a:schemeClr>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600" dirty="0" smtClean="0">
                <a:solidFill>
                  <a:schemeClr val="accent2">
                    <a:lumMod val="50000"/>
                  </a:schemeClr>
                </a:solidFill>
              </a:rPr>
              <a:t>Designation</a:t>
            </a:r>
            <a:r>
              <a:rPr lang="en-US" sz="2600" dirty="0" smtClean="0">
                <a:solidFill>
                  <a:schemeClr val="tx1">
                    <a:lumMod val="95000"/>
                    <a:lumOff val="5000"/>
                  </a:schemeClr>
                </a:solidFill>
              </a:rPr>
              <a:t>: </a:t>
            </a:r>
            <a:endParaRPr kumimoji="0" lang="en-US" sz="2600" b="0" i="0" u="none" strike="noStrike" kern="1200" cap="none" spc="0" normalizeH="0" baseline="0" noProof="0" dirty="0">
              <a:ln>
                <a:noFill/>
              </a:ln>
              <a:solidFill>
                <a:schemeClr val="tx1">
                  <a:lumMod val="95000"/>
                  <a:lumOff val="5000"/>
                </a:schemeClr>
              </a:solidFill>
              <a:effectLst/>
              <a:uLnTx/>
              <a:uFillTx/>
            </a:endParaRPr>
          </a:p>
        </p:txBody>
      </p:sp>
      <p:pic>
        <p:nvPicPr>
          <p:cNvPr id="1026" name="Picture 2"/>
          <p:cNvPicPr>
            <a:picLocks noChangeAspect="1" noChangeArrowheads="1"/>
          </p:cNvPicPr>
          <p:nvPr/>
        </p:nvPicPr>
        <p:blipFill>
          <a:blip r:embed="rId1"/>
          <a:srcRect/>
          <a:stretch>
            <a:fillRect/>
          </a:stretch>
        </p:blipFill>
        <p:spPr bwMode="auto">
          <a:xfrm>
            <a:off x="1828800" y="304800"/>
            <a:ext cx="5363308" cy="1143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buFont typeface="Wingdings" panose="05000000000000000000" pitchFamily="2" charset="2"/>
              <a:buChar char="Ø"/>
            </a:pPr>
            <a:r>
              <a:rPr lang="en-US" dirty="0"/>
              <a:t>Introduction</a:t>
            </a:r>
            <a:endParaRPr lang="en-US" dirty="0"/>
          </a:p>
          <a:p>
            <a:pPr>
              <a:buFont typeface="Wingdings" panose="05000000000000000000" pitchFamily="2" charset="2"/>
              <a:buChar char="Ø"/>
            </a:pPr>
            <a:r>
              <a:rPr lang="en-US" dirty="0"/>
              <a:t>Liretarature survey / Existing system</a:t>
            </a:r>
            <a:endParaRPr lang="en-US" dirty="0"/>
          </a:p>
          <a:p>
            <a:pPr>
              <a:buFont typeface="Wingdings" panose="05000000000000000000" pitchFamily="2" charset="2"/>
              <a:buChar char="Ø"/>
            </a:pPr>
            <a:r>
              <a:rPr lang="en-US" dirty="0"/>
              <a:t>Limitations of Existing System</a:t>
            </a:r>
            <a:endParaRPr lang="en-US" dirty="0"/>
          </a:p>
          <a:p>
            <a:pPr>
              <a:buFont typeface="Wingdings" panose="05000000000000000000" pitchFamily="2" charset="2"/>
              <a:buChar char="Ø"/>
            </a:pPr>
            <a:r>
              <a:rPr lang="en-US" dirty="0"/>
              <a:t>Problem </a:t>
            </a:r>
            <a:r>
              <a:rPr lang="en-US" dirty="0" smtClean="0"/>
              <a:t>Definition</a:t>
            </a:r>
            <a:endParaRPr lang="en-US" dirty="0"/>
          </a:p>
          <a:p>
            <a:pPr>
              <a:buFont typeface="Wingdings" panose="05000000000000000000" pitchFamily="2" charset="2"/>
              <a:buChar char="Ø"/>
            </a:pPr>
            <a:r>
              <a:rPr lang="en-US" dirty="0"/>
              <a:t>Objectives</a:t>
            </a:r>
            <a:endParaRPr lang="en-US" dirty="0"/>
          </a:p>
          <a:p>
            <a:pPr>
              <a:buFont typeface="Wingdings" panose="05000000000000000000" pitchFamily="2" charset="2"/>
              <a:buChar char="Ø"/>
            </a:pPr>
            <a:r>
              <a:rPr lang="en-US" dirty="0"/>
              <a:t>Design modules</a:t>
            </a:r>
            <a:endParaRPr lang="en-US" dirty="0"/>
          </a:p>
          <a:p>
            <a:pPr>
              <a:buFont typeface="Wingdings" panose="05000000000000000000" pitchFamily="2" charset="2"/>
              <a:buChar char="Ø"/>
            </a:pPr>
            <a:r>
              <a:rPr lang="en-US" dirty="0"/>
              <a:t>Algorithm / Flow chart</a:t>
            </a:r>
            <a:endParaRPr lang="en-US" dirty="0"/>
          </a:p>
          <a:p>
            <a:pPr>
              <a:buFont typeface="Wingdings" panose="05000000000000000000" pitchFamily="2" charset="2"/>
              <a:buChar char="Ø"/>
            </a:pPr>
            <a:r>
              <a:rPr lang="en-US" dirty="0"/>
              <a:t>Conclusion</a:t>
            </a: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F4A2581E-4AD7-49AB-A340-3FBCD677AA54}" type="datetime1">
              <a:rPr lang="en-US" smtClean="0"/>
            </a:fld>
            <a:endParaRPr lang="en-US"/>
          </a:p>
        </p:txBody>
      </p:sp>
      <p:sp>
        <p:nvSpPr>
          <p:cNvPr id="5" name="Footer Placeholder 4"/>
          <p:cNvSpPr>
            <a:spLocks noGrp="1"/>
          </p:cNvSpPr>
          <p:nvPr>
            <p:ph type="ftr" sz="quarter" idx="11"/>
          </p:nvPr>
        </p:nvSpPr>
        <p:spPr/>
        <p:txBody>
          <a:bodyPr/>
          <a:lstStyle/>
          <a:p>
            <a:r>
              <a:rPr lang="en-US"/>
              <a:t>Mini Project -19ISE49</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
        <p:nvSpPr>
          <p:cNvPr id="7" name="Title 1"/>
          <p:cNvSpPr>
            <a:spLocks noGrp="1"/>
          </p:cNvSpPr>
          <p:nvPr>
            <p:ph type="title"/>
          </p:nvPr>
        </p:nvSpPr>
        <p:spPr>
          <a:xfrm>
            <a:off x="457200" y="228600"/>
            <a:ext cx="8229600" cy="563562"/>
          </a:xfrm>
        </p:spPr>
        <p:txBody>
          <a:bodyPr>
            <a:normAutofit fontScale="90000"/>
          </a:bodyPr>
          <a:lstStyle/>
          <a:p>
            <a:r>
              <a:rPr lang="en-US" dirty="0">
                <a:solidFill>
                  <a:srgbClr val="FF0000"/>
                </a:solidFill>
              </a:rPr>
              <a:t>Agenda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 </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t>File transfer and chat app is a project used to send files from one server to client and with the same client server we can also start chatting with them. It is developed as app so that can be user friendly </a:t>
            </a:r>
            <a:endParaRPr lang="en-US" dirty="0"/>
          </a:p>
        </p:txBody>
      </p:sp>
      <p:sp>
        <p:nvSpPr>
          <p:cNvPr id="4" name="Date Placeholder 3"/>
          <p:cNvSpPr>
            <a:spLocks noGrp="1"/>
          </p:cNvSpPr>
          <p:nvPr>
            <p:ph type="dt" sz="half" idx="10"/>
          </p:nvPr>
        </p:nvSpPr>
        <p:spPr/>
        <p:txBody>
          <a:bodyPr/>
          <a:lstStyle/>
          <a:p>
            <a:fld id="{7BA1995F-4508-486A-B45A-524DC1AFB636}" type="datetime1">
              <a:rPr lang="en-US" smtClean="0"/>
            </a:fld>
            <a:endParaRPr lang="en-US"/>
          </a:p>
        </p:txBody>
      </p:sp>
      <p:sp>
        <p:nvSpPr>
          <p:cNvPr id="5" name="Footer Placeholder 4"/>
          <p:cNvSpPr>
            <a:spLocks noGrp="1"/>
          </p:cNvSpPr>
          <p:nvPr>
            <p:ph type="ftr" sz="quarter" idx="11"/>
          </p:nvPr>
        </p:nvSpPr>
        <p:spPr/>
        <p:txBody>
          <a:bodyPr/>
          <a:lstStyle/>
          <a:p>
            <a:r>
              <a:rPr lang="en-US"/>
              <a:t>Mini Project -19ISE49</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rPr>
              <a:t>Liretarature survey / Existing systems</a:t>
            </a:r>
            <a:endParaRPr lang="en-US" sz="4000" dirty="0">
              <a:solidFill>
                <a:srgbClr val="FF0000"/>
              </a:solidFill>
            </a:endParaRPr>
          </a:p>
        </p:txBody>
      </p:sp>
      <p:sp>
        <p:nvSpPr>
          <p:cNvPr id="3" name="Content Placeholder 2"/>
          <p:cNvSpPr>
            <a:spLocks noGrp="1"/>
          </p:cNvSpPr>
          <p:nvPr>
            <p:ph idx="1"/>
          </p:nvPr>
        </p:nvSpPr>
        <p:spPr/>
        <p:txBody>
          <a:bodyPr/>
          <a:lstStyle/>
          <a:p>
            <a:r>
              <a:rPr lang="en-US" dirty="0" smtClean="0"/>
              <a:t>The existing system is the app with Wifi hotspot but this app is Wifi-Direct.</a:t>
            </a:r>
            <a:endParaRPr lang="en-US" dirty="0" smtClean="0"/>
          </a:p>
          <a:p>
            <a:r>
              <a:rPr lang="en-US" dirty="0"/>
              <a:t>This app includes both file transfer and chatting with the client by wifi-Direct without other necessary it can be easily transfered and returned to client.</a:t>
            </a:r>
            <a:endParaRPr lang="en-US" dirty="0"/>
          </a:p>
          <a:p>
            <a:endParaRPr lang="en-US" dirty="0"/>
          </a:p>
          <a:p>
            <a:pPr>
              <a:buNone/>
            </a:pPr>
            <a:endParaRPr lang="en-US" dirty="0"/>
          </a:p>
        </p:txBody>
      </p:sp>
      <p:sp>
        <p:nvSpPr>
          <p:cNvPr id="4" name="Date Placeholder 3"/>
          <p:cNvSpPr>
            <a:spLocks noGrp="1"/>
          </p:cNvSpPr>
          <p:nvPr>
            <p:ph type="dt" sz="half" idx="10"/>
          </p:nvPr>
        </p:nvSpPr>
        <p:spPr/>
        <p:txBody>
          <a:bodyPr/>
          <a:lstStyle/>
          <a:p>
            <a:fld id="{A7DDDDF4-31F9-4FE6-84E2-275E37E7DBEC}" type="datetime1">
              <a:rPr lang="en-US" smtClean="0"/>
            </a:fld>
            <a:endParaRPr lang="en-US"/>
          </a:p>
        </p:txBody>
      </p:sp>
      <p:sp>
        <p:nvSpPr>
          <p:cNvPr id="5" name="Footer Placeholder 4"/>
          <p:cNvSpPr>
            <a:spLocks noGrp="1"/>
          </p:cNvSpPr>
          <p:nvPr>
            <p:ph type="ftr" sz="quarter" idx="11"/>
          </p:nvPr>
        </p:nvSpPr>
        <p:spPr/>
        <p:txBody>
          <a:bodyPr/>
          <a:lstStyle/>
          <a:p>
            <a:r>
              <a:rPr lang="en-US"/>
              <a:t>Mini Project -19ISE49</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rgbClr val="FF0000"/>
                </a:solidFill>
              </a:rPr>
              <a:t>Limitations of Existing Systems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This project </a:t>
            </a:r>
            <a:r>
              <a:rPr lang="en-US" dirty="0" smtClean="0"/>
              <a:t>is used for sharing any important  files </a:t>
            </a:r>
            <a:r>
              <a:rPr lang="en-US" dirty="0" smtClean="0"/>
              <a:t> and chat with them. The existing system don’t has both system in one app so this app connect with client and can do both chat and transfer of files.</a:t>
            </a:r>
            <a:endParaRPr lang="en-US" dirty="0"/>
          </a:p>
        </p:txBody>
      </p:sp>
      <p:sp>
        <p:nvSpPr>
          <p:cNvPr id="4" name="Date Placeholder 3"/>
          <p:cNvSpPr>
            <a:spLocks noGrp="1"/>
          </p:cNvSpPr>
          <p:nvPr>
            <p:ph type="dt" sz="half" idx="10"/>
          </p:nvPr>
        </p:nvSpPr>
        <p:spPr/>
        <p:txBody>
          <a:bodyPr/>
          <a:lstStyle/>
          <a:p>
            <a:fld id="{E160302B-9AD2-49CD-A2ED-86C529620ADF}" type="datetime1">
              <a:rPr lang="en-US" smtClean="0"/>
            </a:fld>
            <a:endParaRPr lang="en-US"/>
          </a:p>
        </p:txBody>
      </p:sp>
      <p:sp>
        <p:nvSpPr>
          <p:cNvPr id="5" name="Footer Placeholder 4"/>
          <p:cNvSpPr>
            <a:spLocks noGrp="1"/>
          </p:cNvSpPr>
          <p:nvPr>
            <p:ph type="ftr" sz="quarter" idx="11"/>
          </p:nvPr>
        </p:nvSpPr>
        <p:spPr/>
        <p:txBody>
          <a:bodyPr/>
          <a:lstStyle/>
          <a:p>
            <a:r>
              <a:rPr lang="en-US"/>
              <a:t>Mini Project -19ISE49</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Problem Definition</a:t>
            </a:r>
            <a:endParaRPr lang="en-US" dirty="0">
              <a:solidFill>
                <a:srgbClr val="FF0000"/>
              </a:solidFill>
            </a:endParaRPr>
          </a:p>
        </p:txBody>
      </p:sp>
      <p:sp>
        <p:nvSpPr>
          <p:cNvPr id="3" name="Content Placeholder 2"/>
          <p:cNvSpPr>
            <a:spLocks noGrp="1"/>
          </p:cNvSpPr>
          <p:nvPr>
            <p:ph idx="1"/>
          </p:nvPr>
        </p:nvSpPr>
        <p:spPr>
          <a:xfrm>
            <a:off x="533400" y="1447800"/>
            <a:ext cx="8229600" cy="4525963"/>
          </a:xfrm>
        </p:spPr>
        <p:txBody>
          <a:bodyPr/>
          <a:lstStyle/>
          <a:p>
            <a:r>
              <a:rPr lang="en-US" dirty="0" smtClean="0"/>
              <a:t>To start a connection with client server and start  transferring the files and chat with them.</a:t>
            </a:r>
            <a:endParaRPr lang="en-US" dirty="0" smtClean="0"/>
          </a:p>
          <a:p>
            <a:r>
              <a:rPr lang="en-US" dirty="0" smtClean="0"/>
              <a:t>The files and chat messages can be transferred to the selected clients without any errors .</a:t>
            </a:r>
            <a:endParaRPr lang="en-US" dirty="0"/>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8A8F1BAD-BAF2-4EC8-A095-BB9B4D1AD090}" type="datetime1">
              <a:rPr lang="en-US" smtClean="0"/>
            </a:fld>
            <a:endParaRPr lang="en-US"/>
          </a:p>
        </p:txBody>
      </p:sp>
      <p:sp>
        <p:nvSpPr>
          <p:cNvPr id="5" name="Footer Placeholder 4"/>
          <p:cNvSpPr>
            <a:spLocks noGrp="1"/>
          </p:cNvSpPr>
          <p:nvPr>
            <p:ph type="ftr" sz="quarter" idx="11"/>
          </p:nvPr>
        </p:nvSpPr>
        <p:spPr/>
        <p:txBody>
          <a:bodyPr/>
          <a:lstStyle/>
          <a:p>
            <a:r>
              <a:rPr lang="en-US"/>
              <a:t>Mini Project -19ISE49</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Objectives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 </a:t>
            </a:r>
            <a:r>
              <a:rPr lang="en-US" dirty="0"/>
              <a:t>To make easy </a:t>
            </a:r>
            <a:r>
              <a:rPr lang="en-US" dirty="0" smtClean="0"/>
              <a:t>connection between the users.</a:t>
            </a:r>
            <a:endParaRPr lang="en-US" dirty="0"/>
          </a:p>
          <a:p>
            <a:r>
              <a:rPr lang="en-US" dirty="0" smtClean="0"/>
              <a:t> To transfer all types of files within a short duration.</a:t>
            </a:r>
            <a:endParaRPr lang="en-US" dirty="0" smtClean="0"/>
          </a:p>
          <a:p>
            <a:r>
              <a:rPr lang="en-US" dirty="0" smtClean="0"/>
              <a:t>Friendly </a:t>
            </a:r>
            <a:r>
              <a:rPr lang="en-US" dirty="0" smtClean="0"/>
              <a:t>chatting without </a:t>
            </a:r>
            <a:r>
              <a:rPr lang="en-US" dirty="0" smtClean="0"/>
              <a:t>data.</a:t>
            </a:r>
            <a:endParaRPr lang="en-US" dirty="0" smtClean="0"/>
          </a:p>
          <a:p>
            <a:r>
              <a:rPr lang="en-US" dirty="0" smtClean="0"/>
              <a:t>This application is totally secure for the users. Only if the receiver has the key he can decrypt the ciphered message to the correct message.</a:t>
            </a:r>
            <a:endParaRPr lang="en-US" dirty="0"/>
          </a:p>
          <a:p>
            <a:pPr marL="0" indent="0">
              <a:buNone/>
            </a:pPr>
            <a:endParaRPr lang="en-US" dirty="0"/>
          </a:p>
          <a:p>
            <a:pPr>
              <a:buNone/>
            </a:pPr>
            <a:endParaRPr lang="en-US" dirty="0"/>
          </a:p>
        </p:txBody>
      </p:sp>
      <p:sp>
        <p:nvSpPr>
          <p:cNvPr id="4" name="Date Placeholder 3"/>
          <p:cNvSpPr>
            <a:spLocks noGrp="1"/>
          </p:cNvSpPr>
          <p:nvPr>
            <p:ph type="dt" sz="half" idx="10"/>
          </p:nvPr>
        </p:nvSpPr>
        <p:spPr/>
        <p:txBody>
          <a:bodyPr/>
          <a:lstStyle/>
          <a:p>
            <a:fld id="{5156758C-82B4-4335-B4AB-605A26082F9F}" type="datetime1">
              <a:rPr lang="en-US" smtClean="0"/>
            </a:fld>
            <a:endParaRPr lang="en-US"/>
          </a:p>
        </p:txBody>
      </p:sp>
      <p:sp>
        <p:nvSpPr>
          <p:cNvPr id="5" name="Footer Placeholder 4"/>
          <p:cNvSpPr>
            <a:spLocks noGrp="1"/>
          </p:cNvSpPr>
          <p:nvPr>
            <p:ph type="ftr" sz="quarter" idx="11"/>
          </p:nvPr>
        </p:nvSpPr>
        <p:spPr/>
        <p:txBody>
          <a:bodyPr/>
          <a:lstStyle/>
          <a:p>
            <a:r>
              <a:rPr lang="en-US"/>
              <a:t>Mini Project -19ISE49</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Design Modules</a:t>
            </a:r>
            <a:endParaRPr lang="en-US" dirty="0">
              <a:solidFill>
                <a:srgbClr val="FF0000"/>
              </a:solidFill>
            </a:endParaRPr>
          </a:p>
        </p:txBody>
      </p:sp>
      <p:sp>
        <p:nvSpPr>
          <p:cNvPr id="3" name="Content Placeholder 2"/>
          <p:cNvSpPr>
            <a:spLocks noGrp="1"/>
          </p:cNvSpPr>
          <p:nvPr>
            <p:ph idx="1"/>
          </p:nvPr>
        </p:nvSpPr>
        <p:spPr/>
        <p:txBody>
          <a:bodyPr/>
          <a:lstStyle/>
          <a:p>
            <a:r>
              <a:rPr lang="en-US" dirty="0" err="1" smtClean="0"/>
              <a:t>Initialsie</a:t>
            </a:r>
            <a:r>
              <a:rPr lang="en-US" dirty="0" smtClean="0"/>
              <a:t>()</a:t>
            </a:r>
            <a:endParaRPr lang="en-US" dirty="0" smtClean="0"/>
          </a:p>
          <a:p>
            <a:r>
              <a:rPr lang="en-US" dirty="0" smtClean="0"/>
              <a:t>Connect</a:t>
            </a:r>
            <a:r>
              <a:rPr lang="en-US" dirty="0" smtClean="0"/>
              <a:t>()</a:t>
            </a:r>
            <a:endParaRPr lang="en-US" dirty="0" smtClean="0"/>
          </a:p>
          <a:p>
            <a:r>
              <a:rPr lang="en-US" dirty="0" err="1" smtClean="0"/>
              <a:t>Discover_peers</a:t>
            </a:r>
            <a:r>
              <a:rPr lang="en-US" dirty="0" smtClean="0"/>
              <a:t>()</a:t>
            </a:r>
            <a:endParaRPr lang="en-US" dirty="0" smtClean="0"/>
          </a:p>
          <a:p>
            <a:r>
              <a:rPr lang="en-US" dirty="0" err="1" smtClean="0"/>
              <a:t>Cancel_connect</a:t>
            </a:r>
            <a:r>
              <a:rPr lang="en-US" dirty="0" smtClean="0"/>
              <a:t>()</a:t>
            </a:r>
            <a:endParaRPr lang="en-US" dirty="0" smtClean="0"/>
          </a:p>
          <a:p>
            <a:r>
              <a:rPr lang="en-US" dirty="0" err="1" smtClean="0"/>
              <a:t>Removegroup</a:t>
            </a:r>
            <a:r>
              <a:rPr lang="en-US" dirty="0" smtClean="0"/>
              <a:t>()</a:t>
            </a:r>
            <a:endParaRPr lang="en-US" dirty="0" smtClean="0"/>
          </a:p>
          <a:p>
            <a:endParaRPr lang="en-US" dirty="0"/>
          </a:p>
        </p:txBody>
      </p:sp>
      <p:sp>
        <p:nvSpPr>
          <p:cNvPr id="4" name="Date Placeholder 3"/>
          <p:cNvSpPr>
            <a:spLocks noGrp="1"/>
          </p:cNvSpPr>
          <p:nvPr>
            <p:ph type="dt" sz="half" idx="10"/>
          </p:nvPr>
        </p:nvSpPr>
        <p:spPr/>
        <p:txBody>
          <a:bodyPr/>
          <a:lstStyle/>
          <a:p>
            <a:fld id="{BE0E3124-A599-4FDD-AE04-E4782311B125}" type="datetime1">
              <a:rPr lang="en-US" smtClean="0"/>
            </a:fld>
            <a:endParaRPr lang="en-US"/>
          </a:p>
        </p:txBody>
      </p:sp>
      <p:sp>
        <p:nvSpPr>
          <p:cNvPr id="5" name="Footer Placeholder 4"/>
          <p:cNvSpPr>
            <a:spLocks noGrp="1"/>
          </p:cNvSpPr>
          <p:nvPr>
            <p:ph type="ftr" sz="quarter" idx="11"/>
          </p:nvPr>
        </p:nvSpPr>
        <p:spPr/>
        <p:txBody>
          <a:bodyPr/>
          <a:lstStyle/>
          <a:p>
            <a:r>
              <a:rPr lang="en-US"/>
              <a:t>Mini Project -19ISE49</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2430</Words>
  <Application>WPS Presentation</Application>
  <PresentationFormat>On-screen Show (4:3)</PresentationFormat>
  <Paragraphs>160</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Calibri</vt:lpstr>
      <vt:lpstr>Microsoft YaHei</vt:lpstr>
      <vt:lpstr>Arial Unicode MS</vt:lpstr>
      <vt:lpstr>Office Theme</vt:lpstr>
      <vt:lpstr>     File transfer and chat app</vt:lpstr>
      <vt:lpstr>DEPARTMENT OF INFORMATION SCIENCE &amp; ENGINEERING</vt:lpstr>
      <vt:lpstr>Agenda</vt:lpstr>
      <vt:lpstr>Introduction </vt:lpstr>
      <vt:lpstr>Liretarature survey / Existing systems</vt:lpstr>
      <vt:lpstr>Limitations of Existing Systems </vt:lpstr>
      <vt:lpstr>Problem Definition</vt:lpstr>
      <vt:lpstr>Objectives</vt:lpstr>
      <vt:lpstr>Design Modules</vt:lpstr>
      <vt:lpstr>Algorithm / Flowchart</vt:lpstr>
      <vt:lpstr>PowerPoint 演示文稿</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Punith Kumar S</dc:creator>
  <cp:lastModifiedBy>Admin</cp:lastModifiedBy>
  <cp:revision>13</cp:revision>
  <dcterms:created xsi:type="dcterms:W3CDTF">2006-08-16T00:00:00Z</dcterms:created>
  <dcterms:modified xsi:type="dcterms:W3CDTF">2020-08-07T03:01:38Z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