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85" r:id="rId3"/>
  </p:sldMasterIdLst>
  <p:notesMasterIdLst>
    <p:notesMasterId r:id="rId15"/>
  </p:notesMasterIdLst>
  <p:sldIdLst>
    <p:sldId id="256" r:id="rId4"/>
    <p:sldId id="263" r:id="rId5"/>
    <p:sldId id="264" r:id="rId6"/>
    <p:sldId id="262" r:id="rId7"/>
    <p:sldId id="269" r:id="rId8"/>
    <p:sldId id="276" r:id="rId9"/>
    <p:sldId id="277" r:id="rId10"/>
    <p:sldId id="267" r:id="rId11"/>
    <p:sldId id="270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1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11DC-E218-4F35-B7EF-57A22CF7CE2A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0D958-4A30-432F-8ED2-05CEA2F81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4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79B-C5DC-BC02-B9C6-AC5DEAC5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8061-55FA-218A-F91B-F05F98A9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0A89-CBFF-80E0-14E6-81726A3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8D44-5066-1D8C-8B7E-7C635EB9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33BA-AE17-4698-595A-F5F2CA90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1CB1-AF9D-87F3-8849-39F46EB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9584E-BDED-4C5D-DBF1-678380AE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CCCD-5711-2B7E-7691-E9F68040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CC4D-21FB-5A98-8A74-0FB4C6A8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85B6-3CBD-1951-5C24-CD1FC78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08D61-305D-1DBB-05B1-966CEC39B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57589-5BB6-21D3-CD97-B6752797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AAB3-02C0-6A37-9454-DC8019B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F86C-8B4F-80A1-1AEF-EDE3DE54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A01F-8081-0AC5-BFB1-FEE451E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9706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55">
            <a:extLst>
              <a:ext uri="{FF2B5EF4-FFF2-40B4-BE49-F238E27FC236}">
                <a16:creationId xmlns:a16="http://schemas.microsoft.com/office/drawing/2014/main" id="{FB873B05-02D5-485C-98EB-9E77B1C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27557-7C88-434A-AC62-3ECB18F43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7003" y="1969294"/>
            <a:ext cx="8157995" cy="29194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63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3198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2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5B03-50B5-2804-4533-C2B8342B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3A6E-D9A4-4375-9433-FD1AD023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5B49-9A8E-30D6-8BCE-0A00918F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CC85-1EB5-1930-D9A6-E9DB51AE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478B-CB1F-C087-1A7A-5FE09F9C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8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83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34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05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1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4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CD43-45F2-82FB-9238-7473A1AB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E6C-D3FF-4078-D0D5-FCF6F99B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D9F0-93CF-963E-2339-ACF97DB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BD49-8227-527E-BED5-F41CBED1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95FA-8E85-14F6-5920-83FB731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2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7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3E7E-F968-62A7-8CE8-D40A4C9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0229-1BE8-37E8-A0BC-F5EF85D96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A06F5-F81E-0BF9-FF20-631B212B8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406B-D516-2B48-C519-E292E217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44CB-DC78-67D0-B58B-9AC0DAF9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DD0F-3FF1-8679-0755-BC6E30A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0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64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979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1950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22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36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323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88A-0FBE-708D-D032-6D93F302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3753-92E7-0980-0DB8-4C926B8D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3C5-09BB-FE60-8BCC-4A355F06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AD48-5D48-150A-B2E4-37C02BE38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13270-9FBD-75E1-E920-2DF02117B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456A-0857-7AF0-BB76-AAD14CD4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68CCD-60E0-7B88-6FA3-5D88EB8A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73B9-6AC1-7A04-BB09-8557E76A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603-BC29-4616-6FF8-629135FB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F8E76-6C8E-700A-9927-6462FB8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F97D-94DB-079B-50CD-09D1D5FF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08F9-0A35-9472-415C-84188CB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6C6A3-76DF-0CAA-671B-72301A6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0CA6B-0F77-4639-EFCD-DE49D454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9130-7999-0B4D-66B4-9B96229A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9EF-AD1C-B48C-A0A8-9F43791B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F8A-A926-D66C-2140-D9FB3358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5F50-BFF7-4E8C-10B0-5513F339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681F-9F37-4A6E-1CF4-A164C137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F796-2CC5-4A96-09DA-FBC44AE8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02A1-5290-D5FB-7826-FF2DFC3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F26-8831-86CF-CBEF-D20F251A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1EFD-81DC-3AFA-675D-2BEC83420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A6F9-F23A-C9E4-59A1-A4B3D96E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8BF4-5FEA-5FD0-A2F0-B223CE8E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5F86-C4C6-C92B-7BF9-11EEFB1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6663-7759-E981-1106-7F29C0BF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58DE-C262-094A-D95C-7739B33B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C3A5-BCE6-BB6A-98B5-941DFB3E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A745-270A-3BE7-BF1D-97F34EDD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F0C2-7B56-EFB5-4E2C-E7E9753BC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E5EB-0CF0-C1A2-C7E8-DB1D74033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8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841742-C7F1-4506-99A1-51C50FED5C2F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0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jssst.info/Vol-19/No-3/paper14.pdf" TargetMode="External"/><Relationship Id="rId2" Type="http://schemas.openxmlformats.org/officeDocument/2006/relationships/hyperlink" Target="http://researchgate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avatpoint.com/iot-internet-of-thing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0F9E0-EEB9-840A-2445-E6BF613246D9}"/>
              </a:ext>
            </a:extLst>
          </p:cNvPr>
          <p:cNvSpPr txBox="1"/>
          <p:nvPr/>
        </p:nvSpPr>
        <p:spPr>
          <a:xfrm>
            <a:off x="980409" y="351726"/>
            <a:ext cx="10231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MALNAD COLLEGE OF ENGINEERING</a:t>
            </a:r>
          </a:p>
          <a:p>
            <a:r>
              <a:rPr lang="en-IN" dirty="0"/>
              <a:t>                                            (AN AUTONOMOUS INSTITUTION UNDER VTU, BELAGAVI)</a:t>
            </a:r>
          </a:p>
          <a:p>
            <a:r>
              <a:rPr lang="en-IN" b="1" dirty="0"/>
              <a:t>                                                            HASSAN, KARNATAKA 573202,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3A37A-8CCC-D798-705F-3F7A813D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53" y="2032895"/>
            <a:ext cx="1528220" cy="1635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8161F-1C00-56E5-644A-F7465AB48C0F}"/>
              </a:ext>
            </a:extLst>
          </p:cNvPr>
          <p:cNvSpPr txBox="1"/>
          <p:nvPr/>
        </p:nvSpPr>
        <p:spPr>
          <a:xfrm>
            <a:off x="457002" y="5167550"/>
            <a:ext cx="521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Presenters 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Punith B S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4MC18CS101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D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4MC18CS108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86B6E-C559-5BCF-5355-ABE2F50ED21B}"/>
              </a:ext>
            </a:extLst>
          </p:cNvPr>
          <p:cNvSpPr txBox="1"/>
          <p:nvPr/>
        </p:nvSpPr>
        <p:spPr>
          <a:xfrm>
            <a:off x="8074053" y="5279181"/>
            <a:ext cx="4117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 the guidance of 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Mr.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Tejonidhi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R</a:t>
            </a:r>
          </a:p>
          <a:p>
            <a:r>
              <a:rPr lang="en-US" sz="2400" dirty="0"/>
              <a:t>         </a:t>
            </a:r>
            <a:r>
              <a:rPr lang="en-IN" sz="2400" dirty="0"/>
              <a:t>Assistant</a:t>
            </a:r>
            <a:r>
              <a:rPr lang="en-US" sz="2400" dirty="0"/>
              <a:t> Professor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27EC3-9202-35D2-CDF0-3E11389C7A9C}"/>
              </a:ext>
            </a:extLst>
          </p:cNvPr>
          <p:cNvSpPr txBox="1"/>
          <p:nvPr/>
        </p:nvSpPr>
        <p:spPr>
          <a:xfrm>
            <a:off x="3400687" y="4705885"/>
            <a:ext cx="521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Department of Computer Science and Engineering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DB7A5-FC3A-D947-CE4D-F260D67BF351}"/>
              </a:ext>
            </a:extLst>
          </p:cNvPr>
          <p:cNvSpPr txBox="1"/>
          <p:nvPr/>
        </p:nvSpPr>
        <p:spPr>
          <a:xfrm>
            <a:off x="1301406" y="3828721"/>
            <a:ext cx="940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“BRAIN TUMOR DETECTION USING ML”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5" y="512850"/>
            <a:ext cx="5332396" cy="77815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 :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6589-19E9-35A2-B1EE-4CD0185AB0F5}"/>
              </a:ext>
            </a:extLst>
          </p:cNvPr>
          <p:cNvSpPr txBox="1"/>
          <p:nvPr/>
        </p:nvSpPr>
        <p:spPr>
          <a:xfrm>
            <a:off x="1347535" y="1847975"/>
            <a:ext cx="984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IOT and AI Based System for Fish Farming: Case study of Benin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http://researchgate.net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http://ijssst.info/Vol-19/No-3/paper14.pdf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Suresh Babu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Chandanapalli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Sreenivasa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Reddy E and Rajya Lakshmi D (2014) Design and Deployment of Aqua Monitoring System Using Wireless Sensor Networks and IAR-Kick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https://www.javatpoint.com/iot-internet-of-things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8CC5-3068-0656-D0E9-2F7328882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  <a:scene3d>
              <a:camera prst="orthographicFront"/>
              <a:lightRig rig="sunset" dir="t"/>
            </a:scene3d>
            <a:sp3d extrusionH="25400" contourW="12700">
              <a:bevelT w="38100" h="38100"/>
              <a:bevelB w="38100" h="38100"/>
              <a:extrusionClr>
                <a:srgbClr val="FF9900"/>
              </a:extrusionClr>
              <a:contourClr>
                <a:srgbClr val="D08100"/>
              </a:contourClr>
            </a:sp3d>
          </a:bodyPr>
          <a:lstStyle/>
          <a:p>
            <a:r>
              <a:rPr lang="en-IN" sz="8800" b="1" dirty="0">
                <a:effectLst>
                  <a:glow rad="63500">
                    <a:srgbClr val="D08100">
                      <a:alpha val="86000"/>
                    </a:srgbClr>
                  </a:glo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746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CONTENT</a:t>
            </a:r>
            <a:r>
              <a:rPr lang="en-US" sz="36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6775" y="1682428"/>
            <a:ext cx="2198688" cy="778158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5561" y="1790777"/>
            <a:ext cx="2579570" cy="94042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881" y="5067223"/>
            <a:ext cx="2369837" cy="106521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745" y="5010835"/>
            <a:ext cx="2369836" cy="940427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</a:p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Survey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1531" y="5010835"/>
            <a:ext cx="2369837" cy="1065212"/>
          </a:xfrm>
        </p:spPr>
        <p:txBody>
          <a:bodyPr>
            <a:normAutofit lnSpcReduction="1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4600" y="3429001"/>
            <a:ext cx="660400" cy="778158"/>
          </a:xfrm>
        </p:spPr>
        <p:txBody>
          <a:bodyPr/>
          <a:lstStyle/>
          <a:p>
            <a:r>
              <a:rPr lang="en-US" sz="4400" b="1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00119" y="3429000"/>
            <a:ext cx="711205" cy="778157"/>
          </a:xfrm>
        </p:spPr>
        <p:txBody>
          <a:bodyPr/>
          <a:lstStyle/>
          <a:p>
            <a:r>
              <a:rPr lang="en-US" sz="4400" b="1" dirty="0"/>
              <a:t>2</a:t>
            </a:r>
            <a:endParaRPr lang="en-US" sz="4000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95494" y="3429001"/>
            <a:ext cx="711205" cy="778156"/>
          </a:xfrm>
        </p:spPr>
        <p:txBody>
          <a:bodyPr/>
          <a:lstStyle/>
          <a:p>
            <a:r>
              <a:rPr lang="en-US" sz="4400" b="1" dirty="0"/>
              <a:t>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80675" y="3429000"/>
            <a:ext cx="711205" cy="778155"/>
          </a:xfrm>
        </p:spPr>
        <p:txBody>
          <a:bodyPr/>
          <a:lstStyle/>
          <a:p>
            <a:r>
              <a:rPr lang="en-US" sz="4400" b="1" dirty="0"/>
              <a:t>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225246" y="3428999"/>
            <a:ext cx="711204" cy="872706"/>
          </a:xfrm>
        </p:spPr>
        <p:txBody>
          <a:bodyPr/>
          <a:lstStyle/>
          <a:p>
            <a:r>
              <a:rPr lang="en-US" sz="4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4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B063822-85DD-8D47-B61E-70CF126B67E7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997C-EFDE-493A-83A7-EABBA70A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11" y="354990"/>
            <a:ext cx="3176338" cy="953168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8D101-B122-795D-DE77-CA5D5888D1EB}"/>
              </a:ext>
            </a:extLst>
          </p:cNvPr>
          <p:cNvSpPr txBox="1"/>
          <p:nvPr/>
        </p:nvSpPr>
        <p:spPr>
          <a:xfrm>
            <a:off x="768415" y="1308158"/>
            <a:ext cx="103856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/>
              <a:t>Brain tumor is one of the most life-threatening diseases at its advance stages.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Thus we aim to build a system which detects brain tumour using a machine learning.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Automatic segmentation of brain tumors from medical images is important for clinical assessment and treatment planning of brain tumors.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Our system using CNN (Convolutional Neural Network) will detect tumour in an magnetic resonance images.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5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39" y="442494"/>
            <a:ext cx="4523874" cy="77815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679383" y="1276649"/>
            <a:ext cx="1083323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Brain tumors are the consequence of abnormal growths and uncontrolled cells division in the brain. 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Brain tumor segmentation techniques are a critical component in tumor detection. Using machine learning techniques that learn the pattern of brain tumor is useful because manual segmentation is time-consuming and being susceptible to human errors or mistakes.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We have used three MRI views of human brain. MRI scan is used because it is less harmful and more accurate than CT brain scan.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Comparing segmented images to evaluate the quality of segmentation is an essential part for measuring the progress the neural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82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77516" y="434181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434181"/>
            <a:ext cx="5553777" cy="68366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Literature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991823D-0009-FB4D-9FB9-8F584A0F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83825"/>
              </p:ext>
            </p:extLst>
          </p:nvPr>
        </p:nvGraphicFramePr>
        <p:xfrm>
          <a:off x="862263" y="1451662"/>
          <a:ext cx="10697678" cy="489515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05422">
                  <a:extLst>
                    <a:ext uri="{9D8B030D-6E8A-4147-A177-3AD203B41FA5}">
                      <a16:colId xmlns:a16="http://schemas.microsoft.com/office/drawing/2014/main" val="642098610"/>
                    </a:ext>
                  </a:extLst>
                </a:gridCol>
                <a:gridCol w="8192256">
                  <a:extLst>
                    <a:ext uri="{9D8B030D-6E8A-4147-A177-3AD203B41FA5}">
                      <a16:colId xmlns:a16="http://schemas.microsoft.com/office/drawing/2014/main" val="394240503"/>
                    </a:ext>
                  </a:extLst>
                </a:gridCol>
              </a:tblGrid>
              <a:tr h="66016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Brain tumor detection using convolutional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36768"/>
                  </a:ext>
                </a:extLst>
              </a:tr>
              <a:tr h="76012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jadhav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shubham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salve,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harshal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mohagaonkar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akhilesh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rakibe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nishant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langade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62755"/>
                  </a:ext>
                </a:extLst>
              </a:tr>
              <a:tr h="238897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the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many techniques available presents a study 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existing techniques for brain tumor detection and their advantages and limitations. To overcome these drawbacks, propose a Convolution Neural Network (CNN) based classifier. 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based classifier used to compare the trained and test 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data, from this get the best result.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13343"/>
                  </a:ext>
                </a:extLst>
              </a:tr>
              <a:tr h="1085896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 found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automated approach which incorporates enhancement at an early stage to reduce gray scale color variations.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77516" y="434181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434181"/>
            <a:ext cx="5553777" cy="68366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Literature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991823D-0009-FB4D-9FB9-8F584A0F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43384"/>
              </p:ext>
            </p:extLst>
          </p:nvPr>
        </p:nvGraphicFramePr>
        <p:xfrm>
          <a:off x="747161" y="1932925"/>
          <a:ext cx="10697678" cy="375384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05422">
                  <a:extLst>
                    <a:ext uri="{9D8B030D-6E8A-4147-A177-3AD203B41FA5}">
                      <a16:colId xmlns:a16="http://schemas.microsoft.com/office/drawing/2014/main" val="642098610"/>
                    </a:ext>
                  </a:extLst>
                </a:gridCol>
                <a:gridCol w="8192256">
                  <a:extLst>
                    <a:ext uri="{9D8B030D-6E8A-4147-A177-3AD203B41FA5}">
                      <a16:colId xmlns:a16="http://schemas.microsoft.com/office/drawing/2014/main" val="394240503"/>
                    </a:ext>
                  </a:extLst>
                </a:gridCol>
              </a:tblGrid>
              <a:tr h="66016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Convolutional neural networks for brain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tumour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36768"/>
                  </a:ext>
                </a:extLst>
              </a:tr>
              <a:tr h="76012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Abhishta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Bhandari, Jarrad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Koppen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Marc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Agzarian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62755"/>
                  </a:ext>
                </a:extLst>
              </a:tr>
              <a:tr h="124766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the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application of brain tumor segmentation in the clinical sphere is quantitative image analysis.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13343"/>
                  </a:ext>
                </a:extLst>
              </a:tr>
              <a:tr h="1085896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 found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limitation is the computing power given the intricate processes involved in each step.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1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77516" y="434181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434181"/>
            <a:ext cx="5553777" cy="68366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Literature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991823D-0009-FB4D-9FB9-8F584A0F9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8430"/>
              </p:ext>
            </p:extLst>
          </p:nvPr>
        </p:nvGraphicFramePr>
        <p:xfrm>
          <a:off x="728111" y="1667580"/>
          <a:ext cx="10735778" cy="44252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14345">
                  <a:extLst>
                    <a:ext uri="{9D8B030D-6E8A-4147-A177-3AD203B41FA5}">
                      <a16:colId xmlns:a16="http://schemas.microsoft.com/office/drawing/2014/main" val="642098610"/>
                    </a:ext>
                  </a:extLst>
                </a:gridCol>
                <a:gridCol w="8221433">
                  <a:extLst>
                    <a:ext uri="{9D8B030D-6E8A-4147-A177-3AD203B41FA5}">
                      <a16:colId xmlns:a16="http://schemas.microsoft.com/office/drawing/2014/main" val="394240503"/>
                    </a:ext>
                  </a:extLst>
                </a:gridCol>
              </a:tblGrid>
              <a:tr h="7664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Brain tumor detection based on multimodal information fusion and convolutional neural network.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36768"/>
                  </a:ext>
                </a:extLst>
              </a:tr>
              <a:tr h="88249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Ming li,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lishan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kuang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shuhua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xu, and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zhanguo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62755"/>
                  </a:ext>
                </a:extLst>
              </a:tr>
              <a:tr h="151556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the work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Honor suggestions from doctors, process complete backup services, ensures safety of user data and ensures user satisfaction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13343"/>
                  </a:ext>
                </a:extLst>
              </a:tr>
              <a:tr h="1260710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 found</a:t>
                      </a:r>
                    </a:p>
                    <a:p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applications mainly focus on information displaying about the brain tumor and display the details of the hospitals.</a:t>
                      </a:r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7" y="442495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: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753979" y="1665171"/>
            <a:ext cx="1068404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2600" dirty="0"/>
              <a:t>The main reason for detection of brain tumors is to provide aid to clinical diagnosis. 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The aim is to provide an algorithm that guarantees the presence of a tumor by combining several procedures to provide a </a:t>
            </a:r>
            <a:r>
              <a:rPr lang="en-US" sz="2600" dirty="0" err="1"/>
              <a:t>fullproof</a:t>
            </a:r>
            <a:r>
              <a:rPr lang="en-US" sz="2600" dirty="0"/>
              <a:t> method of tumor detection in MRI brain images. The methods utilized are filtering, contrast adjustment, negation of an image, image subtraction, erosion, dilation, threshold, and outlining of the tumor.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We are trying to implement this by combining types of convolutional neural network </a:t>
            </a:r>
            <a:r>
              <a:rPr lang="en-US" sz="2600" dirty="0" err="1"/>
              <a:t>i.e</a:t>
            </a:r>
            <a:r>
              <a:rPr lang="en-US" sz="2600" dirty="0"/>
              <a:t> VGG-16, </a:t>
            </a:r>
            <a:r>
              <a:rPr lang="en-US" sz="2600" dirty="0" err="1"/>
              <a:t>ResNet</a:t>
            </a:r>
            <a:r>
              <a:rPr lang="en-US" sz="2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284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5" y="526546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7B5F0-47BE-267B-7750-8FA87850372E}"/>
              </a:ext>
            </a:extLst>
          </p:cNvPr>
          <p:cNvSpPr txBox="1"/>
          <p:nvPr/>
        </p:nvSpPr>
        <p:spPr>
          <a:xfrm>
            <a:off x="1121342" y="4070183"/>
            <a:ext cx="465381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CNN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Train-Evaluate CNN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141D3-7B11-AB24-304A-84272A3E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1801573"/>
            <a:ext cx="8236373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1350</TotalTime>
  <Words>694</Words>
  <Application>Microsoft Office PowerPoint</Application>
  <PresentationFormat>Widescreen</PresentationFormat>
  <Paragraphs>98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Agency FB</vt:lpstr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1_Ion</vt:lpstr>
      <vt:lpstr>PowerPoint Presentation</vt:lpstr>
      <vt:lpstr>CONTENT </vt:lpstr>
      <vt:lpstr>Abstract : </vt:lpstr>
      <vt:lpstr>Introduction :</vt:lpstr>
      <vt:lpstr>  Literature survey :</vt:lpstr>
      <vt:lpstr>  Literature survey :</vt:lpstr>
      <vt:lpstr>  Literature survey :</vt:lpstr>
      <vt:lpstr> Objective :  </vt:lpstr>
      <vt:lpstr> System design :  </vt:lpstr>
      <vt:lpstr> References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punith B S</dc:creator>
  <cp:lastModifiedBy>Punith B S</cp:lastModifiedBy>
  <cp:revision>9</cp:revision>
  <dcterms:created xsi:type="dcterms:W3CDTF">2022-05-09T18:48:48Z</dcterms:created>
  <dcterms:modified xsi:type="dcterms:W3CDTF">2022-10-22T06:38:24Z</dcterms:modified>
</cp:coreProperties>
</file>