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4" r:id="rId4"/>
    <p:sldId id="262" r:id="rId5"/>
    <p:sldId id="275" r:id="rId6"/>
    <p:sldId id="270" r:id="rId7"/>
    <p:sldId id="267" r:id="rId8"/>
    <p:sldId id="276" r:id="rId9"/>
    <p:sldId id="277" r:id="rId10"/>
    <p:sldId id="274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81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 autoAdjust="0"/>
    <p:restoredTop sz="94660"/>
  </p:normalViewPr>
  <p:slideViewPr>
    <p:cSldViewPr snapToGrid="0">
      <p:cViewPr varScale="1">
        <p:scale>
          <a:sx n="66" d="100"/>
          <a:sy n="66" d="100"/>
        </p:scale>
        <p:origin x="5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511DC-E218-4F35-B7EF-57A22CF7CE2A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0D958-4A30-432F-8ED2-05CEA2F810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941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E79B-C5DC-BC02-B9C6-AC5DEAC53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98061-55FA-218A-F91B-F05F98A98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A0A89-CBFF-80E0-14E6-81726A3F2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38D44-5066-1D8C-8B7E-7C635EB93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033BA-AE17-4698-595A-F5F2CA90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38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C1CB1-AF9D-87F3-8849-39F46EB8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9584E-BDED-4C5D-DBF1-678380AE0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6CCCD-5711-2B7E-7691-E9F68040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1CC4D-21FB-5A98-8A74-0FB4C6A8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585B6-3CBD-1951-5C24-CD1FC788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1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B08D61-305D-1DBB-05B1-966CEC39B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57589-5BB6-21D3-CD97-B6752797E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CAAB3-02C0-6A37-9454-DC8019B7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FF86C-8B4F-80A1-1AEF-EDE3DE54A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6A01F-8081-0AC5-BFB1-FEE451E6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45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B9A0CF91-2F3B-40C7-8AB8-A01998346BF2}"/>
              </a:ext>
            </a:extLst>
          </p:cNvPr>
          <p:cNvGrpSpPr/>
          <p:nvPr userDrawn="1"/>
        </p:nvGrpSpPr>
        <p:grpSpPr>
          <a:xfrm>
            <a:off x="345440" y="3227204"/>
            <a:ext cx="11541760" cy="1221033"/>
            <a:chOff x="345440" y="3227204"/>
            <a:chExt cx="11541760" cy="1221033"/>
          </a:xfrm>
          <a:solidFill>
            <a:srgbClr val="404040"/>
          </a:solidFill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73EC5C4-1F47-442F-9D5A-B34278E468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45440" y="3848801"/>
              <a:ext cx="11541760" cy="0"/>
            </a:xfrm>
            <a:prstGeom prst="line">
              <a:avLst/>
            </a:prstGeom>
            <a:grpFill/>
            <a:ln w="177800" cap="rnd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D0888A5-07F2-4FCF-8971-919AF42D5352}"/>
                </a:ext>
              </a:extLst>
            </p:cNvPr>
            <p:cNvGrpSpPr/>
            <p:nvPr userDrawn="1"/>
          </p:nvGrpSpPr>
          <p:grpSpPr>
            <a:xfrm>
              <a:off x="975360" y="3249361"/>
              <a:ext cx="1198873" cy="1198876"/>
              <a:chOff x="975360" y="2700721"/>
              <a:chExt cx="1198873" cy="1198876"/>
            </a:xfrm>
            <a:grp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4E8BDE3-4E10-4D56-84BA-7E03385799CB}"/>
                  </a:ext>
                </a:extLst>
              </p:cNvPr>
              <p:cNvSpPr/>
              <p:nvPr userDrawn="1"/>
            </p:nvSpPr>
            <p:spPr>
              <a:xfrm>
                <a:off x="975360" y="2700724"/>
                <a:ext cx="1198873" cy="1198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Circle: Hollow 15">
                <a:extLst>
                  <a:ext uri="{FF2B5EF4-FFF2-40B4-BE49-F238E27FC236}">
                    <a16:creationId xmlns:a16="http://schemas.microsoft.com/office/drawing/2014/main" id="{F5EF6C12-ED46-4CB9-82B8-B9991382C462}"/>
                  </a:ext>
                </a:extLst>
              </p:cNvPr>
              <p:cNvSpPr/>
              <p:nvPr userDrawn="1"/>
            </p:nvSpPr>
            <p:spPr>
              <a:xfrm>
                <a:off x="975360" y="2700721"/>
                <a:ext cx="1198873" cy="1198873"/>
              </a:xfrm>
              <a:prstGeom prst="donut">
                <a:avLst>
                  <a:gd name="adj" fmla="val 15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7768214-9A9D-41A1-9221-4E7DCB69CD98}"/>
                </a:ext>
              </a:extLst>
            </p:cNvPr>
            <p:cNvGrpSpPr/>
            <p:nvPr userDrawn="1"/>
          </p:nvGrpSpPr>
          <p:grpSpPr>
            <a:xfrm>
              <a:off x="3220718" y="3227208"/>
              <a:ext cx="1198877" cy="1198874"/>
              <a:chOff x="3220718" y="2678568"/>
              <a:chExt cx="1198877" cy="1198874"/>
            </a:xfrm>
            <a:grp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E241B73-D0FF-4F54-8CB5-8A8DE0435F7A}"/>
                  </a:ext>
                </a:extLst>
              </p:cNvPr>
              <p:cNvSpPr/>
              <p:nvPr userDrawn="1"/>
            </p:nvSpPr>
            <p:spPr>
              <a:xfrm>
                <a:off x="3220718" y="2678568"/>
                <a:ext cx="1198873" cy="1198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Circle: Hollow 16">
                <a:extLst>
                  <a:ext uri="{FF2B5EF4-FFF2-40B4-BE49-F238E27FC236}">
                    <a16:creationId xmlns:a16="http://schemas.microsoft.com/office/drawing/2014/main" id="{43FC3FE9-3BB8-4E25-8643-4B9FE540F540}"/>
                  </a:ext>
                </a:extLst>
              </p:cNvPr>
              <p:cNvSpPr/>
              <p:nvPr userDrawn="1"/>
            </p:nvSpPr>
            <p:spPr>
              <a:xfrm>
                <a:off x="3220721" y="2678568"/>
                <a:ext cx="1198874" cy="1198874"/>
              </a:xfrm>
              <a:prstGeom prst="donut">
                <a:avLst>
                  <a:gd name="adj" fmla="val 15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DBADE76-D1FD-4716-BC11-B0597BDA827B}"/>
                </a:ext>
              </a:extLst>
            </p:cNvPr>
            <p:cNvGrpSpPr/>
            <p:nvPr userDrawn="1"/>
          </p:nvGrpSpPr>
          <p:grpSpPr>
            <a:xfrm>
              <a:off x="5466080" y="3249360"/>
              <a:ext cx="1198873" cy="1198876"/>
              <a:chOff x="5466080" y="2700720"/>
              <a:chExt cx="1198873" cy="1198876"/>
            </a:xfrm>
            <a:grp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0324D9D-D041-4429-9B95-C40E7FD87798}"/>
                  </a:ext>
                </a:extLst>
              </p:cNvPr>
              <p:cNvSpPr/>
              <p:nvPr userDrawn="1"/>
            </p:nvSpPr>
            <p:spPr>
              <a:xfrm>
                <a:off x="5466080" y="2700723"/>
                <a:ext cx="1198873" cy="1198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Circle: Hollow 17">
                <a:extLst>
                  <a:ext uri="{FF2B5EF4-FFF2-40B4-BE49-F238E27FC236}">
                    <a16:creationId xmlns:a16="http://schemas.microsoft.com/office/drawing/2014/main" id="{1DDD0C37-64DC-4390-A307-EAD4C3085251}"/>
                  </a:ext>
                </a:extLst>
              </p:cNvPr>
              <p:cNvSpPr/>
              <p:nvPr userDrawn="1"/>
            </p:nvSpPr>
            <p:spPr>
              <a:xfrm>
                <a:off x="5466080" y="2700720"/>
                <a:ext cx="1198873" cy="1198873"/>
              </a:xfrm>
              <a:prstGeom prst="donut">
                <a:avLst>
                  <a:gd name="adj" fmla="val 15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F066A8B-005D-4E24-BDDB-83EB1B8A97AB}"/>
                </a:ext>
              </a:extLst>
            </p:cNvPr>
            <p:cNvGrpSpPr/>
            <p:nvPr userDrawn="1"/>
          </p:nvGrpSpPr>
          <p:grpSpPr>
            <a:xfrm>
              <a:off x="7711438" y="3227204"/>
              <a:ext cx="1198877" cy="1198877"/>
              <a:chOff x="7711438" y="2678564"/>
              <a:chExt cx="1198877" cy="1198877"/>
            </a:xfrm>
            <a:grp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0751DBE-F4B9-49A6-92B0-477617634283}"/>
                  </a:ext>
                </a:extLst>
              </p:cNvPr>
              <p:cNvSpPr/>
              <p:nvPr userDrawn="1"/>
            </p:nvSpPr>
            <p:spPr>
              <a:xfrm>
                <a:off x="7711440" y="2678568"/>
                <a:ext cx="1198873" cy="1198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Circle: Hollow 18">
                <a:extLst>
                  <a:ext uri="{FF2B5EF4-FFF2-40B4-BE49-F238E27FC236}">
                    <a16:creationId xmlns:a16="http://schemas.microsoft.com/office/drawing/2014/main" id="{5BA1BDFF-D187-4F3E-8E69-2292F809ED2B}"/>
                  </a:ext>
                </a:extLst>
              </p:cNvPr>
              <p:cNvSpPr/>
              <p:nvPr userDrawn="1"/>
            </p:nvSpPr>
            <p:spPr>
              <a:xfrm>
                <a:off x="7711438" y="2678564"/>
                <a:ext cx="1198877" cy="1198877"/>
              </a:xfrm>
              <a:prstGeom prst="donut">
                <a:avLst>
                  <a:gd name="adj" fmla="val 15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C92BF73-A0CF-44E2-8ED7-366C39070A18}"/>
                </a:ext>
              </a:extLst>
            </p:cNvPr>
            <p:cNvGrpSpPr/>
            <p:nvPr userDrawn="1"/>
          </p:nvGrpSpPr>
          <p:grpSpPr>
            <a:xfrm>
              <a:off x="9956796" y="3249358"/>
              <a:ext cx="1198877" cy="1198877"/>
              <a:chOff x="9956796" y="2700718"/>
              <a:chExt cx="1198877" cy="1198877"/>
            </a:xfrm>
            <a:grp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6B91428-2BB1-4A9D-B661-7C96679DB024}"/>
                  </a:ext>
                </a:extLst>
              </p:cNvPr>
              <p:cNvSpPr/>
              <p:nvPr userDrawn="1"/>
            </p:nvSpPr>
            <p:spPr>
              <a:xfrm>
                <a:off x="9956800" y="2700722"/>
                <a:ext cx="1198873" cy="1198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Circle: Hollow 19">
                <a:extLst>
                  <a:ext uri="{FF2B5EF4-FFF2-40B4-BE49-F238E27FC236}">
                    <a16:creationId xmlns:a16="http://schemas.microsoft.com/office/drawing/2014/main" id="{B5BC5108-ED06-4FAB-BB93-93062E7A6D49}"/>
                  </a:ext>
                </a:extLst>
              </p:cNvPr>
              <p:cNvSpPr/>
              <p:nvPr userDrawn="1"/>
            </p:nvSpPr>
            <p:spPr>
              <a:xfrm>
                <a:off x="9956796" y="2700718"/>
                <a:ext cx="1198873" cy="1198873"/>
              </a:xfrm>
              <a:prstGeom prst="donut">
                <a:avLst>
                  <a:gd name="adj" fmla="val 15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7E8E15-D7B1-412B-AD6D-32B85B1FDBCD}"/>
              </a:ext>
            </a:extLst>
          </p:cNvPr>
          <p:cNvGrpSpPr/>
          <p:nvPr userDrawn="1"/>
        </p:nvGrpSpPr>
        <p:grpSpPr>
          <a:xfrm>
            <a:off x="403854" y="4617706"/>
            <a:ext cx="2341884" cy="1537384"/>
            <a:chOff x="403854" y="4069066"/>
            <a:chExt cx="2341884" cy="153738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4" name="Diamond 23">
              <a:extLst>
                <a:ext uri="{FF2B5EF4-FFF2-40B4-BE49-F238E27FC236}">
                  <a16:creationId xmlns:a16="http://schemas.microsoft.com/office/drawing/2014/main" id="{BA8E296D-FABC-4041-8179-D5E07C0B6210}"/>
                </a:ext>
              </a:extLst>
            </p:cNvPr>
            <p:cNvSpPr/>
            <p:nvPr userDrawn="1"/>
          </p:nvSpPr>
          <p:spPr>
            <a:xfrm>
              <a:off x="1244596" y="4069066"/>
              <a:ext cx="660400" cy="579120"/>
            </a:xfrm>
            <a:prstGeom prst="diamond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8A9B19D-6EB3-4467-AF42-95D984C5D788}"/>
                </a:ext>
              </a:extLst>
            </p:cNvPr>
            <p:cNvGrpSpPr/>
            <p:nvPr userDrawn="1"/>
          </p:nvGrpSpPr>
          <p:grpSpPr>
            <a:xfrm>
              <a:off x="403854" y="4331800"/>
              <a:ext cx="2341884" cy="1274650"/>
              <a:chOff x="403854" y="4331800"/>
              <a:chExt cx="2341884" cy="1274650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BF44FD4-7FD7-40F2-98C8-E788E2B4D9A5}"/>
                  </a:ext>
                </a:extLst>
              </p:cNvPr>
              <p:cNvSpPr/>
              <p:nvPr userDrawn="1"/>
            </p:nvSpPr>
            <p:spPr>
              <a:xfrm>
                <a:off x="403854" y="4336472"/>
                <a:ext cx="2341884" cy="1269978"/>
              </a:xfrm>
              <a:prstGeom prst="roundRect">
                <a:avLst>
                  <a:gd name="adj" fmla="val 102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90E08B57-ED76-43AF-B67C-BCA6FD9A2059}"/>
                  </a:ext>
                </a:extLst>
              </p:cNvPr>
              <p:cNvSpPr/>
              <p:nvPr userDrawn="1"/>
            </p:nvSpPr>
            <p:spPr>
              <a:xfrm>
                <a:off x="403854" y="4331800"/>
                <a:ext cx="2341884" cy="1104232"/>
              </a:xfrm>
              <a:prstGeom prst="roundRect">
                <a:avLst>
                  <a:gd name="adj" fmla="val 10267"/>
                </a:avLst>
              </a:prstGeom>
              <a:solidFill>
                <a:schemeClr val="bg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FC21A9-96FB-4FF8-AEB8-48E0A946427A}"/>
              </a:ext>
            </a:extLst>
          </p:cNvPr>
          <p:cNvGrpSpPr/>
          <p:nvPr userDrawn="1"/>
        </p:nvGrpSpPr>
        <p:grpSpPr>
          <a:xfrm>
            <a:off x="4945374" y="4617706"/>
            <a:ext cx="2341884" cy="1537384"/>
            <a:chOff x="403854" y="4069066"/>
            <a:chExt cx="2341884" cy="153738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2" name="Diamond 31">
              <a:extLst>
                <a:ext uri="{FF2B5EF4-FFF2-40B4-BE49-F238E27FC236}">
                  <a16:creationId xmlns:a16="http://schemas.microsoft.com/office/drawing/2014/main" id="{E70F75C1-D801-4001-B85E-599E24F7D1A5}"/>
                </a:ext>
              </a:extLst>
            </p:cNvPr>
            <p:cNvSpPr/>
            <p:nvPr userDrawn="1"/>
          </p:nvSpPr>
          <p:spPr>
            <a:xfrm>
              <a:off x="1244596" y="4069066"/>
              <a:ext cx="660400" cy="579120"/>
            </a:xfrm>
            <a:prstGeom prst="diamond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83F934F-15A5-4EBD-BCF8-D261ADDF9DB4}"/>
                </a:ext>
              </a:extLst>
            </p:cNvPr>
            <p:cNvGrpSpPr/>
            <p:nvPr userDrawn="1"/>
          </p:nvGrpSpPr>
          <p:grpSpPr>
            <a:xfrm>
              <a:off x="403854" y="4331800"/>
              <a:ext cx="2341884" cy="1274650"/>
              <a:chOff x="403854" y="4331800"/>
              <a:chExt cx="2341884" cy="1274650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307ACF98-3D7E-4BB7-9540-6C99E885B32D}"/>
                  </a:ext>
                </a:extLst>
              </p:cNvPr>
              <p:cNvSpPr/>
              <p:nvPr userDrawn="1"/>
            </p:nvSpPr>
            <p:spPr>
              <a:xfrm>
                <a:off x="403854" y="4336472"/>
                <a:ext cx="2341884" cy="1269978"/>
              </a:xfrm>
              <a:prstGeom prst="roundRect">
                <a:avLst>
                  <a:gd name="adj" fmla="val 1026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028A08F1-3092-4779-A9E8-517DB617DCF8}"/>
                  </a:ext>
                </a:extLst>
              </p:cNvPr>
              <p:cNvSpPr/>
              <p:nvPr userDrawn="1"/>
            </p:nvSpPr>
            <p:spPr>
              <a:xfrm>
                <a:off x="403854" y="4331800"/>
                <a:ext cx="2341884" cy="1104232"/>
              </a:xfrm>
              <a:prstGeom prst="roundRect">
                <a:avLst>
                  <a:gd name="adj" fmla="val 10267"/>
                </a:avLst>
              </a:prstGeom>
              <a:solidFill>
                <a:schemeClr val="bg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003540-5294-4111-ACCA-A23E40CB5D0A}"/>
              </a:ext>
            </a:extLst>
          </p:cNvPr>
          <p:cNvGrpSpPr/>
          <p:nvPr userDrawn="1"/>
        </p:nvGrpSpPr>
        <p:grpSpPr>
          <a:xfrm>
            <a:off x="9385293" y="4617706"/>
            <a:ext cx="2341884" cy="1537384"/>
            <a:chOff x="403854" y="4069066"/>
            <a:chExt cx="2341884" cy="153738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7" name="Diamond 36">
              <a:extLst>
                <a:ext uri="{FF2B5EF4-FFF2-40B4-BE49-F238E27FC236}">
                  <a16:creationId xmlns:a16="http://schemas.microsoft.com/office/drawing/2014/main" id="{74A68BA0-0E8D-481B-8AAC-C71F39808FE6}"/>
                </a:ext>
              </a:extLst>
            </p:cNvPr>
            <p:cNvSpPr/>
            <p:nvPr userDrawn="1"/>
          </p:nvSpPr>
          <p:spPr>
            <a:xfrm>
              <a:off x="1244596" y="4069066"/>
              <a:ext cx="660400" cy="579120"/>
            </a:xfrm>
            <a:prstGeom prst="diamond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90A82A5-AEC2-4F28-B664-4099320A501D}"/>
                </a:ext>
              </a:extLst>
            </p:cNvPr>
            <p:cNvGrpSpPr/>
            <p:nvPr userDrawn="1"/>
          </p:nvGrpSpPr>
          <p:grpSpPr>
            <a:xfrm>
              <a:off x="403854" y="4331800"/>
              <a:ext cx="2341884" cy="1274650"/>
              <a:chOff x="403854" y="4331800"/>
              <a:chExt cx="2341884" cy="1274650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3E12C820-BCBE-4432-895B-4E6FEAE65778}"/>
                  </a:ext>
                </a:extLst>
              </p:cNvPr>
              <p:cNvSpPr/>
              <p:nvPr userDrawn="1"/>
            </p:nvSpPr>
            <p:spPr>
              <a:xfrm>
                <a:off x="403854" y="4336472"/>
                <a:ext cx="2341884" cy="1269978"/>
              </a:xfrm>
              <a:prstGeom prst="roundRect">
                <a:avLst>
                  <a:gd name="adj" fmla="val 10267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DCAAB050-4206-4A27-B938-06C579DC0BCC}"/>
                  </a:ext>
                </a:extLst>
              </p:cNvPr>
              <p:cNvSpPr/>
              <p:nvPr userDrawn="1"/>
            </p:nvSpPr>
            <p:spPr>
              <a:xfrm>
                <a:off x="403854" y="4331800"/>
                <a:ext cx="2341884" cy="1104232"/>
              </a:xfrm>
              <a:prstGeom prst="roundRect">
                <a:avLst>
                  <a:gd name="adj" fmla="val 10267"/>
                </a:avLst>
              </a:prstGeom>
              <a:solidFill>
                <a:schemeClr val="bg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B699EEB-C029-4EE9-AB2E-C36BD151BF92}"/>
              </a:ext>
            </a:extLst>
          </p:cNvPr>
          <p:cNvGrpSpPr/>
          <p:nvPr userDrawn="1"/>
        </p:nvGrpSpPr>
        <p:grpSpPr>
          <a:xfrm rot="10800000">
            <a:off x="2649212" y="1471385"/>
            <a:ext cx="2341884" cy="1537384"/>
            <a:chOff x="403854" y="4069066"/>
            <a:chExt cx="2341884" cy="153738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92488968-C7FD-43D4-AC66-28FAE9D3A0D3}"/>
                </a:ext>
              </a:extLst>
            </p:cNvPr>
            <p:cNvSpPr/>
            <p:nvPr userDrawn="1"/>
          </p:nvSpPr>
          <p:spPr>
            <a:xfrm>
              <a:off x="1244596" y="4069066"/>
              <a:ext cx="660400" cy="579120"/>
            </a:xfrm>
            <a:prstGeom prst="diamond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FC385BB-B919-4FE7-B88D-6614D96FE54F}"/>
                </a:ext>
              </a:extLst>
            </p:cNvPr>
            <p:cNvGrpSpPr/>
            <p:nvPr userDrawn="1"/>
          </p:nvGrpSpPr>
          <p:grpSpPr>
            <a:xfrm>
              <a:off x="403854" y="4321208"/>
              <a:ext cx="2341884" cy="1285242"/>
              <a:chOff x="403854" y="4321208"/>
              <a:chExt cx="2341884" cy="1285242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2D40B4F7-4249-48EB-B76D-7322E43B296D}"/>
                  </a:ext>
                </a:extLst>
              </p:cNvPr>
              <p:cNvSpPr/>
              <p:nvPr userDrawn="1"/>
            </p:nvSpPr>
            <p:spPr>
              <a:xfrm>
                <a:off x="403854" y="4336472"/>
                <a:ext cx="2341884" cy="1269978"/>
              </a:xfrm>
              <a:prstGeom prst="roundRect">
                <a:avLst>
                  <a:gd name="adj" fmla="val 10267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0235ED88-73D7-4913-B429-4E32943AEA7F}"/>
                  </a:ext>
                </a:extLst>
              </p:cNvPr>
              <p:cNvSpPr/>
              <p:nvPr userDrawn="1"/>
            </p:nvSpPr>
            <p:spPr>
              <a:xfrm>
                <a:off x="403854" y="4321208"/>
                <a:ext cx="2341884" cy="1104232"/>
              </a:xfrm>
              <a:prstGeom prst="roundRect">
                <a:avLst>
                  <a:gd name="adj" fmla="val 10267"/>
                </a:avLst>
              </a:prstGeom>
              <a:solidFill>
                <a:schemeClr val="bg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B191BBD-9BF5-4978-AD4B-B8312B56D6F6}"/>
              </a:ext>
            </a:extLst>
          </p:cNvPr>
          <p:cNvGrpSpPr/>
          <p:nvPr userDrawn="1"/>
        </p:nvGrpSpPr>
        <p:grpSpPr>
          <a:xfrm rot="10800000">
            <a:off x="7139934" y="1470488"/>
            <a:ext cx="2341884" cy="1537384"/>
            <a:chOff x="403854" y="4069066"/>
            <a:chExt cx="2341884" cy="153738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2" name="Diamond 51">
              <a:extLst>
                <a:ext uri="{FF2B5EF4-FFF2-40B4-BE49-F238E27FC236}">
                  <a16:creationId xmlns:a16="http://schemas.microsoft.com/office/drawing/2014/main" id="{33B76293-DAB7-429C-8B75-19B1BFFF1F73}"/>
                </a:ext>
              </a:extLst>
            </p:cNvPr>
            <p:cNvSpPr/>
            <p:nvPr userDrawn="1"/>
          </p:nvSpPr>
          <p:spPr>
            <a:xfrm>
              <a:off x="1244596" y="4069066"/>
              <a:ext cx="660400" cy="579120"/>
            </a:xfrm>
            <a:prstGeom prst="diamond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9136E51-5F9F-4189-97FA-588E52C7BD39}"/>
                </a:ext>
              </a:extLst>
            </p:cNvPr>
            <p:cNvGrpSpPr/>
            <p:nvPr userDrawn="1"/>
          </p:nvGrpSpPr>
          <p:grpSpPr>
            <a:xfrm>
              <a:off x="403854" y="4321208"/>
              <a:ext cx="2341884" cy="1285242"/>
              <a:chOff x="403854" y="4321208"/>
              <a:chExt cx="2341884" cy="1285242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4227047C-C5B6-4CAE-AE15-F77FC131354A}"/>
                  </a:ext>
                </a:extLst>
              </p:cNvPr>
              <p:cNvSpPr/>
              <p:nvPr userDrawn="1"/>
            </p:nvSpPr>
            <p:spPr>
              <a:xfrm>
                <a:off x="403854" y="4336472"/>
                <a:ext cx="2341884" cy="1269978"/>
              </a:xfrm>
              <a:prstGeom prst="roundRect">
                <a:avLst>
                  <a:gd name="adj" fmla="val 10267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2AD0B1F8-0C41-4F72-A916-C531DE13C852}"/>
                  </a:ext>
                </a:extLst>
              </p:cNvPr>
              <p:cNvSpPr/>
              <p:nvPr userDrawn="1"/>
            </p:nvSpPr>
            <p:spPr>
              <a:xfrm>
                <a:off x="403854" y="4321208"/>
                <a:ext cx="2341884" cy="1104232"/>
              </a:xfrm>
              <a:prstGeom prst="roundRect">
                <a:avLst>
                  <a:gd name="adj" fmla="val 10267"/>
                </a:avLst>
              </a:prstGeom>
              <a:solidFill>
                <a:schemeClr val="bg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6" name="Title 55">
            <a:extLst>
              <a:ext uri="{FF2B5EF4-FFF2-40B4-BE49-F238E27FC236}">
                <a16:creationId xmlns:a16="http://schemas.microsoft.com/office/drawing/2014/main" id="{3AC4B787-D5D7-4A9A-A2BA-892A84A63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516" y="346242"/>
            <a:ext cx="10515600" cy="778159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EEF042D0-9AB6-4A7E-8DC2-5AA96AC910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26055" y="1747839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57">
            <a:extLst>
              <a:ext uri="{FF2B5EF4-FFF2-40B4-BE49-F238E27FC236}">
                <a16:creationId xmlns:a16="http://schemas.microsoft.com/office/drawing/2014/main" id="{F1ABDD9A-E987-4D88-A94A-3844701C23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26055" y="2070540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EA24A090-F5C9-4DC5-A4C6-756BE14CED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6775" y="1757999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57">
            <a:extLst>
              <a:ext uri="{FF2B5EF4-FFF2-40B4-BE49-F238E27FC236}">
                <a16:creationId xmlns:a16="http://schemas.microsoft.com/office/drawing/2014/main" id="{26276A48-6AF6-4E18-B2CD-0B880E531D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16775" y="2080700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59595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57">
            <a:extLst>
              <a:ext uri="{FF2B5EF4-FFF2-40B4-BE49-F238E27FC236}">
                <a16:creationId xmlns:a16="http://schemas.microsoft.com/office/drawing/2014/main" id="{A27CFD0F-25AF-4D79-8F26-6D9C362BA1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823" y="5009339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57">
            <a:extLst>
              <a:ext uri="{FF2B5EF4-FFF2-40B4-BE49-F238E27FC236}">
                <a16:creationId xmlns:a16="http://schemas.microsoft.com/office/drawing/2014/main" id="{872ECCB3-F1D9-435D-9E5A-FEDC64D331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4823" y="5332040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57">
            <a:extLst>
              <a:ext uri="{FF2B5EF4-FFF2-40B4-BE49-F238E27FC236}">
                <a16:creationId xmlns:a16="http://schemas.microsoft.com/office/drawing/2014/main" id="{F9C486BA-7F0F-4FDE-8512-1709168B64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18087" y="5017612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57">
            <a:extLst>
              <a:ext uri="{FF2B5EF4-FFF2-40B4-BE49-F238E27FC236}">
                <a16:creationId xmlns:a16="http://schemas.microsoft.com/office/drawing/2014/main" id="{C1C4CE38-F5DF-415D-93CD-1471C1C51FC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18087" y="5340313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57">
            <a:extLst>
              <a:ext uri="{FF2B5EF4-FFF2-40B4-BE49-F238E27FC236}">
                <a16:creationId xmlns:a16="http://schemas.microsoft.com/office/drawing/2014/main" id="{70B1A5FD-7254-4D10-BAF3-109998A1EF3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56103" y="4998704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57">
            <a:extLst>
              <a:ext uri="{FF2B5EF4-FFF2-40B4-BE49-F238E27FC236}">
                <a16:creationId xmlns:a16="http://schemas.microsoft.com/office/drawing/2014/main" id="{49D1D764-CBB3-4B86-B321-2B80095F31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56103" y="5321405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7B2D4918-7013-45C4-8FA9-14CBFF98AAF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44600" y="3707243"/>
            <a:ext cx="660400" cy="26421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70" name="Text Placeholder 68">
            <a:extLst>
              <a:ext uri="{FF2B5EF4-FFF2-40B4-BE49-F238E27FC236}">
                <a16:creationId xmlns:a16="http://schemas.microsoft.com/office/drawing/2014/main" id="{D4171E06-7737-478A-8C33-AAB11606B52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00120" y="3712323"/>
            <a:ext cx="660400" cy="25405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71" name="Text Placeholder 68">
            <a:extLst>
              <a:ext uri="{FF2B5EF4-FFF2-40B4-BE49-F238E27FC236}">
                <a16:creationId xmlns:a16="http://schemas.microsoft.com/office/drawing/2014/main" id="{9A53CF1F-27A1-402D-9394-7DC9EA9B3CC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45480" y="3712323"/>
            <a:ext cx="660400" cy="25405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72" name="Text Placeholder 68">
            <a:extLst>
              <a:ext uri="{FF2B5EF4-FFF2-40B4-BE49-F238E27FC236}">
                <a16:creationId xmlns:a16="http://schemas.microsoft.com/office/drawing/2014/main" id="{EEDA5B9B-4E29-44BD-9AB4-63CC31001C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980676" y="3707243"/>
            <a:ext cx="660400" cy="26421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73" name="Text Placeholder 68">
            <a:extLst>
              <a:ext uri="{FF2B5EF4-FFF2-40B4-BE49-F238E27FC236}">
                <a16:creationId xmlns:a16="http://schemas.microsoft.com/office/drawing/2014/main" id="{3B7FA5A5-3F35-435F-9C91-FBBB04F5B16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225247" y="3708318"/>
            <a:ext cx="660400" cy="26206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97063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EBB0E32-0304-4451-ADB8-C044457D5B85}" type="datetimeFigureOut">
              <a:rPr lang="en-US" smtClean="0"/>
              <a:t>11/18/2022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55">
            <a:extLst>
              <a:ext uri="{FF2B5EF4-FFF2-40B4-BE49-F238E27FC236}">
                <a16:creationId xmlns:a16="http://schemas.microsoft.com/office/drawing/2014/main" id="{FB873B05-02D5-485C-98EB-9E77B1C8B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516" y="346242"/>
            <a:ext cx="10515600" cy="778159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1E27557-7C88-434A-AC62-3ECB18F43E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17003" y="1969294"/>
            <a:ext cx="8157995" cy="291941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4630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B9A0CF91-2F3B-40C7-8AB8-A01998346BF2}"/>
              </a:ext>
            </a:extLst>
          </p:cNvPr>
          <p:cNvGrpSpPr/>
          <p:nvPr userDrawn="1"/>
        </p:nvGrpSpPr>
        <p:grpSpPr>
          <a:xfrm>
            <a:off x="345440" y="3227204"/>
            <a:ext cx="11541760" cy="1221033"/>
            <a:chOff x="345440" y="3227204"/>
            <a:chExt cx="11541760" cy="1221033"/>
          </a:xfrm>
          <a:solidFill>
            <a:srgbClr val="404040"/>
          </a:solidFill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73EC5C4-1F47-442F-9D5A-B34278E468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45440" y="3848801"/>
              <a:ext cx="11541760" cy="0"/>
            </a:xfrm>
            <a:prstGeom prst="line">
              <a:avLst/>
            </a:prstGeom>
            <a:grpFill/>
            <a:ln w="177800" cap="rnd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D0888A5-07F2-4FCF-8971-919AF42D5352}"/>
                </a:ext>
              </a:extLst>
            </p:cNvPr>
            <p:cNvGrpSpPr/>
            <p:nvPr userDrawn="1"/>
          </p:nvGrpSpPr>
          <p:grpSpPr>
            <a:xfrm>
              <a:off x="975360" y="3249361"/>
              <a:ext cx="1198873" cy="1198876"/>
              <a:chOff x="975360" y="2700721"/>
              <a:chExt cx="1198873" cy="1198876"/>
            </a:xfrm>
            <a:grp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4E8BDE3-4E10-4D56-84BA-7E03385799CB}"/>
                  </a:ext>
                </a:extLst>
              </p:cNvPr>
              <p:cNvSpPr/>
              <p:nvPr userDrawn="1"/>
            </p:nvSpPr>
            <p:spPr>
              <a:xfrm>
                <a:off x="975360" y="2700724"/>
                <a:ext cx="1198873" cy="1198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Circle: Hollow 15">
                <a:extLst>
                  <a:ext uri="{FF2B5EF4-FFF2-40B4-BE49-F238E27FC236}">
                    <a16:creationId xmlns:a16="http://schemas.microsoft.com/office/drawing/2014/main" id="{F5EF6C12-ED46-4CB9-82B8-B9991382C462}"/>
                  </a:ext>
                </a:extLst>
              </p:cNvPr>
              <p:cNvSpPr/>
              <p:nvPr userDrawn="1"/>
            </p:nvSpPr>
            <p:spPr>
              <a:xfrm>
                <a:off x="975360" y="2700721"/>
                <a:ext cx="1198873" cy="1198873"/>
              </a:xfrm>
              <a:prstGeom prst="donut">
                <a:avLst>
                  <a:gd name="adj" fmla="val 15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7768214-9A9D-41A1-9221-4E7DCB69CD98}"/>
                </a:ext>
              </a:extLst>
            </p:cNvPr>
            <p:cNvGrpSpPr/>
            <p:nvPr userDrawn="1"/>
          </p:nvGrpSpPr>
          <p:grpSpPr>
            <a:xfrm>
              <a:off x="3220718" y="3227208"/>
              <a:ext cx="1198877" cy="1198874"/>
              <a:chOff x="3220718" y="2678568"/>
              <a:chExt cx="1198877" cy="1198874"/>
            </a:xfrm>
            <a:grp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E241B73-D0FF-4F54-8CB5-8A8DE0435F7A}"/>
                  </a:ext>
                </a:extLst>
              </p:cNvPr>
              <p:cNvSpPr/>
              <p:nvPr userDrawn="1"/>
            </p:nvSpPr>
            <p:spPr>
              <a:xfrm>
                <a:off x="3220718" y="2678568"/>
                <a:ext cx="1198873" cy="1198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Circle: Hollow 16">
                <a:extLst>
                  <a:ext uri="{FF2B5EF4-FFF2-40B4-BE49-F238E27FC236}">
                    <a16:creationId xmlns:a16="http://schemas.microsoft.com/office/drawing/2014/main" id="{43FC3FE9-3BB8-4E25-8643-4B9FE540F540}"/>
                  </a:ext>
                </a:extLst>
              </p:cNvPr>
              <p:cNvSpPr/>
              <p:nvPr userDrawn="1"/>
            </p:nvSpPr>
            <p:spPr>
              <a:xfrm>
                <a:off x="3220721" y="2678568"/>
                <a:ext cx="1198874" cy="1198874"/>
              </a:xfrm>
              <a:prstGeom prst="donut">
                <a:avLst>
                  <a:gd name="adj" fmla="val 15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DBADE76-D1FD-4716-BC11-B0597BDA827B}"/>
                </a:ext>
              </a:extLst>
            </p:cNvPr>
            <p:cNvGrpSpPr/>
            <p:nvPr userDrawn="1"/>
          </p:nvGrpSpPr>
          <p:grpSpPr>
            <a:xfrm>
              <a:off x="5466080" y="3249360"/>
              <a:ext cx="1198873" cy="1198876"/>
              <a:chOff x="5466080" y="2700720"/>
              <a:chExt cx="1198873" cy="1198876"/>
            </a:xfrm>
            <a:grp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0324D9D-D041-4429-9B95-C40E7FD87798}"/>
                  </a:ext>
                </a:extLst>
              </p:cNvPr>
              <p:cNvSpPr/>
              <p:nvPr userDrawn="1"/>
            </p:nvSpPr>
            <p:spPr>
              <a:xfrm>
                <a:off x="5466080" y="2700723"/>
                <a:ext cx="1198873" cy="1198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Circle: Hollow 17">
                <a:extLst>
                  <a:ext uri="{FF2B5EF4-FFF2-40B4-BE49-F238E27FC236}">
                    <a16:creationId xmlns:a16="http://schemas.microsoft.com/office/drawing/2014/main" id="{1DDD0C37-64DC-4390-A307-EAD4C3085251}"/>
                  </a:ext>
                </a:extLst>
              </p:cNvPr>
              <p:cNvSpPr/>
              <p:nvPr userDrawn="1"/>
            </p:nvSpPr>
            <p:spPr>
              <a:xfrm>
                <a:off x="5466080" y="2700720"/>
                <a:ext cx="1198873" cy="1198873"/>
              </a:xfrm>
              <a:prstGeom prst="donut">
                <a:avLst>
                  <a:gd name="adj" fmla="val 15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F066A8B-005D-4E24-BDDB-83EB1B8A97AB}"/>
                </a:ext>
              </a:extLst>
            </p:cNvPr>
            <p:cNvGrpSpPr/>
            <p:nvPr userDrawn="1"/>
          </p:nvGrpSpPr>
          <p:grpSpPr>
            <a:xfrm>
              <a:off x="7711438" y="3227204"/>
              <a:ext cx="1198877" cy="1198877"/>
              <a:chOff x="7711438" y="2678564"/>
              <a:chExt cx="1198877" cy="1198877"/>
            </a:xfrm>
            <a:grp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0751DBE-F4B9-49A6-92B0-477617634283}"/>
                  </a:ext>
                </a:extLst>
              </p:cNvPr>
              <p:cNvSpPr/>
              <p:nvPr userDrawn="1"/>
            </p:nvSpPr>
            <p:spPr>
              <a:xfrm>
                <a:off x="7711440" y="2678568"/>
                <a:ext cx="1198873" cy="1198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Circle: Hollow 18">
                <a:extLst>
                  <a:ext uri="{FF2B5EF4-FFF2-40B4-BE49-F238E27FC236}">
                    <a16:creationId xmlns:a16="http://schemas.microsoft.com/office/drawing/2014/main" id="{5BA1BDFF-D187-4F3E-8E69-2292F809ED2B}"/>
                  </a:ext>
                </a:extLst>
              </p:cNvPr>
              <p:cNvSpPr/>
              <p:nvPr userDrawn="1"/>
            </p:nvSpPr>
            <p:spPr>
              <a:xfrm>
                <a:off x="7711438" y="2678564"/>
                <a:ext cx="1198877" cy="1198877"/>
              </a:xfrm>
              <a:prstGeom prst="donut">
                <a:avLst>
                  <a:gd name="adj" fmla="val 15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C92BF73-A0CF-44E2-8ED7-366C39070A18}"/>
                </a:ext>
              </a:extLst>
            </p:cNvPr>
            <p:cNvGrpSpPr/>
            <p:nvPr userDrawn="1"/>
          </p:nvGrpSpPr>
          <p:grpSpPr>
            <a:xfrm>
              <a:off x="9956796" y="3249358"/>
              <a:ext cx="1198877" cy="1198877"/>
              <a:chOff x="9956796" y="2700718"/>
              <a:chExt cx="1198877" cy="1198877"/>
            </a:xfrm>
            <a:grp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6B91428-2BB1-4A9D-B661-7C96679DB024}"/>
                  </a:ext>
                </a:extLst>
              </p:cNvPr>
              <p:cNvSpPr/>
              <p:nvPr userDrawn="1"/>
            </p:nvSpPr>
            <p:spPr>
              <a:xfrm>
                <a:off x="9956800" y="2700722"/>
                <a:ext cx="1198873" cy="119887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Circle: Hollow 19">
                <a:extLst>
                  <a:ext uri="{FF2B5EF4-FFF2-40B4-BE49-F238E27FC236}">
                    <a16:creationId xmlns:a16="http://schemas.microsoft.com/office/drawing/2014/main" id="{B5BC5108-ED06-4FAB-BB93-93062E7A6D49}"/>
                  </a:ext>
                </a:extLst>
              </p:cNvPr>
              <p:cNvSpPr/>
              <p:nvPr userDrawn="1"/>
            </p:nvSpPr>
            <p:spPr>
              <a:xfrm>
                <a:off x="9956796" y="2700718"/>
                <a:ext cx="1198873" cy="1198873"/>
              </a:xfrm>
              <a:prstGeom prst="donut">
                <a:avLst>
                  <a:gd name="adj" fmla="val 1536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7E8E15-D7B1-412B-AD6D-32B85B1FDBCD}"/>
              </a:ext>
            </a:extLst>
          </p:cNvPr>
          <p:cNvGrpSpPr/>
          <p:nvPr userDrawn="1"/>
        </p:nvGrpSpPr>
        <p:grpSpPr>
          <a:xfrm>
            <a:off x="403854" y="4617706"/>
            <a:ext cx="2341884" cy="1537384"/>
            <a:chOff x="403854" y="4069066"/>
            <a:chExt cx="2341884" cy="153738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4" name="Diamond 23">
              <a:extLst>
                <a:ext uri="{FF2B5EF4-FFF2-40B4-BE49-F238E27FC236}">
                  <a16:creationId xmlns:a16="http://schemas.microsoft.com/office/drawing/2014/main" id="{BA8E296D-FABC-4041-8179-D5E07C0B6210}"/>
                </a:ext>
              </a:extLst>
            </p:cNvPr>
            <p:cNvSpPr/>
            <p:nvPr userDrawn="1"/>
          </p:nvSpPr>
          <p:spPr>
            <a:xfrm>
              <a:off x="1244596" y="4069066"/>
              <a:ext cx="660400" cy="579120"/>
            </a:xfrm>
            <a:prstGeom prst="diamond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8A9B19D-6EB3-4467-AF42-95D984C5D788}"/>
                </a:ext>
              </a:extLst>
            </p:cNvPr>
            <p:cNvGrpSpPr/>
            <p:nvPr userDrawn="1"/>
          </p:nvGrpSpPr>
          <p:grpSpPr>
            <a:xfrm>
              <a:off x="403854" y="4331800"/>
              <a:ext cx="2341884" cy="1274650"/>
              <a:chOff x="403854" y="4331800"/>
              <a:chExt cx="2341884" cy="1274650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BF44FD4-7FD7-40F2-98C8-E788E2B4D9A5}"/>
                  </a:ext>
                </a:extLst>
              </p:cNvPr>
              <p:cNvSpPr/>
              <p:nvPr userDrawn="1"/>
            </p:nvSpPr>
            <p:spPr>
              <a:xfrm>
                <a:off x="403854" y="4336472"/>
                <a:ext cx="2341884" cy="1269978"/>
              </a:xfrm>
              <a:prstGeom prst="roundRect">
                <a:avLst>
                  <a:gd name="adj" fmla="val 102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90E08B57-ED76-43AF-B67C-BCA6FD9A2059}"/>
                  </a:ext>
                </a:extLst>
              </p:cNvPr>
              <p:cNvSpPr/>
              <p:nvPr userDrawn="1"/>
            </p:nvSpPr>
            <p:spPr>
              <a:xfrm>
                <a:off x="403854" y="4331800"/>
                <a:ext cx="2341884" cy="1104232"/>
              </a:xfrm>
              <a:prstGeom prst="roundRect">
                <a:avLst>
                  <a:gd name="adj" fmla="val 10267"/>
                </a:avLst>
              </a:prstGeom>
              <a:solidFill>
                <a:schemeClr val="bg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FC21A9-96FB-4FF8-AEB8-48E0A946427A}"/>
              </a:ext>
            </a:extLst>
          </p:cNvPr>
          <p:cNvGrpSpPr/>
          <p:nvPr userDrawn="1"/>
        </p:nvGrpSpPr>
        <p:grpSpPr>
          <a:xfrm>
            <a:off x="4945374" y="4617706"/>
            <a:ext cx="2341884" cy="1537384"/>
            <a:chOff x="403854" y="4069066"/>
            <a:chExt cx="2341884" cy="153738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2" name="Diamond 31">
              <a:extLst>
                <a:ext uri="{FF2B5EF4-FFF2-40B4-BE49-F238E27FC236}">
                  <a16:creationId xmlns:a16="http://schemas.microsoft.com/office/drawing/2014/main" id="{E70F75C1-D801-4001-B85E-599E24F7D1A5}"/>
                </a:ext>
              </a:extLst>
            </p:cNvPr>
            <p:cNvSpPr/>
            <p:nvPr userDrawn="1"/>
          </p:nvSpPr>
          <p:spPr>
            <a:xfrm>
              <a:off x="1244596" y="4069066"/>
              <a:ext cx="660400" cy="579120"/>
            </a:xfrm>
            <a:prstGeom prst="diamond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83F934F-15A5-4EBD-BCF8-D261ADDF9DB4}"/>
                </a:ext>
              </a:extLst>
            </p:cNvPr>
            <p:cNvGrpSpPr/>
            <p:nvPr userDrawn="1"/>
          </p:nvGrpSpPr>
          <p:grpSpPr>
            <a:xfrm>
              <a:off x="403854" y="4331800"/>
              <a:ext cx="2341884" cy="1274650"/>
              <a:chOff x="403854" y="4331800"/>
              <a:chExt cx="2341884" cy="1274650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307ACF98-3D7E-4BB7-9540-6C99E885B32D}"/>
                  </a:ext>
                </a:extLst>
              </p:cNvPr>
              <p:cNvSpPr/>
              <p:nvPr userDrawn="1"/>
            </p:nvSpPr>
            <p:spPr>
              <a:xfrm>
                <a:off x="403854" y="4336472"/>
                <a:ext cx="2341884" cy="1269978"/>
              </a:xfrm>
              <a:prstGeom prst="roundRect">
                <a:avLst>
                  <a:gd name="adj" fmla="val 10267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028A08F1-3092-4779-A9E8-517DB617DCF8}"/>
                  </a:ext>
                </a:extLst>
              </p:cNvPr>
              <p:cNvSpPr/>
              <p:nvPr userDrawn="1"/>
            </p:nvSpPr>
            <p:spPr>
              <a:xfrm>
                <a:off x="403854" y="4331800"/>
                <a:ext cx="2341884" cy="1104232"/>
              </a:xfrm>
              <a:prstGeom prst="roundRect">
                <a:avLst>
                  <a:gd name="adj" fmla="val 10267"/>
                </a:avLst>
              </a:prstGeom>
              <a:solidFill>
                <a:schemeClr val="bg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003540-5294-4111-ACCA-A23E40CB5D0A}"/>
              </a:ext>
            </a:extLst>
          </p:cNvPr>
          <p:cNvGrpSpPr/>
          <p:nvPr userDrawn="1"/>
        </p:nvGrpSpPr>
        <p:grpSpPr>
          <a:xfrm>
            <a:off x="9385293" y="4617706"/>
            <a:ext cx="2341884" cy="1537384"/>
            <a:chOff x="403854" y="4069066"/>
            <a:chExt cx="2341884" cy="153738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7" name="Diamond 36">
              <a:extLst>
                <a:ext uri="{FF2B5EF4-FFF2-40B4-BE49-F238E27FC236}">
                  <a16:creationId xmlns:a16="http://schemas.microsoft.com/office/drawing/2014/main" id="{74A68BA0-0E8D-481B-8AAC-C71F39808FE6}"/>
                </a:ext>
              </a:extLst>
            </p:cNvPr>
            <p:cNvSpPr/>
            <p:nvPr userDrawn="1"/>
          </p:nvSpPr>
          <p:spPr>
            <a:xfrm>
              <a:off x="1244596" y="4069066"/>
              <a:ext cx="660400" cy="579120"/>
            </a:xfrm>
            <a:prstGeom prst="diamond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90A82A5-AEC2-4F28-B664-4099320A501D}"/>
                </a:ext>
              </a:extLst>
            </p:cNvPr>
            <p:cNvGrpSpPr/>
            <p:nvPr userDrawn="1"/>
          </p:nvGrpSpPr>
          <p:grpSpPr>
            <a:xfrm>
              <a:off x="403854" y="4331800"/>
              <a:ext cx="2341884" cy="1274650"/>
              <a:chOff x="403854" y="4331800"/>
              <a:chExt cx="2341884" cy="1274650"/>
            </a:xfrm>
          </p:grpSpPr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3E12C820-BCBE-4432-895B-4E6FEAE65778}"/>
                  </a:ext>
                </a:extLst>
              </p:cNvPr>
              <p:cNvSpPr/>
              <p:nvPr userDrawn="1"/>
            </p:nvSpPr>
            <p:spPr>
              <a:xfrm>
                <a:off x="403854" y="4336472"/>
                <a:ext cx="2341884" cy="1269978"/>
              </a:xfrm>
              <a:prstGeom prst="roundRect">
                <a:avLst>
                  <a:gd name="adj" fmla="val 10267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DCAAB050-4206-4A27-B938-06C579DC0BCC}"/>
                  </a:ext>
                </a:extLst>
              </p:cNvPr>
              <p:cNvSpPr/>
              <p:nvPr userDrawn="1"/>
            </p:nvSpPr>
            <p:spPr>
              <a:xfrm>
                <a:off x="403854" y="4331800"/>
                <a:ext cx="2341884" cy="1104232"/>
              </a:xfrm>
              <a:prstGeom prst="roundRect">
                <a:avLst>
                  <a:gd name="adj" fmla="val 10267"/>
                </a:avLst>
              </a:prstGeom>
              <a:solidFill>
                <a:schemeClr val="bg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B699EEB-C029-4EE9-AB2E-C36BD151BF92}"/>
              </a:ext>
            </a:extLst>
          </p:cNvPr>
          <p:cNvGrpSpPr/>
          <p:nvPr userDrawn="1"/>
        </p:nvGrpSpPr>
        <p:grpSpPr>
          <a:xfrm rot="10800000">
            <a:off x="2649212" y="1471385"/>
            <a:ext cx="2341884" cy="1537384"/>
            <a:chOff x="403854" y="4069066"/>
            <a:chExt cx="2341884" cy="153738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7" name="Diamond 46">
              <a:extLst>
                <a:ext uri="{FF2B5EF4-FFF2-40B4-BE49-F238E27FC236}">
                  <a16:creationId xmlns:a16="http://schemas.microsoft.com/office/drawing/2014/main" id="{92488968-C7FD-43D4-AC66-28FAE9D3A0D3}"/>
                </a:ext>
              </a:extLst>
            </p:cNvPr>
            <p:cNvSpPr/>
            <p:nvPr userDrawn="1"/>
          </p:nvSpPr>
          <p:spPr>
            <a:xfrm>
              <a:off x="1244596" y="4069066"/>
              <a:ext cx="660400" cy="579120"/>
            </a:xfrm>
            <a:prstGeom prst="diamond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FC385BB-B919-4FE7-B88D-6614D96FE54F}"/>
                </a:ext>
              </a:extLst>
            </p:cNvPr>
            <p:cNvGrpSpPr/>
            <p:nvPr userDrawn="1"/>
          </p:nvGrpSpPr>
          <p:grpSpPr>
            <a:xfrm>
              <a:off x="403854" y="4321208"/>
              <a:ext cx="2341884" cy="1285242"/>
              <a:chOff x="403854" y="4321208"/>
              <a:chExt cx="2341884" cy="1285242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2D40B4F7-4249-48EB-B76D-7322E43B296D}"/>
                  </a:ext>
                </a:extLst>
              </p:cNvPr>
              <p:cNvSpPr/>
              <p:nvPr userDrawn="1"/>
            </p:nvSpPr>
            <p:spPr>
              <a:xfrm>
                <a:off x="403854" y="4336472"/>
                <a:ext cx="2341884" cy="1269978"/>
              </a:xfrm>
              <a:prstGeom prst="roundRect">
                <a:avLst>
                  <a:gd name="adj" fmla="val 10267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0235ED88-73D7-4913-B429-4E32943AEA7F}"/>
                  </a:ext>
                </a:extLst>
              </p:cNvPr>
              <p:cNvSpPr/>
              <p:nvPr userDrawn="1"/>
            </p:nvSpPr>
            <p:spPr>
              <a:xfrm>
                <a:off x="403854" y="4321208"/>
                <a:ext cx="2341884" cy="1104232"/>
              </a:xfrm>
              <a:prstGeom prst="roundRect">
                <a:avLst>
                  <a:gd name="adj" fmla="val 10267"/>
                </a:avLst>
              </a:prstGeom>
              <a:solidFill>
                <a:schemeClr val="bg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B191BBD-9BF5-4978-AD4B-B8312B56D6F6}"/>
              </a:ext>
            </a:extLst>
          </p:cNvPr>
          <p:cNvGrpSpPr/>
          <p:nvPr userDrawn="1"/>
        </p:nvGrpSpPr>
        <p:grpSpPr>
          <a:xfrm rot="10800000">
            <a:off x="7139934" y="1470488"/>
            <a:ext cx="2341884" cy="1537384"/>
            <a:chOff x="403854" y="4069066"/>
            <a:chExt cx="2341884" cy="1537384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2" name="Diamond 51">
              <a:extLst>
                <a:ext uri="{FF2B5EF4-FFF2-40B4-BE49-F238E27FC236}">
                  <a16:creationId xmlns:a16="http://schemas.microsoft.com/office/drawing/2014/main" id="{33B76293-DAB7-429C-8B75-19B1BFFF1F73}"/>
                </a:ext>
              </a:extLst>
            </p:cNvPr>
            <p:cNvSpPr/>
            <p:nvPr userDrawn="1"/>
          </p:nvSpPr>
          <p:spPr>
            <a:xfrm>
              <a:off x="1244596" y="4069066"/>
              <a:ext cx="660400" cy="579120"/>
            </a:xfrm>
            <a:prstGeom prst="diamond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9136E51-5F9F-4189-97FA-588E52C7BD39}"/>
                </a:ext>
              </a:extLst>
            </p:cNvPr>
            <p:cNvGrpSpPr/>
            <p:nvPr userDrawn="1"/>
          </p:nvGrpSpPr>
          <p:grpSpPr>
            <a:xfrm>
              <a:off x="403854" y="4321208"/>
              <a:ext cx="2341884" cy="1285242"/>
              <a:chOff x="403854" y="4321208"/>
              <a:chExt cx="2341884" cy="1285242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4227047C-C5B6-4CAE-AE15-F77FC131354A}"/>
                  </a:ext>
                </a:extLst>
              </p:cNvPr>
              <p:cNvSpPr/>
              <p:nvPr userDrawn="1"/>
            </p:nvSpPr>
            <p:spPr>
              <a:xfrm>
                <a:off x="403854" y="4336472"/>
                <a:ext cx="2341884" cy="1269978"/>
              </a:xfrm>
              <a:prstGeom prst="roundRect">
                <a:avLst>
                  <a:gd name="adj" fmla="val 10267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2AD0B1F8-0C41-4F72-A916-C531DE13C852}"/>
                  </a:ext>
                </a:extLst>
              </p:cNvPr>
              <p:cNvSpPr/>
              <p:nvPr userDrawn="1"/>
            </p:nvSpPr>
            <p:spPr>
              <a:xfrm>
                <a:off x="403854" y="4321208"/>
                <a:ext cx="2341884" cy="1104232"/>
              </a:xfrm>
              <a:prstGeom prst="roundRect">
                <a:avLst>
                  <a:gd name="adj" fmla="val 10267"/>
                </a:avLst>
              </a:prstGeom>
              <a:solidFill>
                <a:schemeClr val="bg1"/>
              </a:solidFill>
              <a:ln w="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6" name="Title 55">
            <a:extLst>
              <a:ext uri="{FF2B5EF4-FFF2-40B4-BE49-F238E27FC236}">
                <a16:creationId xmlns:a16="http://schemas.microsoft.com/office/drawing/2014/main" id="{3AC4B787-D5D7-4A9A-A2BA-892A84A63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516" y="346242"/>
            <a:ext cx="10515600" cy="778159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EEF042D0-9AB6-4A7E-8DC2-5AA96AC910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26055" y="1747839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57">
            <a:extLst>
              <a:ext uri="{FF2B5EF4-FFF2-40B4-BE49-F238E27FC236}">
                <a16:creationId xmlns:a16="http://schemas.microsoft.com/office/drawing/2014/main" id="{F1ABDD9A-E987-4D88-A94A-3844701C23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26055" y="2070540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EA24A090-F5C9-4DC5-A4C6-756BE14CED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6775" y="1757999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57">
            <a:extLst>
              <a:ext uri="{FF2B5EF4-FFF2-40B4-BE49-F238E27FC236}">
                <a16:creationId xmlns:a16="http://schemas.microsoft.com/office/drawing/2014/main" id="{26276A48-6AF6-4E18-B2CD-0B880E531D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16775" y="2080700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59595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57">
            <a:extLst>
              <a:ext uri="{FF2B5EF4-FFF2-40B4-BE49-F238E27FC236}">
                <a16:creationId xmlns:a16="http://schemas.microsoft.com/office/drawing/2014/main" id="{A27CFD0F-25AF-4D79-8F26-6D9C362BA1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823" y="5009339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57">
            <a:extLst>
              <a:ext uri="{FF2B5EF4-FFF2-40B4-BE49-F238E27FC236}">
                <a16:creationId xmlns:a16="http://schemas.microsoft.com/office/drawing/2014/main" id="{872ECCB3-F1D9-435D-9E5A-FEDC64D331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4823" y="5332040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57">
            <a:extLst>
              <a:ext uri="{FF2B5EF4-FFF2-40B4-BE49-F238E27FC236}">
                <a16:creationId xmlns:a16="http://schemas.microsoft.com/office/drawing/2014/main" id="{F9C486BA-7F0F-4FDE-8512-1709168B64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18087" y="5017612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57">
            <a:extLst>
              <a:ext uri="{FF2B5EF4-FFF2-40B4-BE49-F238E27FC236}">
                <a16:creationId xmlns:a16="http://schemas.microsoft.com/office/drawing/2014/main" id="{C1C4CE38-F5DF-415D-93CD-1471C1C51FC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18087" y="5340313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57">
            <a:extLst>
              <a:ext uri="{FF2B5EF4-FFF2-40B4-BE49-F238E27FC236}">
                <a16:creationId xmlns:a16="http://schemas.microsoft.com/office/drawing/2014/main" id="{70B1A5FD-7254-4D10-BAF3-109998A1EF3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56103" y="4998704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57">
            <a:extLst>
              <a:ext uri="{FF2B5EF4-FFF2-40B4-BE49-F238E27FC236}">
                <a16:creationId xmlns:a16="http://schemas.microsoft.com/office/drawing/2014/main" id="{49D1D764-CBB3-4B86-B321-2B80095F314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56103" y="5321405"/>
            <a:ext cx="2198688" cy="2943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7B2D4918-7013-45C4-8FA9-14CBFF98AAF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244600" y="3707243"/>
            <a:ext cx="660400" cy="26421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70" name="Text Placeholder 68">
            <a:extLst>
              <a:ext uri="{FF2B5EF4-FFF2-40B4-BE49-F238E27FC236}">
                <a16:creationId xmlns:a16="http://schemas.microsoft.com/office/drawing/2014/main" id="{D4171E06-7737-478A-8C33-AAB11606B52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00120" y="3712323"/>
            <a:ext cx="660400" cy="25405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71" name="Text Placeholder 68">
            <a:extLst>
              <a:ext uri="{FF2B5EF4-FFF2-40B4-BE49-F238E27FC236}">
                <a16:creationId xmlns:a16="http://schemas.microsoft.com/office/drawing/2014/main" id="{9A53CF1F-27A1-402D-9394-7DC9EA9B3CC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45480" y="3712323"/>
            <a:ext cx="660400" cy="25405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72" name="Text Placeholder 68">
            <a:extLst>
              <a:ext uri="{FF2B5EF4-FFF2-40B4-BE49-F238E27FC236}">
                <a16:creationId xmlns:a16="http://schemas.microsoft.com/office/drawing/2014/main" id="{EEDA5B9B-4E29-44BD-9AB4-63CC31001C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980676" y="3707243"/>
            <a:ext cx="660400" cy="26421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73" name="Text Placeholder 68">
            <a:extLst>
              <a:ext uri="{FF2B5EF4-FFF2-40B4-BE49-F238E27FC236}">
                <a16:creationId xmlns:a16="http://schemas.microsoft.com/office/drawing/2014/main" id="{3B7FA5A5-3F35-435F-9C91-FBBB04F5B16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225247" y="3708318"/>
            <a:ext cx="660400" cy="26206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31984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55B03-50B5-2804-4533-C2B8342BF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83A6E-D9A4-4375-9433-FD1AD0234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65B49-9A8E-30D6-8BCE-0A00918F9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BCC85-1EB5-1930-D9A6-E9DB51AE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B478B-CB1F-C087-1A7A-5FE09F9CC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88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CD43-45F2-82FB-9238-7473A1ABD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3CE6C-D3FF-4078-D0D5-FCF6F99BB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3D9F0-93CF-963E-2339-ACF97DBC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2BD49-8227-527E-BED5-F41CBED1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695FA-8E85-14F6-5920-83FB7319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83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83E7E-F968-62A7-8CE8-D40A4C98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A0229-1BE8-37E8-A0BC-F5EF85D96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A06F5-F81E-0BF9-FF20-631B212B8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8406B-D516-2B48-C519-E292E217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744CB-DC78-67D0-B58B-9AC0DAF99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21DD0F-3FF1-8679-0755-BC6E30A5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94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A88A-0FBE-708D-D032-6D93F302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23753-92E7-0980-0DB8-4C926B8D8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F33C5-09BB-FE60-8BCC-4A355F064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40AD48-5D48-150A-B2E4-37C02BE38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13270-9FBD-75E1-E920-2DF02117B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34456A-0857-7AF0-BB76-AAD14CD40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468CCD-60E0-7B88-6FA3-5D88EB8A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A973B9-6AC1-7A04-BB09-8557E76AC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25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0603-BC29-4616-6FF8-629135FB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F8E76-6C8E-700A-9927-6462FB85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F97D-94DB-079B-50CD-09D1D5FF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708F9-0A35-9472-415C-84188CB7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71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56C6A3-76DF-0CAA-671B-72301A67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F0CA6B-0F77-4639-EFCD-DE49D454E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79130-7999-0B4D-66B4-9B96229A8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41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B69EF-AD1C-B48C-A0A8-9F43791B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91F8A-A926-D66C-2140-D9FB33588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C5F50-BFF7-4E8C-10B0-5513F3392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4681F-9F37-4A6E-1CF4-A164C1373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1F796-2CC5-4A96-09DA-FBC44AE8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702A1-5290-D5FB-7826-FF2DFC3F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6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1F26-8831-86CF-CBEF-D20F251AE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31EFD-81DC-3AFA-675D-2BEC83420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5A6F9-F23A-C9E4-59A1-A4B3D96E0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D8BF4-5FEA-5FD0-A2F0-B223CE8E8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41742-C7F1-4506-99A1-51C50FED5C2F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D5F86-C4C6-C92B-7BF9-11EEFB10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96663-7759-E981-1106-7F29C0BFC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82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C058DE-C262-094A-D95C-7739B33B5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9C3A5-BCE6-BB6A-98B5-941DFB3EC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9A745-270A-3BE7-BF1D-97F34EDDB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41742-C7F1-4506-99A1-51C50FED5C2F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3F0C2-7B56-EFB5-4E2C-E7E9753BC8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8E5EB-0CF0-C1A2-C7E8-DB1D74033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495DD-89BF-44D8-AF82-32594BB97A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35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6" r:id="rId13"/>
    <p:sldLayoutId id="2147483663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ijssst.info/Vol-19/No-3/paper14.pdf" TargetMode="External"/><Relationship Id="rId2" Type="http://schemas.openxmlformats.org/officeDocument/2006/relationships/hyperlink" Target="http://researchgate.net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javatpoint.com/iot-internet-of-thing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80F9E0-EEB9-840A-2445-E6BF613246D9}"/>
              </a:ext>
            </a:extLst>
          </p:cNvPr>
          <p:cNvSpPr txBox="1"/>
          <p:nvPr/>
        </p:nvSpPr>
        <p:spPr>
          <a:xfrm>
            <a:off x="980409" y="351726"/>
            <a:ext cx="1023118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>
                <a:latin typeface="Algerian" panose="04020705040A02060702" pitchFamily="82" charset="0"/>
              </a:rPr>
              <a:t>MALNAD COLLEGE OF ENGINEERING</a:t>
            </a:r>
          </a:p>
          <a:p>
            <a:r>
              <a:rPr lang="en-IN" dirty="0"/>
              <a:t>                                            (AN AUTONOMOUS INSTITUTION UNDER VTU, BELAGAVI)</a:t>
            </a:r>
          </a:p>
          <a:p>
            <a:r>
              <a:rPr lang="en-IN" b="1" dirty="0"/>
              <a:t>                                                            HASSAN, KARNATAKA 573202, INDIA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E3A37A-8CCC-D798-705F-3F7A813D8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653" y="2032895"/>
            <a:ext cx="1528220" cy="1635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68161F-1C00-56E5-644A-F7465AB48C0F}"/>
              </a:ext>
            </a:extLst>
          </p:cNvPr>
          <p:cNvSpPr txBox="1"/>
          <p:nvPr/>
        </p:nvSpPr>
        <p:spPr>
          <a:xfrm>
            <a:off x="457002" y="5167550"/>
            <a:ext cx="52101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Presenters :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Punith B S       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4MC18CS101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Rohan D          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4MC18CS108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86B6E-C559-5BCF-5355-ABE2F50ED21B}"/>
              </a:ext>
            </a:extLst>
          </p:cNvPr>
          <p:cNvSpPr txBox="1"/>
          <p:nvPr/>
        </p:nvSpPr>
        <p:spPr>
          <a:xfrm>
            <a:off x="8074053" y="5279181"/>
            <a:ext cx="41179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Under the guidance of :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Mr.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Tejonidhi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R</a:t>
            </a:r>
          </a:p>
          <a:p>
            <a:r>
              <a:rPr lang="en-US" sz="2400" dirty="0"/>
              <a:t>         </a:t>
            </a:r>
            <a:r>
              <a:rPr lang="en-IN" sz="2400" dirty="0"/>
              <a:t>Assistant</a:t>
            </a:r>
            <a:r>
              <a:rPr lang="en-US" sz="2400" dirty="0"/>
              <a:t> Professor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E27EC3-9202-35D2-CDF0-3E11389C7A9C}"/>
              </a:ext>
            </a:extLst>
          </p:cNvPr>
          <p:cNvSpPr txBox="1"/>
          <p:nvPr/>
        </p:nvSpPr>
        <p:spPr>
          <a:xfrm>
            <a:off x="3400687" y="4705885"/>
            <a:ext cx="5210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Department of Computer Science and Engineering</a:t>
            </a:r>
            <a:endParaRPr lang="en-IN" sz="2400" dirty="0">
              <a:latin typeface="Agency FB" panose="020B0503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CDB7A5-FC3A-D947-CE4D-F260D67BF351}"/>
              </a:ext>
            </a:extLst>
          </p:cNvPr>
          <p:cNvSpPr txBox="1"/>
          <p:nvPr/>
        </p:nvSpPr>
        <p:spPr>
          <a:xfrm>
            <a:off x="1301406" y="3828721"/>
            <a:ext cx="9408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“BRAIN TUMOR DETECTION USING ML”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45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25906B82-5FC4-BA31-6BC3-2237B52DF619}"/>
              </a:ext>
            </a:extLst>
          </p:cNvPr>
          <p:cNvSpPr/>
          <p:nvPr/>
        </p:nvSpPr>
        <p:spPr>
          <a:xfrm>
            <a:off x="587141" y="442495"/>
            <a:ext cx="760396" cy="778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EAEF8B0-4466-7856-6D94-EB59BCE72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35" y="512850"/>
            <a:ext cx="5332396" cy="77815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References :</a:t>
            </a:r>
            <a:b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A56589-19E9-35A2-B1EE-4CD0185AB0F5}"/>
              </a:ext>
            </a:extLst>
          </p:cNvPr>
          <p:cNvSpPr txBox="1"/>
          <p:nvPr/>
        </p:nvSpPr>
        <p:spPr>
          <a:xfrm>
            <a:off x="1347535" y="1847975"/>
            <a:ext cx="984664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IOT and AI Based System for Fish Farming: Case study of Benin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hlinkClick r:id="rId2"/>
              </a:rPr>
              <a:t>http://researchgate.net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hlinkClick r:id="rId3"/>
              </a:rPr>
              <a:t>http://ijssst.info/Vol-19/No-3/paper14.pdf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Suresh Babu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Chandanapalli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Sreenivasa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 Reddy E and Rajya Lakshmi D (2014) Design and Deployment of Aqua Monitoring System Using Wireless Sensor Networks and IAR-Kick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hlinkClick r:id="rId4"/>
              </a:rPr>
              <a:t>https://www.javatpoint.com/iot-internet-of-things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54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D8CC5-3068-0656-D0E9-2F73288824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  <a:scene3d>
              <a:camera prst="orthographicFront"/>
              <a:lightRig rig="sunset" dir="t"/>
            </a:scene3d>
            <a:sp3d extrusionH="25400" contourW="12700">
              <a:bevelT w="38100" h="38100"/>
              <a:bevelB w="38100" h="38100"/>
              <a:extrusionClr>
                <a:srgbClr val="FF9900"/>
              </a:extrusionClr>
              <a:contourClr>
                <a:srgbClr val="D08100"/>
              </a:contourClr>
            </a:sp3d>
          </a:bodyPr>
          <a:lstStyle/>
          <a:p>
            <a:r>
              <a:rPr lang="en-IN" sz="8800" b="1" dirty="0">
                <a:effectLst>
                  <a:glow rad="63500">
                    <a:srgbClr val="D08100">
                      <a:alpha val="86000"/>
                    </a:srgbClr>
                  </a:glow>
                </a:effectLst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374689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A87B64-49E3-47B0-83E3-A5BDDD20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7200" dirty="0">
                <a:solidFill>
                  <a:schemeClr val="tx1"/>
                </a:solidFill>
                <a:latin typeface="Algerian" panose="04020705040A02060702" pitchFamily="82" charset="0"/>
              </a:rPr>
              <a:t>CONTENT</a:t>
            </a:r>
            <a:r>
              <a:rPr lang="en-US" sz="3600" b="1" dirty="0"/>
              <a:t>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982AE-5ACF-469D-91A7-92A11C3E63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432759" y="5211891"/>
            <a:ext cx="2474150" cy="538313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sz="1100" dirty="0"/>
              <a:t>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8EE015-41C3-4380-8DF3-C2A18B6453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75561" y="1790777"/>
            <a:ext cx="2579570" cy="940427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62ADA2-DB42-4EFA-A1DF-5213C124AC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9881" y="5067223"/>
            <a:ext cx="2369837" cy="1065212"/>
          </a:xfrm>
        </p:spPr>
        <p:txBody>
          <a:bodyPr>
            <a:no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019C2C0-DD39-4E66-9A50-474D1D4851E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14021" y="5010835"/>
            <a:ext cx="2474150" cy="940427"/>
          </a:xfrm>
        </p:spPr>
        <p:txBody>
          <a:bodyPr>
            <a:normAutofit fontScale="70000" lnSpcReduction="20000"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4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AFC0019-7658-4B77-AD8B-7714621C784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506961" y="1728384"/>
            <a:ext cx="1714041" cy="1065212"/>
          </a:xfrm>
        </p:spPr>
        <p:txBody>
          <a:bodyPr>
            <a:normAutofit lnSpcReduction="10000"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r>
              <a:rPr lang="en-US" dirty="0"/>
              <a:t>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EF428C8-4594-430E-8C13-D438B2BA1EE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44600" y="3429001"/>
            <a:ext cx="660400" cy="778158"/>
          </a:xfrm>
        </p:spPr>
        <p:txBody>
          <a:bodyPr/>
          <a:lstStyle/>
          <a:p>
            <a:r>
              <a:rPr lang="en-US" sz="4400" b="1" dirty="0"/>
              <a:t>1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D4C4A41-4179-46C1-B06A-59A3009E954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00119" y="3429000"/>
            <a:ext cx="711205" cy="778157"/>
          </a:xfrm>
        </p:spPr>
        <p:txBody>
          <a:bodyPr/>
          <a:lstStyle/>
          <a:p>
            <a:r>
              <a:rPr lang="en-US" sz="4400" b="1" dirty="0"/>
              <a:t>2</a:t>
            </a:r>
            <a:endParaRPr lang="en-US" sz="4000" b="1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176D5BC-F6BD-4551-9649-CC169454543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09520" y="3428999"/>
            <a:ext cx="711205" cy="778156"/>
          </a:xfrm>
        </p:spPr>
        <p:txBody>
          <a:bodyPr/>
          <a:lstStyle/>
          <a:p>
            <a:r>
              <a:rPr lang="en-US" sz="4400" b="1" dirty="0"/>
              <a:t>3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6A5122B-0CE4-44E6-A6B1-87B29DE8932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980675" y="3429000"/>
            <a:ext cx="711205" cy="778155"/>
          </a:xfrm>
        </p:spPr>
        <p:txBody>
          <a:bodyPr/>
          <a:lstStyle/>
          <a:p>
            <a:r>
              <a:rPr lang="en-US" sz="4400" b="1" dirty="0"/>
              <a:t>4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6D19569-8DCF-44EA-8D58-1203447FD38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225246" y="3428999"/>
            <a:ext cx="711204" cy="872706"/>
          </a:xfrm>
        </p:spPr>
        <p:txBody>
          <a:bodyPr/>
          <a:lstStyle/>
          <a:p>
            <a:r>
              <a:rPr lang="en-US" sz="44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89431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DB063822-85DD-8D47-B61E-70CF126B67E7}"/>
              </a:ext>
            </a:extLst>
          </p:cNvPr>
          <p:cNvSpPr/>
          <p:nvPr/>
        </p:nvSpPr>
        <p:spPr>
          <a:xfrm>
            <a:off x="587141" y="442495"/>
            <a:ext cx="760396" cy="778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C997C-EFDE-493A-83A7-EABBA70A8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711" y="354990"/>
            <a:ext cx="3176338" cy="953168"/>
          </a:xfrm>
        </p:spPr>
        <p:txBody>
          <a:bodyPr/>
          <a:lstStyle/>
          <a:p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08D101-B122-795D-DE77-CA5D5888D1EB}"/>
              </a:ext>
            </a:extLst>
          </p:cNvPr>
          <p:cNvSpPr txBox="1"/>
          <p:nvPr/>
        </p:nvSpPr>
        <p:spPr>
          <a:xfrm>
            <a:off x="768415" y="1308158"/>
            <a:ext cx="1038565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 </a:t>
            </a:r>
            <a:r>
              <a:rPr lang="en-US" sz="2800" dirty="0"/>
              <a:t>Brain tumor is one of the most life-threatening diseases at its advance stages.</a:t>
            </a:r>
          </a:p>
          <a:p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Thus we aim to build a system which detects brain tumour using a machine learning.</a:t>
            </a:r>
          </a:p>
          <a:p>
            <a:endParaRPr lang="en-IN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Automatic segmentation of brain tumors from medical images is important for clinical assessment and treatment planning of brain tumors.</a:t>
            </a:r>
          </a:p>
          <a:p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800" dirty="0"/>
              <a:t>Our system using CNN (Convolutional Neural Network) will detect tumour in an magnetic resonance images.</a:t>
            </a: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559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25906B82-5FC4-BA31-6BC3-2237B52DF619}"/>
              </a:ext>
            </a:extLst>
          </p:cNvPr>
          <p:cNvSpPr/>
          <p:nvPr/>
        </p:nvSpPr>
        <p:spPr>
          <a:xfrm>
            <a:off x="587141" y="442495"/>
            <a:ext cx="760396" cy="778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EAEF8B0-4466-7856-6D94-EB59BCE72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539" y="442494"/>
            <a:ext cx="4523874" cy="778159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E5AAF6-FD4B-24C8-3CC9-AFE8D4359772}"/>
              </a:ext>
            </a:extLst>
          </p:cNvPr>
          <p:cNvSpPr txBox="1"/>
          <p:nvPr/>
        </p:nvSpPr>
        <p:spPr>
          <a:xfrm>
            <a:off x="679383" y="1276649"/>
            <a:ext cx="10833234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dirty="0"/>
              <a:t>Brain tumors are the consequence of abnormal growths and uncontrolled cells division in the brain. </a:t>
            </a:r>
          </a:p>
          <a:p>
            <a:endParaRPr lang="en-US" sz="2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dirty="0"/>
              <a:t>Brain tumor segmentation techniques are a critical component in tumor detection. Using machine learning techniques that learn the pattern of brain tumor is useful because manual segmentation is time-consuming and being susceptible to human errors or mistakes.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dirty="0"/>
              <a:t>We have used three MRI views of human brain. MRI scan is used because it is less harmful and more accurate than CT brain scan.</a:t>
            </a:r>
          </a:p>
          <a:p>
            <a:endParaRPr lang="en-US" sz="2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600" dirty="0"/>
              <a:t>Comparing segmented images to evaluate the quality of segmentation is an essential part for measuring the progress the neural network.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88233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25906B82-5FC4-BA31-6BC3-2237B52DF619}"/>
              </a:ext>
            </a:extLst>
          </p:cNvPr>
          <p:cNvSpPr/>
          <p:nvPr/>
        </p:nvSpPr>
        <p:spPr>
          <a:xfrm>
            <a:off x="587141" y="442495"/>
            <a:ext cx="760396" cy="778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EAEF8B0-4466-7856-6D94-EB59BCE72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539" y="442494"/>
            <a:ext cx="4523874" cy="778159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: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E5AAF6-FD4B-24C8-3CC9-AFE8D4359772}"/>
              </a:ext>
            </a:extLst>
          </p:cNvPr>
          <p:cNvSpPr txBox="1"/>
          <p:nvPr/>
        </p:nvSpPr>
        <p:spPr>
          <a:xfrm>
            <a:off x="827772" y="1623159"/>
            <a:ext cx="3609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b="1" dirty="0">
                <a:latin typeface="Agency FB" panose="020B0503020202020204" pitchFamily="34" charset="0"/>
              </a:rPr>
              <a:t>Hardware requirement :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3AEE34-1EAF-78BE-1C75-CCB0AD537FA2}"/>
              </a:ext>
            </a:extLst>
          </p:cNvPr>
          <p:cNvSpPr txBox="1"/>
          <p:nvPr/>
        </p:nvSpPr>
        <p:spPr>
          <a:xfrm>
            <a:off x="1424539" y="2284879"/>
            <a:ext cx="4032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b="1" dirty="0"/>
              <a:t>Processor speed : 1.2ghz</a:t>
            </a:r>
          </a:p>
          <a:p>
            <a:pPr marL="342900" indent="-342900">
              <a:buAutoNum type="arabicPeriod"/>
            </a:pPr>
            <a:r>
              <a:rPr lang="en-IN" sz="2400" b="1" dirty="0"/>
              <a:t>RAM : 4 GB+</a:t>
            </a:r>
          </a:p>
          <a:p>
            <a:pPr marL="342900" indent="-342900">
              <a:buAutoNum type="arabicPeriod"/>
            </a:pPr>
            <a:r>
              <a:rPr lang="en-IN" sz="2400" b="1" dirty="0"/>
              <a:t>Hard disk : 50 GB+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4030A5-B7EA-2E82-F229-96284BFD8EDC}"/>
              </a:ext>
            </a:extLst>
          </p:cNvPr>
          <p:cNvSpPr txBox="1"/>
          <p:nvPr/>
        </p:nvSpPr>
        <p:spPr>
          <a:xfrm>
            <a:off x="6430268" y="1623159"/>
            <a:ext cx="3609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IN" sz="2800" b="1" dirty="0">
                <a:latin typeface="Agency FB" panose="020B0503020202020204" pitchFamily="34" charset="0"/>
              </a:rPr>
              <a:t>Software</a:t>
            </a:r>
            <a:r>
              <a:rPr lang="en-US" sz="2800" b="1" dirty="0">
                <a:latin typeface="Agency FB" panose="020B0503020202020204" pitchFamily="34" charset="0"/>
              </a:rPr>
              <a:t> requirement :      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9AA9D-3F59-2038-DF11-DD58042A2B55}"/>
              </a:ext>
            </a:extLst>
          </p:cNvPr>
          <p:cNvSpPr txBox="1"/>
          <p:nvPr/>
        </p:nvSpPr>
        <p:spPr>
          <a:xfrm>
            <a:off x="6881122" y="2228671"/>
            <a:ext cx="46482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/>
              <a:t>O</a:t>
            </a:r>
            <a:r>
              <a:rPr lang="en-IN" sz="2400" b="1" dirty="0"/>
              <a:t>perating System : Windows 7+</a:t>
            </a:r>
          </a:p>
          <a:p>
            <a:pPr marL="342900" indent="-342900">
              <a:buAutoNum type="arabicPeriod"/>
            </a:pPr>
            <a:r>
              <a:rPr lang="en-IN" sz="2400" b="1" dirty="0"/>
              <a:t>Language: Python</a:t>
            </a:r>
          </a:p>
          <a:p>
            <a:pPr marL="342900" indent="-342900">
              <a:buAutoNum type="arabicPeriod"/>
            </a:pPr>
            <a:r>
              <a:rPr lang="en-IN" sz="2400" b="1" dirty="0"/>
              <a:t>IDE: Jupiter Notebook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D8031E-9166-3530-3796-C901E1AB6DE6}"/>
              </a:ext>
            </a:extLst>
          </p:cNvPr>
          <p:cNvSpPr txBox="1"/>
          <p:nvPr/>
        </p:nvSpPr>
        <p:spPr>
          <a:xfrm>
            <a:off x="967339" y="4026214"/>
            <a:ext cx="3609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b="1" dirty="0">
                <a:latin typeface="Agency FB" panose="020B0503020202020204" pitchFamily="34" charset="0"/>
              </a:rPr>
              <a:t>Modules required :                  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79D592-F5A3-6F14-C26E-B7AEA82D4AED}"/>
              </a:ext>
            </a:extLst>
          </p:cNvPr>
          <p:cNvSpPr txBox="1"/>
          <p:nvPr/>
        </p:nvSpPr>
        <p:spPr>
          <a:xfrm>
            <a:off x="1424539" y="4675793"/>
            <a:ext cx="40329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400" b="1" dirty="0" err="1"/>
              <a:t>Keras</a:t>
            </a:r>
            <a:endParaRPr lang="en-IN" sz="2400" b="1" dirty="0"/>
          </a:p>
          <a:p>
            <a:pPr marL="342900" indent="-342900">
              <a:buAutoNum type="arabicPeriod"/>
            </a:pPr>
            <a:r>
              <a:rPr lang="en-IN" sz="2400" b="1" dirty="0" err="1"/>
              <a:t>Tensorflow</a:t>
            </a:r>
            <a:endParaRPr lang="en-IN" sz="2400" b="1" dirty="0"/>
          </a:p>
          <a:p>
            <a:pPr marL="342900" indent="-342900">
              <a:buAutoNum type="arabicPeriod"/>
            </a:pPr>
            <a:r>
              <a:rPr lang="en-IN" sz="2400" b="1" dirty="0" err="1"/>
              <a:t>Numpy</a:t>
            </a:r>
            <a:endParaRPr lang="en-IN" sz="2400" b="1" dirty="0"/>
          </a:p>
          <a:p>
            <a:pPr marL="342900" indent="-342900">
              <a:buAutoNum type="arabicPeriod"/>
            </a:pPr>
            <a:r>
              <a:rPr lang="en-IN" sz="2400" b="1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724177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25906B82-5FC4-BA31-6BC3-2237B52DF619}"/>
              </a:ext>
            </a:extLst>
          </p:cNvPr>
          <p:cNvSpPr/>
          <p:nvPr/>
        </p:nvSpPr>
        <p:spPr>
          <a:xfrm>
            <a:off x="587141" y="442495"/>
            <a:ext cx="760396" cy="778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EAEF8B0-4466-7856-6D94-EB59BCE72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35" y="526546"/>
            <a:ext cx="5332396" cy="778159"/>
          </a:xfrm>
        </p:spPr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77B5F0-47BE-267B-7750-8FA87850372E}"/>
              </a:ext>
            </a:extLst>
          </p:cNvPr>
          <p:cNvSpPr txBox="1"/>
          <p:nvPr/>
        </p:nvSpPr>
        <p:spPr>
          <a:xfrm>
            <a:off x="1121342" y="4070183"/>
            <a:ext cx="4653815" cy="2345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image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 processing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CNN module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Train-Evaluate CNN model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2141D3-7B11-AB24-304A-84272A3E8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933" y="1801573"/>
            <a:ext cx="8236373" cy="177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7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25906B82-5FC4-BA31-6BC3-2237B52DF619}"/>
              </a:ext>
            </a:extLst>
          </p:cNvPr>
          <p:cNvSpPr/>
          <p:nvPr/>
        </p:nvSpPr>
        <p:spPr>
          <a:xfrm>
            <a:off x="587141" y="442495"/>
            <a:ext cx="760396" cy="778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EAEF8B0-4466-7856-6D94-EB59BCE72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37" y="442495"/>
            <a:ext cx="5332396" cy="778159"/>
          </a:xfrm>
        </p:spPr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 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E5AAF6-FD4B-24C8-3CC9-AFE8D4359772}"/>
              </a:ext>
            </a:extLst>
          </p:cNvPr>
          <p:cNvSpPr txBox="1"/>
          <p:nvPr/>
        </p:nvSpPr>
        <p:spPr>
          <a:xfrm>
            <a:off x="734729" y="1428474"/>
            <a:ext cx="4049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/>
              <a:t>Data pre-processing</a:t>
            </a:r>
            <a:endParaRPr lang="en-US" sz="2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D9443F-C0DD-3633-D60D-2F0340860466}"/>
              </a:ext>
            </a:extLst>
          </p:cNvPr>
          <p:cNvSpPr txBox="1"/>
          <p:nvPr/>
        </p:nvSpPr>
        <p:spPr>
          <a:xfrm>
            <a:off x="1347537" y="4884584"/>
            <a:ext cx="367710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800" dirty="0"/>
              <a:t>Bilateral filter</a:t>
            </a:r>
          </a:p>
          <a:p>
            <a:pPr marL="342900" indent="-342900">
              <a:buAutoNum type="arabicPeriod"/>
            </a:pPr>
            <a:r>
              <a:rPr lang="en-IN" sz="2800" dirty="0"/>
              <a:t>Image Enhancement</a:t>
            </a:r>
          </a:p>
          <a:p>
            <a:pPr marL="342900" indent="-342900">
              <a:buAutoNum type="arabicPeriod"/>
            </a:pPr>
            <a:r>
              <a:rPr lang="en-IN" sz="2800" dirty="0"/>
              <a:t>Edge detection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CACECC-78FD-8F81-7527-6590FB1364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1" t="14378" r="6743" b="5664"/>
          <a:stretch/>
        </p:blipFill>
        <p:spPr>
          <a:xfrm>
            <a:off x="2704570" y="2159316"/>
            <a:ext cx="6782860" cy="253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5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25906B82-5FC4-BA31-6BC3-2237B52DF619}"/>
              </a:ext>
            </a:extLst>
          </p:cNvPr>
          <p:cNvSpPr/>
          <p:nvPr/>
        </p:nvSpPr>
        <p:spPr>
          <a:xfrm>
            <a:off x="587141" y="442495"/>
            <a:ext cx="760396" cy="778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EAEF8B0-4466-7856-6D94-EB59BCE72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37" y="442495"/>
            <a:ext cx="5332396" cy="778159"/>
          </a:xfrm>
        </p:spPr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 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E5AAF6-FD4B-24C8-3CC9-AFE8D4359772}"/>
              </a:ext>
            </a:extLst>
          </p:cNvPr>
          <p:cNvSpPr txBox="1"/>
          <p:nvPr/>
        </p:nvSpPr>
        <p:spPr>
          <a:xfrm>
            <a:off x="734729" y="1428474"/>
            <a:ext cx="4049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/>
              <a:t> Build a CNN module</a:t>
            </a:r>
            <a:endParaRPr lang="en-US" sz="2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D9443F-C0DD-3633-D60D-2F0340860466}"/>
              </a:ext>
            </a:extLst>
          </p:cNvPr>
          <p:cNvSpPr txBox="1"/>
          <p:nvPr/>
        </p:nvSpPr>
        <p:spPr>
          <a:xfrm>
            <a:off x="1078031" y="2661149"/>
            <a:ext cx="39752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800" dirty="0"/>
              <a:t>The Convolutional layer</a:t>
            </a:r>
          </a:p>
          <a:p>
            <a:pPr marL="342900" indent="-342900">
              <a:buAutoNum type="arabicPeriod"/>
            </a:pPr>
            <a:r>
              <a:rPr lang="en-IN" sz="2800" dirty="0"/>
              <a:t>Pooling layer</a:t>
            </a:r>
          </a:p>
          <a:p>
            <a:pPr marL="342900" indent="-342900">
              <a:buAutoNum type="arabicPeriod"/>
            </a:pPr>
            <a:r>
              <a:rPr lang="en-IN" sz="2800" dirty="0"/>
              <a:t>Fully Connected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C3848A-B4E8-4251-E2F6-BC44BB7F08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84" t="6426"/>
          <a:stretch/>
        </p:blipFill>
        <p:spPr>
          <a:xfrm>
            <a:off x="5240560" y="2265487"/>
            <a:ext cx="5758244" cy="331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47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25906B82-5FC4-BA31-6BC3-2237B52DF619}"/>
              </a:ext>
            </a:extLst>
          </p:cNvPr>
          <p:cNvSpPr/>
          <p:nvPr/>
        </p:nvSpPr>
        <p:spPr>
          <a:xfrm>
            <a:off x="587141" y="442495"/>
            <a:ext cx="760396" cy="778159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EAEF8B0-4466-7856-6D94-EB59BCE72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537" y="442495"/>
            <a:ext cx="5332396" cy="778159"/>
          </a:xfrm>
        </p:spPr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 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E5AAF6-FD4B-24C8-3CC9-AFE8D4359772}"/>
              </a:ext>
            </a:extLst>
          </p:cNvPr>
          <p:cNvSpPr txBox="1"/>
          <p:nvPr/>
        </p:nvSpPr>
        <p:spPr>
          <a:xfrm>
            <a:off x="763604" y="1764017"/>
            <a:ext cx="5332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/>
              <a:t>  Train-Evaluate CNN model </a:t>
            </a:r>
            <a:endParaRPr lang="en-US" sz="2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D9443F-C0DD-3633-D60D-2F0340860466}"/>
              </a:ext>
            </a:extLst>
          </p:cNvPr>
          <p:cNvSpPr txBox="1"/>
          <p:nvPr/>
        </p:nvSpPr>
        <p:spPr>
          <a:xfrm>
            <a:off x="1347537" y="3017284"/>
            <a:ext cx="41484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2800" dirty="0"/>
              <a:t>Accuracy</a:t>
            </a:r>
          </a:p>
          <a:p>
            <a:pPr marL="342900" indent="-342900">
              <a:buAutoNum type="arabicPeriod"/>
            </a:pPr>
            <a:r>
              <a:rPr lang="en-IN" sz="2800" dirty="0"/>
              <a:t>Loss Function</a:t>
            </a:r>
          </a:p>
          <a:p>
            <a:pPr marL="342900" indent="-342900">
              <a:buAutoNum type="arabicPeriod"/>
            </a:pPr>
            <a:r>
              <a:rPr lang="en-IN" sz="2800" dirty="0"/>
              <a:t>Computation Time</a:t>
            </a:r>
          </a:p>
        </p:txBody>
      </p:sp>
    </p:spTree>
    <p:extLst>
      <p:ext uri="{BB962C8B-B14F-4D97-AF65-F5344CB8AC3E}">
        <p14:creationId xmlns:p14="http://schemas.microsoft.com/office/powerpoint/2010/main" val="809797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1411</TotalTime>
  <Words>430</Words>
  <Application>Microsoft Office PowerPoint</Application>
  <PresentationFormat>Widescreen</PresentationFormat>
  <Paragraphs>90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Agency FB</vt:lpstr>
      <vt:lpstr>Algerian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CONTENT </vt:lpstr>
      <vt:lpstr>Abstract : </vt:lpstr>
      <vt:lpstr>Introduction :</vt:lpstr>
      <vt:lpstr>Requirements :</vt:lpstr>
      <vt:lpstr> System design :  </vt:lpstr>
      <vt:lpstr> Implementation :</vt:lpstr>
      <vt:lpstr> Implementation :</vt:lpstr>
      <vt:lpstr> Implementation :</vt:lpstr>
      <vt:lpstr> References 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punith B S</dc:creator>
  <cp:lastModifiedBy>Punith B S</cp:lastModifiedBy>
  <cp:revision>10</cp:revision>
  <dcterms:created xsi:type="dcterms:W3CDTF">2022-05-09T18:48:48Z</dcterms:created>
  <dcterms:modified xsi:type="dcterms:W3CDTF">2022-11-18T18:31:39Z</dcterms:modified>
</cp:coreProperties>
</file>