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3" r:id="rId4"/>
  </p:sldMasterIdLst>
  <p:notesMasterIdLst>
    <p:notesMasterId r:id="rId27"/>
  </p:notesMasterIdLst>
  <p:handoutMasterIdLst>
    <p:handoutMasterId r:id="rId28"/>
  </p:handoutMasterIdLst>
  <p:sldIdLst>
    <p:sldId id="342" r:id="rId5"/>
    <p:sldId id="321" r:id="rId6"/>
    <p:sldId id="343" r:id="rId7"/>
    <p:sldId id="344" r:id="rId8"/>
    <p:sldId id="319" r:id="rId9"/>
    <p:sldId id="318" r:id="rId10"/>
    <p:sldId id="323" r:id="rId11"/>
    <p:sldId id="324" r:id="rId12"/>
    <p:sldId id="335" r:id="rId13"/>
    <p:sldId id="336" r:id="rId14"/>
    <p:sldId id="327" r:id="rId15"/>
    <p:sldId id="328" r:id="rId16"/>
    <p:sldId id="329" r:id="rId17"/>
    <p:sldId id="330" r:id="rId18"/>
    <p:sldId id="331" r:id="rId19"/>
    <p:sldId id="332" r:id="rId20"/>
    <p:sldId id="334" r:id="rId21"/>
    <p:sldId id="337" r:id="rId22"/>
    <p:sldId id="311" r:id="rId23"/>
    <p:sldId id="339" r:id="rId24"/>
    <p:sldId id="341" r:id="rId25"/>
    <p:sldId id="31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217B5"/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BC33E9-2DFE-47D9-8EA0-5DE347D79FDF}" v="274" dt="2025-07-15T16:00:30.887"/>
  </p1510:revLst>
</p1510:revInfo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77" d="100"/>
          <a:sy n="77" d="100"/>
        </p:scale>
        <p:origin x="67" y="18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nith naik" userId="edee88b5c19c9106" providerId="LiveId" clId="{B7BC33E9-2DFE-47D9-8EA0-5DE347D79FDF}"/>
    <pc:docChg chg="undo redo custSel addSld delSld modSld sldOrd">
      <pc:chgData name="punith naik" userId="edee88b5c19c9106" providerId="LiveId" clId="{B7BC33E9-2DFE-47D9-8EA0-5DE347D79FDF}" dt="2025-07-15T16:00:33.572" v="2563" actId="20577"/>
      <pc:docMkLst>
        <pc:docMk/>
      </pc:docMkLst>
      <pc:sldChg chg="addSp delSp modSp mod">
        <pc:chgData name="punith naik" userId="edee88b5c19c9106" providerId="LiveId" clId="{B7BC33E9-2DFE-47D9-8EA0-5DE347D79FDF}" dt="2025-07-14T16:31:19.658" v="2375" actId="14100"/>
        <pc:sldMkLst>
          <pc:docMk/>
          <pc:sldMk cId="704370842" sldId="310"/>
        </pc:sldMkLst>
        <pc:spChg chg="del mod">
          <ac:chgData name="punith naik" userId="edee88b5c19c9106" providerId="LiveId" clId="{B7BC33E9-2DFE-47D9-8EA0-5DE347D79FDF}" dt="2025-07-14T16:31:07.110" v="2371" actId="478"/>
          <ac:spMkLst>
            <pc:docMk/>
            <pc:sldMk cId="704370842" sldId="310"/>
            <ac:spMk id="2" creationId="{70ECFE66-A9E7-A365-967B-2FD670CB3923}"/>
          </ac:spMkLst>
        </pc:spChg>
        <pc:spChg chg="mod">
          <ac:chgData name="punith naik" userId="edee88b5c19c9106" providerId="LiveId" clId="{B7BC33E9-2DFE-47D9-8EA0-5DE347D79FDF}" dt="2025-07-14T16:31:19.658" v="2375" actId="14100"/>
          <ac:spMkLst>
            <pc:docMk/>
            <pc:sldMk cId="704370842" sldId="310"/>
            <ac:spMk id="3" creationId="{F101732C-7338-DBA0-BD19-1FA88304749F}"/>
          </ac:spMkLst>
        </pc:spChg>
        <pc:spChg chg="add del mod">
          <ac:chgData name="punith naik" userId="edee88b5c19c9106" providerId="LiveId" clId="{B7BC33E9-2DFE-47D9-8EA0-5DE347D79FDF}" dt="2025-07-14T16:31:08.282" v="2372" actId="478"/>
          <ac:spMkLst>
            <pc:docMk/>
            <pc:sldMk cId="704370842" sldId="310"/>
            <ac:spMk id="5" creationId="{653BFACA-64E2-F647-2257-9E75F546D8DE}"/>
          </ac:spMkLst>
        </pc:spChg>
      </pc:sldChg>
      <pc:sldChg chg="addSp delSp modSp mod">
        <pc:chgData name="punith naik" userId="edee88b5c19c9106" providerId="LiveId" clId="{B7BC33E9-2DFE-47D9-8EA0-5DE347D79FDF}" dt="2025-07-13T17:44:22.742" v="2131" actId="14100"/>
        <pc:sldMkLst>
          <pc:docMk/>
          <pc:sldMk cId="1669023770" sldId="311"/>
        </pc:sldMkLst>
        <pc:spChg chg="mod">
          <ac:chgData name="punith naik" userId="edee88b5c19c9106" providerId="LiveId" clId="{B7BC33E9-2DFE-47D9-8EA0-5DE347D79FDF}" dt="2025-07-13T17:28:02.722" v="1909"/>
          <ac:spMkLst>
            <pc:docMk/>
            <pc:sldMk cId="1669023770" sldId="311"/>
            <ac:spMk id="2" creationId="{D444EDC2-BFBF-920F-CB70-9AF732466054}"/>
          </ac:spMkLst>
        </pc:spChg>
        <pc:picChg chg="add mod">
          <ac:chgData name="punith naik" userId="edee88b5c19c9106" providerId="LiveId" clId="{B7BC33E9-2DFE-47D9-8EA0-5DE347D79FDF}" dt="2025-07-13T17:44:22.742" v="2131" actId="14100"/>
          <ac:picMkLst>
            <pc:docMk/>
            <pc:sldMk cId="1669023770" sldId="311"/>
            <ac:picMk id="14" creationId="{FF05CD8C-052B-1BA7-1B43-039A278630CE}"/>
          </ac:picMkLst>
        </pc:picChg>
      </pc:sldChg>
      <pc:sldChg chg="modSp del">
        <pc:chgData name="punith naik" userId="edee88b5c19c9106" providerId="LiveId" clId="{B7BC33E9-2DFE-47D9-8EA0-5DE347D79FDF}" dt="2025-07-13T17:47:25.334" v="2139" actId="47"/>
        <pc:sldMkLst>
          <pc:docMk/>
          <pc:sldMk cId="952135350" sldId="312"/>
        </pc:sldMkLst>
      </pc:sldChg>
      <pc:sldChg chg="modSp del">
        <pc:chgData name="punith naik" userId="edee88b5c19c9106" providerId="LiveId" clId="{B7BC33E9-2DFE-47D9-8EA0-5DE347D79FDF}" dt="2025-07-13T17:47:24.304" v="2138" actId="47"/>
        <pc:sldMkLst>
          <pc:docMk/>
          <pc:sldMk cId="2224546682" sldId="313"/>
        </pc:sldMkLst>
      </pc:sldChg>
      <pc:sldChg chg="addSp delSp modSp del mod">
        <pc:chgData name="punith naik" userId="edee88b5c19c9106" providerId="LiveId" clId="{B7BC33E9-2DFE-47D9-8EA0-5DE347D79FDF}" dt="2025-07-13T17:36:43.805" v="2112" actId="47"/>
        <pc:sldMkLst>
          <pc:docMk/>
          <pc:sldMk cId="82250651" sldId="314"/>
        </pc:sldMkLst>
      </pc:sldChg>
      <pc:sldChg chg="addSp delSp modSp del mod">
        <pc:chgData name="punith naik" userId="edee88b5c19c9106" providerId="LiveId" clId="{B7BC33E9-2DFE-47D9-8EA0-5DE347D79FDF}" dt="2025-07-13T10:49:40.519" v="963" actId="47"/>
        <pc:sldMkLst>
          <pc:docMk/>
          <pc:sldMk cId="2302010161" sldId="315"/>
        </pc:sldMkLst>
      </pc:sldChg>
      <pc:sldChg chg="modSp del">
        <pc:chgData name="punith naik" userId="edee88b5c19c9106" providerId="LiveId" clId="{B7BC33E9-2DFE-47D9-8EA0-5DE347D79FDF}" dt="2025-07-13T10:48:41.360" v="950" actId="47"/>
        <pc:sldMkLst>
          <pc:docMk/>
          <pc:sldMk cId="554382460" sldId="316"/>
        </pc:sldMkLst>
      </pc:sldChg>
      <pc:sldChg chg="addSp delSp modSp mod">
        <pc:chgData name="punith naik" userId="edee88b5c19c9106" providerId="LiveId" clId="{B7BC33E9-2DFE-47D9-8EA0-5DE347D79FDF}" dt="2025-07-15T16:00:33.572" v="2563" actId="20577"/>
        <pc:sldMkLst>
          <pc:docMk/>
          <pc:sldMk cId="2906152353" sldId="318"/>
        </pc:sldMkLst>
        <pc:spChg chg="add mod">
          <ac:chgData name="punith naik" userId="edee88b5c19c9106" providerId="LiveId" clId="{B7BC33E9-2DFE-47D9-8EA0-5DE347D79FDF}" dt="2025-07-15T15:33:52.527" v="2505"/>
          <ac:spMkLst>
            <pc:docMk/>
            <pc:sldMk cId="2906152353" sldId="318"/>
            <ac:spMk id="2" creationId="{786911DD-B85D-4349-EB8B-EDFE00E92775}"/>
          </ac:spMkLst>
        </pc:spChg>
        <pc:spChg chg="del mod">
          <ac:chgData name="punith naik" userId="edee88b5c19c9106" providerId="LiveId" clId="{B7BC33E9-2DFE-47D9-8EA0-5DE347D79FDF}" dt="2025-07-15T15:33:48.006" v="2504" actId="478"/>
          <ac:spMkLst>
            <pc:docMk/>
            <pc:sldMk cId="2906152353" sldId="318"/>
            <ac:spMk id="4" creationId="{527C964F-E2D5-D8E7-C513-C47A7E409DF3}"/>
          </ac:spMkLst>
        </pc:spChg>
        <pc:spChg chg="mod">
          <ac:chgData name="punith naik" userId="edee88b5c19c9106" providerId="LiveId" clId="{B7BC33E9-2DFE-47D9-8EA0-5DE347D79FDF}" dt="2025-07-15T16:00:33.572" v="2563" actId="20577"/>
          <ac:spMkLst>
            <pc:docMk/>
            <pc:sldMk cId="2906152353" sldId="318"/>
            <ac:spMk id="7" creationId="{35F56EAD-981C-622E-CE89-694BE17709DF}"/>
          </ac:spMkLst>
        </pc:spChg>
        <pc:spChg chg="mod">
          <ac:chgData name="punith naik" userId="edee88b5c19c9106" providerId="LiveId" clId="{B7BC33E9-2DFE-47D9-8EA0-5DE347D79FDF}" dt="2025-07-15T16:00:07.766" v="2559" actId="20577"/>
          <ac:spMkLst>
            <pc:docMk/>
            <pc:sldMk cId="2906152353" sldId="318"/>
            <ac:spMk id="9" creationId="{CB5BB1FC-7289-823F-654F-A79B1B1A62C5}"/>
          </ac:spMkLst>
        </pc:spChg>
      </pc:sldChg>
      <pc:sldChg chg="addSp delSp modSp mod">
        <pc:chgData name="punith naik" userId="edee88b5c19c9106" providerId="LiveId" clId="{B7BC33E9-2DFE-47D9-8EA0-5DE347D79FDF}" dt="2025-07-15T15:58:30.210" v="2547" actId="14100"/>
        <pc:sldMkLst>
          <pc:docMk/>
          <pc:sldMk cId="3421680658" sldId="319"/>
        </pc:sldMkLst>
        <pc:spChg chg="mod">
          <ac:chgData name="punith naik" userId="edee88b5c19c9106" providerId="LiveId" clId="{B7BC33E9-2DFE-47D9-8EA0-5DE347D79FDF}" dt="2025-07-13T17:56:05.264" v="2157" actId="14100"/>
          <ac:spMkLst>
            <pc:docMk/>
            <pc:sldMk cId="3421680658" sldId="319"/>
            <ac:spMk id="49" creationId="{A3EED205-AD21-CA86-F360-B9DB5FF58B47}"/>
          </ac:spMkLst>
        </pc:spChg>
        <pc:picChg chg="add del mod">
          <ac:chgData name="punith naik" userId="edee88b5c19c9106" providerId="LiveId" clId="{B7BC33E9-2DFE-47D9-8EA0-5DE347D79FDF}" dt="2025-07-15T15:58:17.747" v="2543" actId="478"/>
          <ac:picMkLst>
            <pc:docMk/>
            <pc:sldMk cId="3421680658" sldId="319"/>
            <ac:picMk id="3" creationId="{343DF9CC-86E6-6064-E991-76E1B5DA756F}"/>
          </ac:picMkLst>
        </pc:picChg>
        <pc:picChg chg="add mod">
          <ac:chgData name="punith naik" userId="edee88b5c19c9106" providerId="LiveId" clId="{B7BC33E9-2DFE-47D9-8EA0-5DE347D79FDF}" dt="2025-07-15T15:58:30.210" v="2547" actId="14100"/>
          <ac:picMkLst>
            <pc:docMk/>
            <pc:sldMk cId="3421680658" sldId="319"/>
            <ac:picMk id="5" creationId="{892FA283-AE97-F47E-3B15-08E20AFAC345}"/>
          </ac:picMkLst>
        </pc:picChg>
        <pc:picChg chg="add del mod">
          <ac:chgData name="punith naik" userId="edee88b5c19c9106" providerId="LiveId" clId="{B7BC33E9-2DFE-47D9-8EA0-5DE347D79FDF}" dt="2025-07-15T15:57:15.035" v="2536" actId="478"/>
          <ac:picMkLst>
            <pc:docMk/>
            <pc:sldMk cId="3421680658" sldId="319"/>
            <ac:picMk id="11" creationId="{5FE090CD-271C-D354-B058-3B8780FC6DD7}"/>
          </ac:picMkLst>
        </pc:picChg>
      </pc:sldChg>
      <pc:sldChg chg="addSp modSp del mod">
        <pc:chgData name="punith naik" userId="edee88b5c19c9106" providerId="LiveId" clId="{B7BC33E9-2DFE-47D9-8EA0-5DE347D79FDF}" dt="2025-07-15T15:32:21.290" v="2491" actId="47"/>
        <pc:sldMkLst>
          <pc:docMk/>
          <pc:sldMk cId="3752118431" sldId="320"/>
        </pc:sldMkLst>
        <pc:spChg chg="add mod">
          <ac:chgData name="punith naik" userId="edee88b5c19c9106" providerId="LiveId" clId="{B7BC33E9-2DFE-47D9-8EA0-5DE347D79FDF}" dt="2025-07-15T15:30:51.558" v="2473" actId="1076"/>
          <ac:spMkLst>
            <pc:docMk/>
            <pc:sldMk cId="3752118431" sldId="320"/>
            <ac:spMk id="2" creationId="{2EF3D46D-6375-2235-9F21-A9211DFE3D43}"/>
          </ac:spMkLst>
        </pc:spChg>
        <pc:spChg chg="mod">
          <ac:chgData name="punith naik" userId="edee88b5c19c9106" providerId="LiveId" clId="{B7BC33E9-2DFE-47D9-8EA0-5DE347D79FDF}" dt="2025-07-15T15:31:27.457" v="2480" actId="1076"/>
          <ac:spMkLst>
            <pc:docMk/>
            <pc:sldMk cId="3752118431" sldId="320"/>
            <ac:spMk id="3" creationId="{89D0E47E-D228-15EB-5886-33E9AA181D03}"/>
          </ac:spMkLst>
        </pc:spChg>
        <pc:spChg chg="mod">
          <ac:chgData name="punith naik" userId="edee88b5c19c9106" providerId="LiveId" clId="{B7BC33E9-2DFE-47D9-8EA0-5DE347D79FDF}" dt="2025-07-15T15:31:25.064" v="2478" actId="1076"/>
          <ac:spMkLst>
            <pc:docMk/>
            <pc:sldMk cId="3752118431" sldId="320"/>
            <ac:spMk id="17" creationId="{13E84C44-ED51-4E0C-AC78-DA975FE1DA0F}"/>
          </ac:spMkLst>
        </pc:spChg>
      </pc:sldChg>
      <pc:sldChg chg="addSp modSp mod">
        <pc:chgData name="punith naik" userId="edee88b5c19c9106" providerId="LiveId" clId="{B7BC33E9-2DFE-47D9-8EA0-5DE347D79FDF}" dt="2025-07-15T15:32:12.518" v="2489" actId="1076"/>
        <pc:sldMkLst>
          <pc:docMk/>
          <pc:sldMk cId="1607455252" sldId="321"/>
        </pc:sldMkLst>
        <pc:spChg chg="mod">
          <ac:chgData name="punith naik" userId="edee88b5c19c9106" providerId="LiveId" clId="{B7BC33E9-2DFE-47D9-8EA0-5DE347D79FDF}" dt="2025-07-14T16:21:44.189" v="2293" actId="1076"/>
          <ac:spMkLst>
            <pc:docMk/>
            <pc:sldMk cId="1607455252" sldId="321"/>
            <ac:spMk id="2" creationId="{2CD97761-0B88-A5E8-0B78-C39173D05F4D}"/>
          </ac:spMkLst>
        </pc:spChg>
        <pc:spChg chg="mod">
          <ac:chgData name="punith naik" userId="edee88b5c19c9106" providerId="LiveId" clId="{B7BC33E9-2DFE-47D9-8EA0-5DE347D79FDF}" dt="2025-07-14T16:22:18.495" v="2313" actId="14100"/>
          <ac:spMkLst>
            <pc:docMk/>
            <pc:sldMk cId="1607455252" sldId="321"/>
            <ac:spMk id="3" creationId="{02BA04E6-CD61-B962-4287-DEC1993C32D6}"/>
          </ac:spMkLst>
        </pc:spChg>
        <pc:spChg chg="mod">
          <ac:chgData name="punith naik" userId="edee88b5c19c9106" providerId="LiveId" clId="{B7BC33E9-2DFE-47D9-8EA0-5DE347D79FDF}" dt="2025-07-15T15:32:12.518" v="2489" actId="1076"/>
          <ac:spMkLst>
            <pc:docMk/>
            <pc:sldMk cId="1607455252" sldId="321"/>
            <ac:spMk id="4" creationId="{2CD4601E-33F5-5714-867D-A0B584DA7C11}"/>
          </ac:spMkLst>
        </pc:spChg>
      </pc:sldChg>
      <pc:sldChg chg="addSp delSp modSp del mod modClrScheme chgLayout">
        <pc:chgData name="punith naik" userId="edee88b5c19c9106" providerId="LiveId" clId="{B7BC33E9-2DFE-47D9-8EA0-5DE347D79FDF}" dt="2025-07-14T17:43:15.728" v="2470" actId="47"/>
        <pc:sldMkLst>
          <pc:docMk/>
          <pc:sldMk cId="3378822495" sldId="322"/>
        </pc:sldMkLst>
        <pc:spChg chg="mod ord">
          <ac:chgData name="punith naik" userId="edee88b5c19c9106" providerId="LiveId" clId="{B7BC33E9-2DFE-47D9-8EA0-5DE347D79FDF}" dt="2025-07-14T17:36:42.030" v="2439" actId="700"/>
          <ac:spMkLst>
            <pc:docMk/>
            <pc:sldMk cId="3378822495" sldId="322"/>
            <ac:spMk id="2" creationId="{75454C9E-20FB-B999-9303-C71D1334BAD7}"/>
          </ac:spMkLst>
        </pc:spChg>
        <pc:spChg chg="add mod">
          <ac:chgData name="punith naik" userId="edee88b5c19c9106" providerId="LiveId" clId="{B7BC33E9-2DFE-47D9-8EA0-5DE347D79FDF}" dt="2025-07-14T16:33:46.401" v="2421" actId="1076"/>
          <ac:spMkLst>
            <pc:docMk/>
            <pc:sldMk cId="3378822495" sldId="322"/>
            <ac:spMk id="3" creationId="{E9610235-28FD-05AE-B51C-AF4E74FE809F}"/>
          </ac:spMkLst>
        </pc:spChg>
        <pc:spChg chg="add del mod">
          <ac:chgData name="punith naik" userId="edee88b5c19c9106" providerId="LiveId" clId="{B7BC33E9-2DFE-47D9-8EA0-5DE347D79FDF}" dt="2025-07-14T17:36:43.542" v="2443" actId="22"/>
          <ac:spMkLst>
            <pc:docMk/>
            <pc:sldMk cId="3378822495" sldId="322"/>
            <ac:spMk id="5" creationId="{0C10283E-F6E9-7E85-0A45-E240C2C93305}"/>
          </ac:spMkLst>
        </pc:spChg>
        <pc:spChg chg="add del">
          <ac:chgData name="punith naik" userId="edee88b5c19c9106" providerId="LiveId" clId="{B7BC33E9-2DFE-47D9-8EA0-5DE347D79FDF}" dt="2025-07-14T17:36:43.354" v="2442" actId="22"/>
          <ac:spMkLst>
            <pc:docMk/>
            <pc:sldMk cId="3378822495" sldId="322"/>
            <ac:spMk id="7" creationId="{EC8430CD-1602-169E-40B9-7F7D17E99F43}"/>
          </ac:spMkLst>
        </pc:spChg>
        <pc:spChg chg="add del">
          <ac:chgData name="punith naik" userId="edee88b5c19c9106" providerId="LiveId" clId="{B7BC33E9-2DFE-47D9-8EA0-5DE347D79FDF}" dt="2025-07-14T17:36:43.148" v="2441" actId="22"/>
          <ac:spMkLst>
            <pc:docMk/>
            <pc:sldMk cId="3378822495" sldId="322"/>
            <ac:spMk id="9" creationId="{57077897-8D15-22C2-2F13-4C58695577C7}"/>
          </ac:spMkLst>
        </pc:spChg>
        <pc:spChg chg="add del mod">
          <ac:chgData name="punith naik" userId="edee88b5c19c9106" providerId="LiveId" clId="{B7BC33E9-2DFE-47D9-8EA0-5DE347D79FDF}" dt="2025-07-14T17:36:41.683" v="2438" actId="22"/>
          <ac:spMkLst>
            <pc:docMk/>
            <pc:sldMk cId="3378822495" sldId="322"/>
            <ac:spMk id="11" creationId="{32AA2FCD-185D-85D8-455F-D29BF296425A}"/>
          </ac:spMkLst>
        </pc:spChg>
      </pc:sldChg>
      <pc:sldChg chg="addSp delSp modSp mod">
        <pc:chgData name="punith naik" userId="edee88b5c19c9106" providerId="LiveId" clId="{B7BC33E9-2DFE-47D9-8EA0-5DE347D79FDF}" dt="2025-07-15T15:34:01.884" v="2507"/>
        <pc:sldMkLst>
          <pc:docMk/>
          <pc:sldMk cId="504057896" sldId="323"/>
        </pc:sldMkLst>
        <pc:spChg chg="del mod">
          <ac:chgData name="punith naik" userId="edee88b5c19c9106" providerId="LiveId" clId="{B7BC33E9-2DFE-47D9-8EA0-5DE347D79FDF}" dt="2025-07-15T15:33:59.392" v="2506" actId="478"/>
          <ac:spMkLst>
            <pc:docMk/>
            <pc:sldMk cId="504057896" sldId="323"/>
            <ac:spMk id="4" creationId="{C68D9498-FBEB-CC94-6E37-1CF0DC5C4C35}"/>
          </ac:spMkLst>
        </pc:spChg>
        <pc:spChg chg="add del mod">
          <ac:chgData name="punith naik" userId="edee88b5c19c9106" providerId="LiveId" clId="{B7BC33E9-2DFE-47D9-8EA0-5DE347D79FDF}" dt="2025-07-13T17:25:24.309" v="1886" actId="108"/>
          <ac:spMkLst>
            <pc:docMk/>
            <pc:sldMk cId="504057896" sldId="323"/>
            <ac:spMk id="6" creationId="{D47AAA0E-AF71-2869-15CB-3D1E4AE124A2}"/>
          </ac:spMkLst>
        </pc:spChg>
        <pc:spChg chg="mod">
          <ac:chgData name="punith naik" userId="edee88b5c19c9106" providerId="LiveId" clId="{B7BC33E9-2DFE-47D9-8EA0-5DE347D79FDF}" dt="2025-07-13T17:25:27.557" v="1887" actId="108"/>
          <ac:spMkLst>
            <pc:docMk/>
            <pc:sldMk cId="504057896" sldId="323"/>
            <ac:spMk id="7" creationId="{D673B749-819C-161E-A92B-74FAAE1962DB}"/>
          </ac:spMkLst>
        </pc:spChg>
        <pc:spChg chg="add mod">
          <ac:chgData name="punith naik" userId="edee88b5c19c9106" providerId="LiveId" clId="{B7BC33E9-2DFE-47D9-8EA0-5DE347D79FDF}" dt="2025-07-15T15:34:01.884" v="2507"/>
          <ac:spMkLst>
            <pc:docMk/>
            <pc:sldMk cId="504057896" sldId="323"/>
            <ac:spMk id="10" creationId="{DE8E4072-FEA1-617D-7003-766607DAB0FA}"/>
          </ac:spMkLst>
        </pc:spChg>
        <pc:spChg chg="mod">
          <ac:chgData name="punith naik" userId="edee88b5c19c9106" providerId="LiveId" clId="{B7BC33E9-2DFE-47D9-8EA0-5DE347D79FDF}" dt="2025-07-13T17:25:31.180" v="1888" actId="108"/>
          <ac:spMkLst>
            <pc:docMk/>
            <pc:sldMk cId="504057896" sldId="323"/>
            <ac:spMk id="11" creationId="{E07DC02A-EBE5-38D7-D7A8-3363A7E41CB6}"/>
          </ac:spMkLst>
        </pc:spChg>
        <pc:inkChg chg="add">
          <ac:chgData name="punith naik" userId="edee88b5c19c9106" providerId="LiveId" clId="{B7BC33E9-2DFE-47D9-8EA0-5DE347D79FDF}" dt="2025-07-13T16:41:31.946" v="1348" actId="9405"/>
          <ac:inkMkLst>
            <pc:docMk/>
            <pc:sldMk cId="504057896" sldId="323"/>
            <ac:inkMk id="2" creationId="{6DE50B9F-D043-A4DB-6390-C6829BAC10F2}"/>
          </ac:inkMkLst>
        </pc:inkChg>
        <pc:inkChg chg="add">
          <ac:chgData name="punith naik" userId="edee88b5c19c9106" providerId="LiveId" clId="{B7BC33E9-2DFE-47D9-8EA0-5DE347D79FDF}" dt="2025-07-13T16:41:34.926" v="1349" actId="9405"/>
          <ac:inkMkLst>
            <pc:docMk/>
            <pc:sldMk cId="504057896" sldId="323"/>
            <ac:inkMk id="3" creationId="{3117692D-9B7B-E2C9-B318-F5AC2B3235D9}"/>
          </ac:inkMkLst>
        </pc:inkChg>
        <pc:inkChg chg="add">
          <ac:chgData name="punith naik" userId="edee88b5c19c9106" providerId="LiveId" clId="{B7BC33E9-2DFE-47D9-8EA0-5DE347D79FDF}" dt="2025-07-13T16:41:35.659" v="1350" actId="9405"/>
          <ac:inkMkLst>
            <pc:docMk/>
            <pc:sldMk cId="504057896" sldId="323"/>
            <ac:inkMk id="5" creationId="{B0779740-C9FF-5A1E-1D47-A4FF179A8AFD}"/>
          </ac:inkMkLst>
        </pc:inkChg>
        <pc:inkChg chg="add">
          <ac:chgData name="punith naik" userId="edee88b5c19c9106" providerId="LiveId" clId="{B7BC33E9-2DFE-47D9-8EA0-5DE347D79FDF}" dt="2025-07-13T16:41:36.883" v="1351" actId="9405"/>
          <ac:inkMkLst>
            <pc:docMk/>
            <pc:sldMk cId="504057896" sldId="323"/>
            <ac:inkMk id="8" creationId="{90CA1EDB-30B4-F06F-FFED-F3F077E08D68}"/>
          </ac:inkMkLst>
        </pc:inkChg>
        <pc:inkChg chg="add">
          <ac:chgData name="punith naik" userId="edee88b5c19c9106" providerId="LiveId" clId="{B7BC33E9-2DFE-47D9-8EA0-5DE347D79FDF}" dt="2025-07-13T16:41:37.275" v="1352" actId="9405"/>
          <ac:inkMkLst>
            <pc:docMk/>
            <pc:sldMk cId="504057896" sldId="323"/>
            <ac:inkMk id="9" creationId="{DAA9B6D8-D300-964B-A22F-FEAA8425E1A0}"/>
          </ac:inkMkLst>
        </pc:inkChg>
      </pc:sldChg>
      <pc:sldChg chg="addSp delSp modSp mod">
        <pc:chgData name="punith naik" userId="edee88b5c19c9106" providerId="LiveId" clId="{B7BC33E9-2DFE-47D9-8EA0-5DE347D79FDF}" dt="2025-07-13T17:27:11.374" v="1905" actId="14100"/>
        <pc:sldMkLst>
          <pc:docMk/>
          <pc:sldMk cId="940491050" sldId="324"/>
        </pc:sldMkLst>
        <pc:spChg chg="mod">
          <ac:chgData name="punith naik" userId="edee88b5c19c9106" providerId="LiveId" clId="{B7BC33E9-2DFE-47D9-8EA0-5DE347D79FDF}" dt="2025-07-13T17:16:37.669" v="1787" actId="20577"/>
          <ac:spMkLst>
            <pc:docMk/>
            <pc:sldMk cId="940491050" sldId="324"/>
            <ac:spMk id="6" creationId="{B91291C3-E1C6-CFB6-8FC9-77A0D58252C1}"/>
          </ac:spMkLst>
        </pc:spChg>
        <pc:spChg chg="add mod">
          <ac:chgData name="punith naik" userId="edee88b5c19c9106" providerId="LiveId" clId="{B7BC33E9-2DFE-47D9-8EA0-5DE347D79FDF}" dt="2025-07-13T16:39:40.019" v="1333" actId="1076"/>
          <ac:spMkLst>
            <pc:docMk/>
            <pc:sldMk cId="940491050" sldId="324"/>
            <ac:spMk id="8" creationId="{A3ECB952-AE89-4E4A-921C-FFBE099DD48B}"/>
          </ac:spMkLst>
        </pc:spChg>
        <pc:spChg chg="add mod">
          <ac:chgData name="punith naik" userId="edee88b5c19c9106" providerId="LiveId" clId="{B7BC33E9-2DFE-47D9-8EA0-5DE347D79FDF}" dt="2025-07-13T16:46:05.096" v="1401" actId="1076"/>
          <ac:spMkLst>
            <pc:docMk/>
            <pc:sldMk cId="940491050" sldId="324"/>
            <ac:spMk id="9" creationId="{71990BF8-7DA2-5AEC-3087-840529987ADA}"/>
          </ac:spMkLst>
        </pc:spChg>
        <pc:spChg chg="add mod">
          <ac:chgData name="punith naik" userId="edee88b5c19c9106" providerId="LiveId" clId="{B7BC33E9-2DFE-47D9-8EA0-5DE347D79FDF}" dt="2025-07-13T16:46:08.532" v="1402" actId="1076"/>
          <ac:spMkLst>
            <pc:docMk/>
            <pc:sldMk cId="940491050" sldId="324"/>
            <ac:spMk id="10" creationId="{3D6A2DEF-7BE3-F269-A4D6-9C3EB2F9EB55}"/>
          </ac:spMkLst>
        </pc:spChg>
        <pc:spChg chg="add mod">
          <ac:chgData name="punith naik" userId="edee88b5c19c9106" providerId="LiveId" clId="{B7BC33E9-2DFE-47D9-8EA0-5DE347D79FDF}" dt="2025-07-13T16:39:45.508" v="1335" actId="1076"/>
          <ac:spMkLst>
            <pc:docMk/>
            <pc:sldMk cId="940491050" sldId="324"/>
            <ac:spMk id="11" creationId="{E3B46AC4-9CC4-77DC-5A22-16AB1C340C5C}"/>
          </ac:spMkLst>
        </pc:spChg>
        <pc:spChg chg="add mod">
          <ac:chgData name="punith naik" userId="edee88b5c19c9106" providerId="LiveId" clId="{B7BC33E9-2DFE-47D9-8EA0-5DE347D79FDF}" dt="2025-07-13T16:39:43.342" v="1334" actId="1076"/>
          <ac:spMkLst>
            <pc:docMk/>
            <pc:sldMk cId="940491050" sldId="324"/>
            <ac:spMk id="12" creationId="{060852A8-C657-6634-4228-7C9418C57C02}"/>
          </ac:spMkLst>
        </pc:spChg>
        <pc:spChg chg="add mod">
          <ac:chgData name="punith naik" userId="edee88b5c19c9106" providerId="LiveId" clId="{B7BC33E9-2DFE-47D9-8EA0-5DE347D79FDF}" dt="2025-07-13T16:39:53.377" v="1338" actId="1076"/>
          <ac:spMkLst>
            <pc:docMk/>
            <pc:sldMk cId="940491050" sldId="324"/>
            <ac:spMk id="13" creationId="{8A1113E6-82EA-2219-1687-172AEBC134E6}"/>
          </ac:spMkLst>
        </pc:spChg>
        <pc:graphicFrameChg chg="add mod">
          <ac:chgData name="punith naik" userId="edee88b5c19c9106" providerId="LiveId" clId="{B7BC33E9-2DFE-47D9-8EA0-5DE347D79FDF}" dt="2025-07-13T17:26:56.253" v="1901" actId="14100"/>
          <ac:graphicFrameMkLst>
            <pc:docMk/>
            <pc:sldMk cId="940491050" sldId="324"/>
            <ac:graphicFrameMk id="2" creationId="{A6B1D3F1-FF62-C26D-9C00-BA391C2F303D}"/>
          </ac:graphicFrameMkLst>
        </pc:graphicFrameChg>
        <pc:graphicFrameChg chg="add mod">
          <ac:chgData name="punith naik" userId="edee88b5c19c9106" providerId="LiveId" clId="{B7BC33E9-2DFE-47D9-8EA0-5DE347D79FDF}" dt="2025-07-13T17:26:59.584" v="1902" actId="14100"/>
          <ac:graphicFrameMkLst>
            <pc:docMk/>
            <pc:sldMk cId="940491050" sldId="324"/>
            <ac:graphicFrameMk id="3" creationId="{2C8A87C5-FCED-40F9-B67D-AEBD6D73C382}"/>
          </ac:graphicFrameMkLst>
        </pc:graphicFrameChg>
        <pc:graphicFrameChg chg="add mod">
          <ac:chgData name="punith naik" userId="edee88b5c19c9106" providerId="LiveId" clId="{B7BC33E9-2DFE-47D9-8EA0-5DE347D79FDF}" dt="2025-07-13T17:27:11.374" v="1905" actId="14100"/>
          <ac:graphicFrameMkLst>
            <pc:docMk/>
            <pc:sldMk cId="940491050" sldId="324"/>
            <ac:graphicFrameMk id="5" creationId="{32B58BA4-6BAC-372C-DEF5-679FC5E516C6}"/>
          </ac:graphicFrameMkLst>
        </pc:graphicFrameChg>
        <pc:graphicFrameChg chg="add mod">
          <ac:chgData name="punith naik" userId="edee88b5c19c9106" providerId="LiveId" clId="{B7BC33E9-2DFE-47D9-8EA0-5DE347D79FDF}" dt="2025-07-13T16:46:00.949" v="1400" actId="14100"/>
          <ac:graphicFrameMkLst>
            <pc:docMk/>
            <pc:sldMk cId="940491050" sldId="324"/>
            <ac:graphicFrameMk id="14" creationId="{301AC943-C456-4849-8EFD-206B32F8219C}"/>
          </ac:graphicFrameMkLst>
        </pc:graphicFrameChg>
        <pc:graphicFrameChg chg="add mod">
          <ac:chgData name="punith naik" userId="edee88b5c19c9106" providerId="LiveId" clId="{B7BC33E9-2DFE-47D9-8EA0-5DE347D79FDF}" dt="2025-07-13T17:27:07.376" v="1904" actId="14100"/>
          <ac:graphicFrameMkLst>
            <pc:docMk/>
            <pc:sldMk cId="940491050" sldId="324"/>
            <ac:graphicFrameMk id="16" creationId="{61EF2EF3-B8EF-4C90-8055-765A8462943F}"/>
          </ac:graphicFrameMkLst>
        </pc:graphicFrameChg>
      </pc:sldChg>
      <pc:sldChg chg="add del ord">
        <pc:chgData name="punith naik" userId="edee88b5c19c9106" providerId="LiveId" clId="{B7BC33E9-2DFE-47D9-8EA0-5DE347D79FDF}" dt="2025-07-08T17:02:21.148" v="10" actId="47"/>
        <pc:sldMkLst>
          <pc:docMk/>
          <pc:sldMk cId="1098975014" sldId="325"/>
        </pc:sldMkLst>
      </pc:sldChg>
      <pc:sldChg chg="modSp add del">
        <pc:chgData name="punith naik" userId="edee88b5c19c9106" providerId="LiveId" clId="{B7BC33E9-2DFE-47D9-8EA0-5DE347D79FDF}" dt="2025-07-08T17:02:05.953" v="5" actId="47"/>
        <pc:sldMkLst>
          <pc:docMk/>
          <pc:sldMk cId="1460600057" sldId="325"/>
        </pc:sldMkLst>
      </pc:sldChg>
      <pc:sldChg chg="delSp modSp add del mod setBg">
        <pc:chgData name="punith naik" userId="edee88b5c19c9106" providerId="LiveId" clId="{B7BC33E9-2DFE-47D9-8EA0-5DE347D79FDF}" dt="2025-07-08T17:04:47.583" v="35" actId="47"/>
        <pc:sldMkLst>
          <pc:docMk/>
          <pc:sldMk cId="1098438109" sldId="326"/>
        </pc:sldMkLst>
      </pc:sldChg>
      <pc:sldChg chg="add del">
        <pc:chgData name="punith naik" userId="edee88b5c19c9106" providerId="LiveId" clId="{B7BC33E9-2DFE-47D9-8EA0-5DE347D79FDF}" dt="2025-07-08T17:01:47.608" v="2"/>
        <pc:sldMkLst>
          <pc:docMk/>
          <pc:sldMk cId="3901267323" sldId="326"/>
        </pc:sldMkLst>
      </pc:sldChg>
      <pc:sldChg chg="add del">
        <pc:chgData name="punith naik" userId="edee88b5c19c9106" providerId="LiveId" clId="{B7BC33E9-2DFE-47D9-8EA0-5DE347D79FDF}" dt="2025-07-08T17:02:26.183" v="12"/>
        <pc:sldMkLst>
          <pc:docMk/>
          <pc:sldMk cId="2490702805" sldId="327"/>
        </pc:sldMkLst>
      </pc:sldChg>
      <pc:sldChg chg="addSp delSp modSp add mod">
        <pc:chgData name="punith naik" userId="edee88b5c19c9106" providerId="LiveId" clId="{B7BC33E9-2DFE-47D9-8EA0-5DE347D79FDF}" dt="2025-07-15T15:55:42.422" v="2535" actId="478"/>
        <pc:sldMkLst>
          <pc:docMk/>
          <pc:sldMk cId="3470386755" sldId="327"/>
        </pc:sldMkLst>
        <pc:spChg chg="add mod">
          <ac:chgData name="punith naik" userId="edee88b5c19c9106" providerId="LiveId" clId="{B7BC33E9-2DFE-47D9-8EA0-5DE347D79FDF}" dt="2025-07-15T15:34:26.725" v="2511"/>
          <ac:spMkLst>
            <pc:docMk/>
            <pc:sldMk cId="3470386755" sldId="327"/>
            <ac:spMk id="2" creationId="{8A0958CE-79CF-17FF-E237-3FA62B66B810}"/>
          </ac:spMkLst>
        </pc:spChg>
        <pc:spChg chg="del mod">
          <ac:chgData name="punith naik" userId="edee88b5c19c9106" providerId="LiveId" clId="{B7BC33E9-2DFE-47D9-8EA0-5DE347D79FDF}" dt="2025-07-15T15:55:42.422" v="2535" actId="478"/>
          <ac:spMkLst>
            <pc:docMk/>
            <pc:sldMk cId="3470386755" sldId="327"/>
            <ac:spMk id="4" creationId="{B5505EB8-D64C-F4D8-16F1-126BC88250C0}"/>
          </ac:spMkLst>
        </pc:spChg>
        <pc:spChg chg="mod">
          <ac:chgData name="punith naik" userId="edee88b5c19c9106" providerId="LiveId" clId="{B7BC33E9-2DFE-47D9-8EA0-5DE347D79FDF}" dt="2025-07-13T10:42:51.260" v="907" actId="20577"/>
          <ac:spMkLst>
            <pc:docMk/>
            <pc:sldMk cId="3470386755" sldId="327"/>
            <ac:spMk id="6" creationId="{9C7A7742-E3EA-2B5F-1256-BED300237E70}"/>
          </ac:spMkLst>
        </pc:spChg>
        <pc:picChg chg="add mod">
          <ac:chgData name="punith naik" userId="edee88b5c19c9106" providerId="LiveId" clId="{B7BC33E9-2DFE-47D9-8EA0-5DE347D79FDF}" dt="2025-07-08T17:13:11.660" v="67" actId="1076"/>
          <ac:picMkLst>
            <pc:docMk/>
            <pc:sldMk cId="3470386755" sldId="327"/>
            <ac:picMk id="3" creationId="{AD3DF896-F3AD-867D-8463-8357DFA2F415}"/>
          </ac:picMkLst>
        </pc:picChg>
        <pc:picChg chg="add mod">
          <ac:chgData name="punith naik" userId="edee88b5c19c9106" providerId="LiveId" clId="{B7BC33E9-2DFE-47D9-8EA0-5DE347D79FDF}" dt="2025-07-10T14:44:55.914" v="275" actId="1076"/>
          <ac:picMkLst>
            <pc:docMk/>
            <pc:sldMk cId="3470386755" sldId="327"/>
            <ac:picMk id="7" creationId="{703C9302-403A-471B-22A1-F1B143E883AA}"/>
          </ac:picMkLst>
        </pc:picChg>
      </pc:sldChg>
      <pc:sldChg chg="addSp delSp modSp add mod">
        <pc:chgData name="punith naik" userId="edee88b5c19c9106" providerId="LiveId" clId="{B7BC33E9-2DFE-47D9-8EA0-5DE347D79FDF}" dt="2025-07-15T15:34:33.207" v="2513"/>
        <pc:sldMkLst>
          <pc:docMk/>
          <pc:sldMk cId="19387691" sldId="328"/>
        </pc:sldMkLst>
        <pc:spChg chg="add mod">
          <ac:chgData name="punith naik" userId="edee88b5c19c9106" providerId="LiveId" clId="{B7BC33E9-2DFE-47D9-8EA0-5DE347D79FDF}" dt="2025-07-15T15:34:33.207" v="2513"/>
          <ac:spMkLst>
            <pc:docMk/>
            <pc:sldMk cId="19387691" sldId="328"/>
            <ac:spMk id="2" creationId="{2BC9AAE8-4CDC-5BFB-331A-0E1840D97D21}"/>
          </ac:spMkLst>
        </pc:spChg>
        <pc:spChg chg="del mod">
          <ac:chgData name="punith naik" userId="edee88b5c19c9106" providerId="LiveId" clId="{B7BC33E9-2DFE-47D9-8EA0-5DE347D79FDF}" dt="2025-07-15T15:34:31.535" v="2512" actId="478"/>
          <ac:spMkLst>
            <pc:docMk/>
            <pc:sldMk cId="19387691" sldId="328"/>
            <ac:spMk id="4" creationId="{5DDB4439-E313-CCA5-9A62-EB59D6AB6375}"/>
          </ac:spMkLst>
        </pc:spChg>
        <pc:spChg chg="add mod">
          <ac:chgData name="punith naik" userId="edee88b5c19c9106" providerId="LiveId" clId="{B7BC33E9-2DFE-47D9-8EA0-5DE347D79FDF}" dt="2025-07-10T14:45:07.250" v="276" actId="20577"/>
          <ac:spMkLst>
            <pc:docMk/>
            <pc:sldMk cId="19387691" sldId="328"/>
            <ac:spMk id="5" creationId="{042FB1F8-FDBE-DDD7-7A0A-80A6721CFE10}"/>
          </ac:spMkLst>
        </pc:spChg>
        <pc:spChg chg="mod">
          <ac:chgData name="punith naik" userId="edee88b5c19c9106" providerId="LiveId" clId="{B7BC33E9-2DFE-47D9-8EA0-5DE347D79FDF}" dt="2025-07-13T10:41:00.443" v="796" actId="14100"/>
          <ac:spMkLst>
            <pc:docMk/>
            <pc:sldMk cId="19387691" sldId="328"/>
            <ac:spMk id="6" creationId="{80698910-4F97-EFE0-1C64-88E4CC5BEF35}"/>
          </ac:spMkLst>
        </pc:spChg>
        <pc:spChg chg="add mod">
          <ac:chgData name="punith naik" userId="edee88b5c19c9106" providerId="LiveId" clId="{B7BC33E9-2DFE-47D9-8EA0-5DE347D79FDF}" dt="2025-07-10T14:45:10.540" v="277" actId="1076"/>
          <ac:spMkLst>
            <pc:docMk/>
            <pc:sldMk cId="19387691" sldId="328"/>
            <ac:spMk id="10" creationId="{0955E48E-78EA-5C70-9B3B-E95A1F52CCD4}"/>
          </ac:spMkLst>
        </pc:spChg>
        <pc:spChg chg="add mod">
          <ac:chgData name="punith naik" userId="edee88b5c19c9106" providerId="LiveId" clId="{B7BC33E9-2DFE-47D9-8EA0-5DE347D79FDF}" dt="2025-07-10T15:13:11.758" v="407" actId="1076"/>
          <ac:spMkLst>
            <pc:docMk/>
            <pc:sldMk cId="19387691" sldId="328"/>
            <ac:spMk id="11" creationId="{F63667D5-F362-2FC0-2F85-C6DA5C593B85}"/>
          </ac:spMkLst>
        </pc:spChg>
        <pc:spChg chg="add mod">
          <ac:chgData name="punith naik" userId="edee88b5c19c9106" providerId="LiveId" clId="{B7BC33E9-2DFE-47D9-8EA0-5DE347D79FDF}" dt="2025-07-10T14:45:18.405" v="281" actId="1076"/>
          <ac:spMkLst>
            <pc:docMk/>
            <pc:sldMk cId="19387691" sldId="328"/>
            <ac:spMk id="15" creationId="{9EABAA4A-050E-87A7-B24D-AC61393D50E7}"/>
          </ac:spMkLst>
        </pc:spChg>
        <pc:spChg chg="add mod">
          <ac:chgData name="punith naik" userId="edee88b5c19c9106" providerId="LiveId" clId="{B7BC33E9-2DFE-47D9-8EA0-5DE347D79FDF}" dt="2025-07-10T14:45:20.384" v="282" actId="1076"/>
          <ac:spMkLst>
            <pc:docMk/>
            <pc:sldMk cId="19387691" sldId="328"/>
            <ac:spMk id="16" creationId="{E227F4E7-EDE4-E88A-2E81-838D38CD4A43}"/>
          </ac:spMkLst>
        </pc:spChg>
        <pc:spChg chg="add mod">
          <ac:chgData name="punith naik" userId="edee88b5c19c9106" providerId="LiveId" clId="{B7BC33E9-2DFE-47D9-8EA0-5DE347D79FDF}" dt="2025-07-10T15:13:08.675" v="406" actId="1076"/>
          <ac:spMkLst>
            <pc:docMk/>
            <pc:sldMk cId="19387691" sldId="328"/>
            <ac:spMk id="23" creationId="{D61819B3-9671-26F7-DDB6-009683E57F1D}"/>
          </ac:spMkLst>
        </pc:spChg>
        <pc:picChg chg="add mod">
          <ac:chgData name="punith naik" userId="edee88b5c19c9106" providerId="LiveId" clId="{B7BC33E9-2DFE-47D9-8EA0-5DE347D79FDF}" dt="2025-07-10T15:11:51.071" v="400" actId="14100"/>
          <ac:picMkLst>
            <pc:docMk/>
            <pc:sldMk cId="19387691" sldId="328"/>
            <ac:picMk id="3" creationId="{8D63BB21-DDC2-C24B-E08A-97B66608AE55}"/>
          </ac:picMkLst>
        </pc:picChg>
        <pc:picChg chg="add mod">
          <ac:chgData name="punith naik" userId="edee88b5c19c9106" providerId="LiveId" clId="{B7BC33E9-2DFE-47D9-8EA0-5DE347D79FDF}" dt="2025-07-10T15:12:57.762" v="405" actId="1076"/>
          <ac:picMkLst>
            <pc:docMk/>
            <pc:sldMk cId="19387691" sldId="328"/>
            <ac:picMk id="8" creationId="{D8A8FD70-6EC9-36AE-F94E-77289B906CE5}"/>
          </ac:picMkLst>
        </pc:picChg>
        <pc:picChg chg="add mod modCrop">
          <ac:chgData name="punith naik" userId="edee88b5c19c9106" providerId="LiveId" clId="{B7BC33E9-2DFE-47D9-8EA0-5DE347D79FDF}" dt="2025-07-11T14:36:04.238" v="497" actId="732"/>
          <ac:picMkLst>
            <pc:docMk/>
            <pc:sldMk cId="19387691" sldId="328"/>
            <ac:picMk id="25" creationId="{313B563D-9FA1-4D0F-FB67-CB2CB43B0FA9}"/>
          </ac:picMkLst>
        </pc:picChg>
        <pc:picChg chg="add mod modCrop">
          <ac:chgData name="punith naik" userId="edee88b5c19c9106" providerId="LiveId" clId="{B7BC33E9-2DFE-47D9-8EA0-5DE347D79FDF}" dt="2025-07-11T14:35:41.848" v="496" actId="732"/>
          <ac:picMkLst>
            <pc:docMk/>
            <pc:sldMk cId="19387691" sldId="328"/>
            <ac:picMk id="31" creationId="{693665DB-EA09-20AE-D15F-812FE11F3823}"/>
          </ac:picMkLst>
        </pc:picChg>
      </pc:sldChg>
      <pc:sldChg chg="addSp delSp modSp add mod">
        <pc:chgData name="punith naik" userId="edee88b5c19c9106" providerId="LiveId" clId="{B7BC33E9-2DFE-47D9-8EA0-5DE347D79FDF}" dt="2025-07-15T15:34:40.046" v="2515"/>
        <pc:sldMkLst>
          <pc:docMk/>
          <pc:sldMk cId="3106947120" sldId="329"/>
        </pc:sldMkLst>
        <pc:spChg chg="add mod">
          <ac:chgData name="punith naik" userId="edee88b5c19c9106" providerId="LiveId" clId="{B7BC33E9-2DFE-47D9-8EA0-5DE347D79FDF}" dt="2025-07-15T15:34:40.046" v="2515"/>
          <ac:spMkLst>
            <pc:docMk/>
            <pc:sldMk cId="3106947120" sldId="329"/>
            <ac:spMk id="2" creationId="{60A989B1-ECC6-9384-3EE2-B4C6D4803D31}"/>
          </ac:spMkLst>
        </pc:spChg>
        <pc:spChg chg="add del mod">
          <ac:chgData name="punith naik" userId="edee88b5c19c9106" providerId="LiveId" clId="{B7BC33E9-2DFE-47D9-8EA0-5DE347D79FDF}" dt="2025-07-15T15:34:38.876" v="2514" actId="478"/>
          <ac:spMkLst>
            <pc:docMk/>
            <pc:sldMk cId="3106947120" sldId="329"/>
            <ac:spMk id="4" creationId="{763BDB02-D2C0-0414-C282-D72132E306DF}"/>
          </ac:spMkLst>
        </pc:spChg>
        <pc:spChg chg="add del mod">
          <ac:chgData name="punith naik" userId="edee88b5c19c9106" providerId="LiveId" clId="{B7BC33E9-2DFE-47D9-8EA0-5DE347D79FDF}" dt="2025-07-08T17:33:17.421" v="180" actId="20577"/>
          <ac:spMkLst>
            <pc:docMk/>
            <pc:sldMk cId="3106947120" sldId="329"/>
            <ac:spMk id="5" creationId="{73AB8841-2A59-D9A1-CE5E-763247CC0D94}"/>
          </ac:spMkLst>
        </pc:spChg>
        <pc:spChg chg="add del mod">
          <ac:chgData name="punith naik" userId="edee88b5c19c9106" providerId="LiveId" clId="{B7BC33E9-2DFE-47D9-8EA0-5DE347D79FDF}" dt="2025-07-08T17:31:37.187" v="155" actId="1076"/>
          <ac:spMkLst>
            <pc:docMk/>
            <pc:sldMk cId="3106947120" sldId="329"/>
            <ac:spMk id="6" creationId="{CFDFBA65-6758-6060-3FE3-9BB40E167E58}"/>
          </ac:spMkLst>
        </pc:spChg>
        <pc:spChg chg="add del mod">
          <ac:chgData name="punith naik" userId="edee88b5c19c9106" providerId="LiveId" clId="{B7BC33E9-2DFE-47D9-8EA0-5DE347D79FDF}" dt="2025-07-10T14:45:33.377" v="286" actId="1076"/>
          <ac:spMkLst>
            <pc:docMk/>
            <pc:sldMk cId="3106947120" sldId="329"/>
            <ac:spMk id="10" creationId="{E4FBEE5E-CAD5-4981-1BFA-DD1CE847AAB9}"/>
          </ac:spMkLst>
        </pc:spChg>
        <pc:spChg chg="add del mod">
          <ac:chgData name="punith naik" userId="edee88b5c19c9106" providerId="LiveId" clId="{B7BC33E9-2DFE-47D9-8EA0-5DE347D79FDF}" dt="2025-07-10T14:45:35.457" v="287" actId="1076"/>
          <ac:spMkLst>
            <pc:docMk/>
            <pc:sldMk cId="3106947120" sldId="329"/>
            <ac:spMk id="11" creationId="{B6EA813F-5F7B-0C9D-7B7D-29C5F8FF9A6D}"/>
          </ac:spMkLst>
        </pc:spChg>
        <pc:spChg chg="add del mod">
          <ac:chgData name="punith naik" userId="edee88b5c19c9106" providerId="LiveId" clId="{B7BC33E9-2DFE-47D9-8EA0-5DE347D79FDF}" dt="2025-07-10T14:43:43.804" v="266" actId="20577"/>
          <ac:spMkLst>
            <pc:docMk/>
            <pc:sldMk cId="3106947120" sldId="329"/>
            <ac:spMk id="15" creationId="{7B2EEFFF-00B3-071E-2305-28ADECCF35AA}"/>
          </ac:spMkLst>
        </pc:spChg>
        <pc:spChg chg="add del mod">
          <ac:chgData name="punith naik" userId="edee88b5c19c9106" providerId="LiveId" clId="{B7BC33E9-2DFE-47D9-8EA0-5DE347D79FDF}" dt="2025-07-10T14:43:12.950" v="259" actId="1076"/>
          <ac:spMkLst>
            <pc:docMk/>
            <pc:sldMk cId="3106947120" sldId="329"/>
            <ac:spMk id="16" creationId="{508030DA-8549-8D8C-A697-C441E175883A}"/>
          </ac:spMkLst>
        </pc:spChg>
        <pc:spChg chg="add del mod">
          <ac:chgData name="punith naik" userId="edee88b5c19c9106" providerId="LiveId" clId="{B7BC33E9-2DFE-47D9-8EA0-5DE347D79FDF}" dt="2025-07-10T14:44:16.304" v="271" actId="1076"/>
          <ac:spMkLst>
            <pc:docMk/>
            <pc:sldMk cId="3106947120" sldId="329"/>
            <ac:spMk id="23" creationId="{567E5D3A-0FD1-F743-6F66-5D34B25AFD2B}"/>
          </ac:spMkLst>
        </pc:spChg>
        <pc:picChg chg="add mod">
          <ac:chgData name="punith naik" userId="edee88b5c19c9106" providerId="LiveId" clId="{B7BC33E9-2DFE-47D9-8EA0-5DE347D79FDF}" dt="2025-07-10T14:44:28.994" v="274" actId="14100"/>
          <ac:picMkLst>
            <pc:docMk/>
            <pc:sldMk cId="3106947120" sldId="329"/>
            <ac:picMk id="7" creationId="{264D22A5-4E80-DF3D-E139-0BE25ABDC728}"/>
          </ac:picMkLst>
        </pc:picChg>
        <pc:picChg chg="add mod">
          <ac:chgData name="punith naik" userId="edee88b5c19c9106" providerId="LiveId" clId="{B7BC33E9-2DFE-47D9-8EA0-5DE347D79FDF}" dt="2025-07-10T14:45:40.772" v="290" actId="1076"/>
          <ac:picMkLst>
            <pc:docMk/>
            <pc:sldMk cId="3106947120" sldId="329"/>
            <ac:picMk id="8" creationId="{BFE8D72E-0FC8-B9FA-3F71-145EE0589918}"/>
          </ac:picMkLst>
        </pc:picChg>
        <pc:picChg chg="add mod">
          <ac:chgData name="punith naik" userId="edee88b5c19c9106" providerId="LiveId" clId="{B7BC33E9-2DFE-47D9-8EA0-5DE347D79FDF}" dt="2025-07-10T14:44:10.033" v="269" actId="14100"/>
          <ac:picMkLst>
            <pc:docMk/>
            <pc:sldMk cId="3106947120" sldId="329"/>
            <ac:picMk id="12" creationId="{D5540DA8-49CC-2A49-0BE2-F4D30AB4F472}"/>
          </ac:picMkLst>
        </pc:picChg>
        <pc:picChg chg="add mod">
          <ac:chgData name="punith naik" userId="edee88b5c19c9106" providerId="LiveId" clId="{B7BC33E9-2DFE-47D9-8EA0-5DE347D79FDF}" dt="2025-07-10T15:13:54.524" v="411" actId="14100"/>
          <ac:picMkLst>
            <pc:docMk/>
            <pc:sldMk cId="3106947120" sldId="329"/>
            <ac:picMk id="14" creationId="{26CD535B-09EA-6BA3-DFC1-A944C9AF4018}"/>
          </ac:picMkLst>
        </pc:picChg>
      </pc:sldChg>
      <pc:sldChg chg="addSp delSp modSp add mod">
        <pc:chgData name="punith naik" userId="edee88b5c19c9106" providerId="LiveId" clId="{B7BC33E9-2DFE-47D9-8EA0-5DE347D79FDF}" dt="2025-07-15T15:34:45.717" v="2517"/>
        <pc:sldMkLst>
          <pc:docMk/>
          <pc:sldMk cId="1979384380" sldId="330"/>
        </pc:sldMkLst>
        <pc:spChg chg="add mod">
          <ac:chgData name="punith naik" userId="edee88b5c19c9106" providerId="LiveId" clId="{B7BC33E9-2DFE-47D9-8EA0-5DE347D79FDF}" dt="2025-07-15T15:34:45.717" v="2517"/>
          <ac:spMkLst>
            <pc:docMk/>
            <pc:sldMk cId="1979384380" sldId="330"/>
            <ac:spMk id="2" creationId="{B4DD448F-9C41-0831-0606-650548E13913}"/>
          </ac:spMkLst>
        </pc:spChg>
        <pc:spChg chg="del mod">
          <ac:chgData name="punith naik" userId="edee88b5c19c9106" providerId="LiveId" clId="{B7BC33E9-2DFE-47D9-8EA0-5DE347D79FDF}" dt="2025-07-15T15:34:44.697" v="2516" actId="478"/>
          <ac:spMkLst>
            <pc:docMk/>
            <pc:sldMk cId="1979384380" sldId="330"/>
            <ac:spMk id="4" creationId="{819A3191-81B2-F6C8-ABD7-CB631F383F9A}"/>
          </ac:spMkLst>
        </pc:spChg>
        <pc:spChg chg="mod">
          <ac:chgData name="punith naik" userId="edee88b5c19c9106" providerId="LiveId" clId="{B7BC33E9-2DFE-47D9-8EA0-5DE347D79FDF}" dt="2025-07-10T15:16:57.218" v="443" actId="108"/>
          <ac:spMkLst>
            <pc:docMk/>
            <pc:sldMk cId="1979384380" sldId="330"/>
            <ac:spMk id="15" creationId="{6EFA611E-A460-9800-DF87-2179158CDF14}"/>
          </ac:spMkLst>
        </pc:spChg>
        <pc:spChg chg="add mod">
          <ac:chgData name="punith naik" userId="edee88b5c19c9106" providerId="LiveId" clId="{B7BC33E9-2DFE-47D9-8EA0-5DE347D79FDF}" dt="2025-07-10T14:49:06.848" v="332" actId="1076"/>
          <ac:spMkLst>
            <pc:docMk/>
            <pc:sldMk cId="1979384380" sldId="330"/>
            <ac:spMk id="17" creationId="{765356A6-FBC6-2088-5D76-D2213DA13ADF}"/>
          </ac:spMkLst>
        </pc:spChg>
        <pc:spChg chg="add mod">
          <ac:chgData name="punith naik" userId="edee88b5c19c9106" providerId="LiveId" clId="{B7BC33E9-2DFE-47D9-8EA0-5DE347D79FDF}" dt="2025-07-10T14:51:29.979" v="336" actId="1076"/>
          <ac:spMkLst>
            <pc:docMk/>
            <pc:sldMk cId="1979384380" sldId="330"/>
            <ac:spMk id="18" creationId="{3AA13B43-9932-BE63-2BCC-FB8CDBBF031E}"/>
          </ac:spMkLst>
        </pc:spChg>
        <pc:spChg chg="add mod">
          <ac:chgData name="punith naik" userId="edee88b5c19c9106" providerId="LiveId" clId="{B7BC33E9-2DFE-47D9-8EA0-5DE347D79FDF}" dt="2025-07-10T15:16:40.045" v="442" actId="20577"/>
          <ac:spMkLst>
            <pc:docMk/>
            <pc:sldMk cId="1979384380" sldId="330"/>
            <ac:spMk id="26" creationId="{B7E371E3-11E1-8D84-4411-6AFB00919C12}"/>
          </ac:spMkLst>
        </pc:spChg>
        <pc:spChg chg="add mod">
          <ac:chgData name="punith naik" userId="edee88b5c19c9106" providerId="LiveId" clId="{B7BC33E9-2DFE-47D9-8EA0-5DE347D79FDF}" dt="2025-07-10T15:07:27.008" v="361" actId="1076"/>
          <ac:spMkLst>
            <pc:docMk/>
            <pc:sldMk cId="1979384380" sldId="330"/>
            <ac:spMk id="30" creationId="{C880A2D2-3303-2059-5539-8F9D36AF26B5}"/>
          </ac:spMkLst>
        </pc:spChg>
        <pc:spChg chg="add mod">
          <ac:chgData name="punith naik" userId="edee88b5c19c9106" providerId="LiveId" clId="{B7BC33E9-2DFE-47D9-8EA0-5DE347D79FDF}" dt="2025-07-10T15:07:39.254" v="365" actId="1076"/>
          <ac:spMkLst>
            <pc:docMk/>
            <pc:sldMk cId="1979384380" sldId="330"/>
            <ac:spMk id="31" creationId="{36C37BE8-CCFF-27B2-8397-41BE141DF997}"/>
          </ac:spMkLst>
        </pc:spChg>
        <pc:picChg chg="add mod">
          <ac:chgData name="punith naik" userId="edee88b5c19c9106" providerId="LiveId" clId="{B7BC33E9-2DFE-47D9-8EA0-5DE347D79FDF}" dt="2025-07-10T15:16:33.255" v="439" actId="1076"/>
          <ac:picMkLst>
            <pc:docMk/>
            <pc:sldMk cId="1979384380" sldId="330"/>
            <ac:picMk id="20" creationId="{4639D198-27D5-1865-F4E7-E81E438EBB1C}"/>
          </ac:picMkLst>
        </pc:picChg>
        <pc:picChg chg="add mod">
          <ac:chgData name="punith naik" userId="edee88b5c19c9106" providerId="LiveId" clId="{B7BC33E9-2DFE-47D9-8EA0-5DE347D79FDF}" dt="2025-07-10T14:52:02.123" v="342" actId="14100"/>
          <ac:picMkLst>
            <pc:docMk/>
            <pc:sldMk cId="1979384380" sldId="330"/>
            <ac:picMk id="22" creationId="{BC68DB93-2CFA-D24C-65BD-68EAFB3DA89B}"/>
          </ac:picMkLst>
        </pc:picChg>
        <pc:picChg chg="add mod">
          <ac:chgData name="punith naik" userId="edee88b5c19c9106" providerId="LiveId" clId="{B7BC33E9-2DFE-47D9-8EA0-5DE347D79FDF}" dt="2025-07-10T15:08:16.968" v="373" actId="1076"/>
          <ac:picMkLst>
            <pc:docMk/>
            <pc:sldMk cId="1979384380" sldId="330"/>
            <ac:picMk id="25" creationId="{7789832A-8B64-B89B-D39D-2EB8297DF1D6}"/>
          </ac:picMkLst>
        </pc:picChg>
        <pc:picChg chg="add mod">
          <ac:chgData name="punith naik" userId="edee88b5c19c9106" providerId="LiveId" clId="{B7BC33E9-2DFE-47D9-8EA0-5DE347D79FDF}" dt="2025-07-10T15:08:14.378" v="372" actId="14100"/>
          <ac:picMkLst>
            <pc:docMk/>
            <pc:sldMk cId="1979384380" sldId="330"/>
            <ac:picMk id="33" creationId="{0218FA3D-7DEF-21B4-0FFF-579C24060F44}"/>
          </ac:picMkLst>
        </pc:picChg>
      </pc:sldChg>
      <pc:sldChg chg="addSp delSp modSp add mod">
        <pc:chgData name="punith naik" userId="edee88b5c19c9106" providerId="LiveId" clId="{B7BC33E9-2DFE-47D9-8EA0-5DE347D79FDF}" dt="2025-07-15T15:34:50.681" v="2519"/>
        <pc:sldMkLst>
          <pc:docMk/>
          <pc:sldMk cId="435145659" sldId="331"/>
        </pc:sldMkLst>
        <pc:spChg chg="add mod">
          <ac:chgData name="punith naik" userId="edee88b5c19c9106" providerId="LiveId" clId="{B7BC33E9-2DFE-47D9-8EA0-5DE347D79FDF}" dt="2025-07-15T15:34:50.681" v="2519"/>
          <ac:spMkLst>
            <pc:docMk/>
            <pc:sldMk cId="435145659" sldId="331"/>
            <ac:spMk id="2" creationId="{93DAD42A-208B-C449-D367-E47FFC6E1FB2}"/>
          </ac:spMkLst>
        </pc:spChg>
        <pc:spChg chg="del mod">
          <ac:chgData name="punith naik" userId="edee88b5c19c9106" providerId="LiveId" clId="{B7BC33E9-2DFE-47D9-8EA0-5DE347D79FDF}" dt="2025-07-15T15:34:49.596" v="2518" actId="478"/>
          <ac:spMkLst>
            <pc:docMk/>
            <pc:sldMk cId="435145659" sldId="331"/>
            <ac:spMk id="4" creationId="{0E31490F-6F8B-6A8D-0925-2CC12061EEA3}"/>
          </ac:spMkLst>
        </pc:spChg>
        <pc:spChg chg="mod">
          <ac:chgData name="punith naik" userId="edee88b5c19c9106" providerId="LiveId" clId="{B7BC33E9-2DFE-47D9-8EA0-5DE347D79FDF}" dt="2025-07-11T15:46:52.978" v="527" actId="20577"/>
          <ac:spMkLst>
            <pc:docMk/>
            <pc:sldMk cId="435145659" sldId="331"/>
            <ac:spMk id="15" creationId="{5B75DDD3-F6D1-B2FB-8769-48D819087862}"/>
          </ac:spMkLst>
        </pc:spChg>
        <pc:spChg chg="mod">
          <ac:chgData name="punith naik" userId="edee88b5c19c9106" providerId="LiveId" clId="{B7BC33E9-2DFE-47D9-8EA0-5DE347D79FDF}" dt="2025-07-10T15:42:48.315" v="455" actId="1076"/>
          <ac:spMkLst>
            <pc:docMk/>
            <pc:sldMk cId="435145659" sldId="331"/>
            <ac:spMk id="17" creationId="{CDF2EF50-3AC8-3307-2BFE-F619D59B5F04}"/>
          </ac:spMkLst>
        </pc:spChg>
        <pc:spChg chg="mod">
          <ac:chgData name="punith naik" userId="edee88b5c19c9106" providerId="LiveId" clId="{B7BC33E9-2DFE-47D9-8EA0-5DE347D79FDF}" dt="2025-07-10T15:42:45.805" v="454" actId="1076"/>
          <ac:spMkLst>
            <pc:docMk/>
            <pc:sldMk cId="435145659" sldId="331"/>
            <ac:spMk id="18" creationId="{76E8C584-F0C7-D083-E92A-C2FCBC34114F}"/>
          </ac:spMkLst>
        </pc:spChg>
        <pc:picChg chg="add mod">
          <ac:chgData name="punith naik" userId="edee88b5c19c9106" providerId="LiveId" clId="{B7BC33E9-2DFE-47D9-8EA0-5DE347D79FDF}" dt="2025-07-10T15:42:50.883" v="456" actId="14100"/>
          <ac:picMkLst>
            <pc:docMk/>
            <pc:sldMk cId="435145659" sldId="331"/>
            <ac:picMk id="10" creationId="{259C198C-B7C5-2CE2-9966-C64AD01F3FE0}"/>
          </ac:picMkLst>
        </pc:picChg>
        <pc:picChg chg="add mod">
          <ac:chgData name="punith naik" userId="edee88b5c19c9106" providerId="LiveId" clId="{B7BC33E9-2DFE-47D9-8EA0-5DE347D79FDF}" dt="2025-07-10T15:43:28.212" v="460" actId="1076"/>
          <ac:picMkLst>
            <pc:docMk/>
            <pc:sldMk cId="435145659" sldId="331"/>
            <ac:picMk id="12" creationId="{FD42FDA9-FC2C-0A63-48D1-14D0720A6CEC}"/>
          </ac:picMkLst>
        </pc:picChg>
      </pc:sldChg>
      <pc:sldChg chg="addSp delSp modSp add mod">
        <pc:chgData name="punith naik" userId="edee88b5c19c9106" providerId="LiveId" clId="{B7BC33E9-2DFE-47D9-8EA0-5DE347D79FDF}" dt="2025-07-15T15:34:55.536" v="2521"/>
        <pc:sldMkLst>
          <pc:docMk/>
          <pc:sldMk cId="270449160" sldId="332"/>
        </pc:sldMkLst>
        <pc:spChg chg="add mod">
          <ac:chgData name="punith naik" userId="edee88b5c19c9106" providerId="LiveId" clId="{B7BC33E9-2DFE-47D9-8EA0-5DE347D79FDF}" dt="2025-07-15T15:34:55.536" v="2521"/>
          <ac:spMkLst>
            <pc:docMk/>
            <pc:sldMk cId="270449160" sldId="332"/>
            <ac:spMk id="2" creationId="{FAF719C1-450D-C27D-2FAA-1D2F2EE55B22}"/>
          </ac:spMkLst>
        </pc:spChg>
        <pc:spChg chg="del mod">
          <ac:chgData name="punith naik" userId="edee88b5c19c9106" providerId="LiveId" clId="{B7BC33E9-2DFE-47D9-8EA0-5DE347D79FDF}" dt="2025-07-15T15:34:54.452" v="2520" actId="478"/>
          <ac:spMkLst>
            <pc:docMk/>
            <pc:sldMk cId="270449160" sldId="332"/>
            <ac:spMk id="4" creationId="{50CDA17C-BC2D-9065-1F76-5EFAB82C635D}"/>
          </ac:spMkLst>
        </pc:spChg>
        <pc:spChg chg="mod">
          <ac:chgData name="punith naik" userId="edee88b5c19c9106" providerId="LiveId" clId="{B7BC33E9-2DFE-47D9-8EA0-5DE347D79FDF}" dt="2025-07-11T15:47:50.242" v="537" actId="20577"/>
          <ac:spMkLst>
            <pc:docMk/>
            <pc:sldMk cId="270449160" sldId="332"/>
            <ac:spMk id="15" creationId="{8E3AD3B4-7CF1-6421-C614-1687E3946AB8}"/>
          </ac:spMkLst>
        </pc:spChg>
        <pc:spChg chg="mod">
          <ac:chgData name="punith naik" userId="edee88b5c19c9106" providerId="LiveId" clId="{B7BC33E9-2DFE-47D9-8EA0-5DE347D79FDF}" dt="2025-07-10T17:35:31.954" v="490" actId="113"/>
          <ac:spMkLst>
            <pc:docMk/>
            <pc:sldMk cId="270449160" sldId="332"/>
            <ac:spMk id="17" creationId="{49C6DEA5-FBA7-B48C-0A21-392095BDD26A}"/>
          </ac:spMkLst>
        </pc:spChg>
        <pc:spChg chg="mod">
          <ac:chgData name="punith naik" userId="edee88b5c19c9106" providerId="LiveId" clId="{B7BC33E9-2DFE-47D9-8EA0-5DE347D79FDF}" dt="2025-07-10T17:35:34.255" v="491" actId="113"/>
          <ac:spMkLst>
            <pc:docMk/>
            <pc:sldMk cId="270449160" sldId="332"/>
            <ac:spMk id="18" creationId="{15E92C53-0350-3700-B233-0D4E9A5155E2}"/>
          </ac:spMkLst>
        </pc:spChg>
        <pc:picChg chg="add mod">
          <ac:chgData name="punith naik" userId="edee88b5c19c9106" providerId="LiveId" clId="{B7BC33E9-2DFE-47D9-8EA0-5DE347D79FDF}" dt="2025-07-10T17:35:39.480" v="493" actId="1076"/>
          <ac:picMkLst>
            <pc:docMk/>
            <pc:sldMk cId="270449160" sldId="332"/>
            <ac:picMk id="8" creationId="{AFBED009-189E-80F5-39BE-DA61AF27770C}"/>
          </ac:picMkLst>
        </pc:picChg>
        <pc:picChg chg="add mod">
          <ac:chgData name="punith naik" userId="edee88b5c19c9106" providerId="LiveId" clId="{B7BC33E9-2DFE-47D9-8EA0-5DE347D79FDF}" dt="2025-07-10T17:35:37.004" v="492" actId="1076"/>
          <ac:picMkLst>
            <pc:docMk/>
            <pc:sldMk cId="270449160" sldId="332"/>
            <ac:picMk id="11" creationId="{92F48AE8-F848-527E-6407-6A30A389FA2B}"/>
          </ac:picMkLst>
        </pc:picChg>
      </pc:sldChg>
      <pc:sldChg chg="add del">
        <pc:chgData name="punith naik" userId="edee88b5c19c9106" providerId="LiveId" clId="{B7BC33E9-2DFE-47D9-8EA0-5DE347D79FDF}" dt="2025-07-11T15:46:46.511" v="525" actId="47"/>
        <pc:sldMkLst>
          <pc:docMk/>
          <pc:sldMk cId="3101045766" sldId="333"/>
        </pc:sldMkLst>
      </pc:sldChg>
      <pc:sldChg chg="addSp delSp modSp add mod">
        <pc:chgData name="punith naik" userId="edee88b5c19c9106" providerId="LiveId" clId="{B7BC33E9-2DFE-47D9-8EA0-5DE347D79FDF}" dt="2025-07-15T15:35:03.926" v="2523"/>
        <pc:sldMkLst>
          <pc:docMk/>
          <pc:sldMk cId="1865030426" sldId="334"/>
        </pc:sldMkLst>
        <pc:spChg chg="add mod">
          <ac:chgData name="punith naik" userId="edee88b5c19c9106" providerId="LiveId" clId="{B7BC33E9-2DFE-47D9-8EA0-5DE347D79FDF}" dt="2025-07-15T15:35:03.926" v="2523"/>
          <ac:spMkLst>
            <pc:docMk/>
            <pc:sldMk cId="1865030426" sldId="334"/>
            <ac:spMk id="2" creationId="{63DCF719-99B2-35C8-4FDB-FDF36C523FD9}"/>
          </ac:spMkLst>
        </pc:spChg>
        <pc:spChg chg="del mod">
          <ac:chgData name="punith naik" userId="edee88b5c19c9106" providerId="LiveId" clId="{B7BC33E9-2DFE-47D9-8EA0-5DE347D79FDF}" dt="2025-07-15T15:35:00.866" v="2522" actId="478"/>
          <ac:spMkLst>
            <pc:docMk/>
            <pc:sldMk cId="1865030426" sldId="334"/>
            <ac:spMk id="4" creationId="{043769C6-5226-90E0-7948-4DDA3B4DECDA}"/>
          </ac:spMkLst>
        </pc:spChg>
        <pc:spChg chg="mod">
          <ac:chgData name="punith naik" userId="edee88b5c19c9106" providerId="LiveId" clId="{B7BC33E9-2DFE-47D9-8EA0-5DE347D79FDF}" dt="2025-07-13T17:33:44.409" v="2079" actId="1076"/>
          <ac:spMkLst>
            <pc:docMk/>
            <pc:sldMk cId="1865030426" sldId="334"/>
            <ac:spMk id="15" creationId="{E4B7DF43-622F-B331-323D-6F73B21BA95D}"/>
          </ac:spMkLst>
        </pc:spChg>
        <pc:picChg chg="add mod">
          <ac:chgData name="punith naik" userId="edee88b5c19c9106" providerId="LiveId" clId="{B7BC33E9-2DFE-47D9-8EA0-5DE347D79FDF}" dt="2025-07-11T15:45:43.260" v="514" actId="14100"/>
          <ac:picMkLst>
            <pc:docMk/>
            <pc:sldMk cId="1865030426" sldId="334"/>
            <ac:picMk id="3" creationId="{B72A5CB1-CB03-CED7-EE93-18BA165D0AA7}"/>
          </ac:picMkLst>
        </pc:picChg>
        <pc:picChg chg="add mod">
          <ac:chgData name="punith naik" userId="edee88b5c19c9106" providerId="LiveId" clId="{B7BC33E9-2DFE-47D9-8EA0-5DE347D79FDF}" dt="2025-07-13T17:33:48.818" v="2080" actId="14100"/>
          <ac:picMkLst>
            <pc:docMk/>
            <pc:sldMk cId="1865030426" sldId="334"/>
            <ac:picMk id="9" creationId="{F7A8ECC8-3F52-0EFD-9324-865497BDD963}"/>
          </ac:picMkLst>
        </pc:picChg>
      </pc:sldChg>
      <pc:sldChg chg="addSp delSp modSp add mod ord">
        <pc:chgData name="punith naik" userId="edee88b5c19c9106" providerId="LiveId" clId="{B7BC33E9-2DFE-47D9-8EA0-5DE347D79FDF}" dt="2025-07-15T15:34:10.267" v="2509"/>
        <pc:sldMkLst>
          <pc:docMk/>
          <pc:sldMk cId="1305078148" sldId="335"/>
        </pc:sldMkLst>
        <pc:spChg chg="add del mod">
          <ac:chgData name="punith naik" userId="edee88b5c19c9106" providerId="LiveId" clId="{B7BC33E9-2DFE-47D9-8EA0-5DE347D79FDF}" dt="2025-07-15T15:34:09.010" v="2508" actId="478"/>
          <ac:spMkLst>
            <pc:docMk/>
            <pc:sldMk cId="1305078148" sldId="335"/>
            <ac:spMk id="2" creationId="{9517B82D-402B-FC36-D3AA-6651DA711A5E}"/>
          </ac:spMkLst>
        </pc:spChg>
        <pc:spChg chg="add mod">
          <ac:chgData name="punith naik" userId="edee88b5c19c9106" providerId="LiveId" clId="{B7BC33E9-2DFE-47D9-8EA0-5DE347D79FDF}" dt="2025-07-13T17:26:16.764" v="1896" actId="108"/>
          <ac:spMkLst>
            <pc:docMk/>
            <pc:sldMk cId="1305078148" sldId="335"/>
            <ac:spMk id="3" creationId="{9EE78D64-B3CE-F687-3865-6C52F96F82D0}"/>
          </ac:spMkLst>
        </pc:spChg>
        <pc:spChg chg="add mod">
          <ac:chgData name="punith naik" userId="edee88b5c19c9106" providerId="LiveId" clId="{B7BC33E9-2DFE-47D9-8EA0-5DE347D79FDF}" dt="2025-07-15T15:34:10.267" v="2509"/>
          <ac:spMkLst>
            <pc:docMk/>
            <pc:sldMk cId="1305078148" sldId="335"/>
            <ac:spMk id="4" creationId="{10668393-D896-ECAF-7A19-5E7275965536}"/>
          </ac:spMkLst>
        </pc:spChg>
        <pc:spChg chg="add mod">
          <ac:chgData name="punith naik" userId="edee88b5c19c9106" providerId="LiveId" clId="{B7BC33E9-2DFE-47D9-8EA0-5DE347D79FDF}" dt="2025-07-13T17:26:11.117" v="1895" actId="108"/>
          <ac:spMkLst>
            <pc:docMk/>
            <pc:sldMk cId="1305078148" sldId="335"/>
            <ac:spMk id="5" creationId="{9BE9A39F-375A-2242-55DF-C61147BCDB3E}"/>
          </ac:spMkLst>
        </pc:spChg>
        <pc:spChg chg="add mod">
          <ac:chgData name="punith naik" userId="edee88b5c19c9106" providerId="LiveId" clId="{B7BC33E9-2DFE-47D9-8EA0-5DE347D79FDF}" dt="2025-07-13T16:55:53.530" v="1420" actId="21"/>
          <ac:spMkLst>
            <pc:docMk/>
            <pc:sldMk cId="1305078148" sldId="335"/>
            <ac:spMk id="6" creationId="{A28BAF43-F4CF-A36A-4D7F-991DAC7F0118}"/>
          </ac:spMkLst>
        </pc:spChg>
        <pc:spChg chg="add mod">
          <ac:chgData name="punith naik" userId="edee88b5c19c9106" providerId="LiveId" clId="{B7BC33E9-2DFE-47D9-8EA0-5DE347D79FDF}" dt="2025-07-13T17:25:56.839" v="1893" actId="108"/>
          <ac:spMkLst>
            <pc:docMk/>
            <pc:sldMk cId="1305078148" sldId="335"/>
            <ac:spMk id="8" creationId="{A1BBAB9C-A417-F444-8CA7-79C2CB72FAE9}"/>
          </ac:spMkLst>
        </pc:spChg>
      </pc:sldChg>
      <pc:sldChg chg="addSp delSp modSp add mod">
        <pc:chgData name="punith naik" userId="edee88b5c19c9106" providerId="LiveId" clId="{B7BC33E9-2DFE-47D9-8EA0-5DE347D79FDF}" dt="2025-07-15T15:34:16.243" v="2510" actId="14100"/>
        <pc:sldMkLst>
          <pc:docMk/>
          <pc:sldMk cId="1898742785" sldId="336"/>
        </pc:sldMkLst>
        <pc:spChg chg="add mod">
          <ac:chgData name="punith naik" userId="edee88b5c19c9106" providerId="LiveId" clId="{B7BC33E9-2DFE-47D9-8EA0-5DE347D79FDF}" dt="2025-07-13T17:26:26.734" v="1898" actId="108"/>
          <ac:spMkLst>
            <pc:docMk/>
            <pc:sldMk cId="1898742785" sldId="336"/>
            <ac:spMk id="5" creationId="{5B0F9135-487B-C461-7D97-97C5432AC429}"/>
          </ac:spMkLst>
        </pc:spChg>
        <pc:spChg chg="add mod">
          <ac:chgData name="punith naik" userId="edee88b5c19c9106" providerId="LiveId" clId="{B7BC33E9-2DFE-47D9-8EA0-5DE347D79FDF}" dt="2025-07-15T15:34:16.243" v="2510" actId="14100"/>
          <ac:spMkLst>
            <pc:docMk/>
            <pc:sldMk cId="1898742785" sldId="336"/>
            <ac:spMk id="6" creationId="{0F16CB30-E48E-1C2D-CE14-7F04F989F329}"/>
          </ac:spMkLst>
        </pc:spChg>
        <pc:spChg chg="add mod">
          <ac:chgData name="punith naik" userId="edee88b5c19c9106" providerId="LiveId" clId="{B7BC33E9-2DFE-47D9-8EA0-5DE347D79FDF}" dt="2025-07-13T17:26:22.799" v="1897" actId="108"/>
          <ac:spMkLst>
            <pc:docMk/>
            <pc:sldMk cId="1898742785" sldId="336"/>
            <ac:spMk id="7" creationId="{0C335037-8A69-235C-5D07-16B053F19823}"/>
          </ac:spMkLst>
        </pc:spChg>
        <pc:spChg chg="add mod">
          <ac:chgData name="punith naik" userId="edee88b5c19c9106" providerId="LiveId" clId="{B7BC33E9-2DFE-47D9-8EA0-5DE347D79FDF}" dt="2025-07-13T17:26:30.050" v="1899" actId="108"/>
          <ac:spMkLst>
            <pc:docMk/>
            <pc:sldMk cId="1898742785" sldId="336"/>
            <ac:spMk id="9" creationId="{7A1D1D77-5D74-D55E-790D-B2F34266D69D}"/>
          </ac:spMkLst>
        </pc:spChg>
      </pc:sldChg>
      <pc:sldChg chg="addSp delSp modSp add mod">
        <pc:chgData name="punith naik" userId="edee88b5c19c9106" providerId="LiveId" clId="{B7BC33E9-2DFE-47D9-8EA0-5DE347D79FDF}" dt="2025-07-15T15:35:08.579" v="2525"/>
        <pc:sldMkLst>
          <pc:docMk/>
          <pc:sldMk cId="3738033063" sldId="337"/>
        </pc:sldMkLst>
        <pc:spChg chg="add mod">
          <ac:chgData name="punith naik" userId="edee88b5c19c9106" providerId="LiveId" clId="{B7BC33E9-2DFE-47D9-8EA0-5DE347D79FDF}" dt="2025-07-15T15:30:48.410" v="2472" actId="27636"/>
          <ac:spMkLst>
            <pc:docMk/>
            <pc:sldMk cId="3738033063" sldId="337"/>
            <ac:spMk id="2" creationId="{D5296B68-4896-0EA2-4271-0098F5CE4752}"/>
          </ac:spMkLst>
        </pc:spChg>
        <pc:spChg chg="add mod">
          <ac:chgData name="punith naik" userId="edee88b5c19c9106" providerId="LiveId" clId="{B7BC33E9-2DFE-47D9-8EA0-5DE347D79FDF}" dt="2025-07-15T15:35:08.579" v="2525"/>
          <ac:spMkLst>
            <pc:docMk/>
            <pc:sldMk cId="3738033063" sldId="337"/>
            <ac:spMk id="3" creationId="{8BAC6054-BF25-71C7-8347-5BA4E0D2DD7F}"/>
          </ac:spMkLst>
        </pc:spChg>
        <pc:spChg chg="add mod">
          <ac:chgData name="punith naik" userId="edee88b5c19c9106" providerId="LiveId" clId="{B7BC33E9-2DFE-47D9-8EA0-5DE347D79FDF}" dt="2025-07-13T17:36:34.085" v="2110" actId="20577"/>
          <ac:spMkLst>
            <pc:docMk/>
            <pc:sldMk cId="3738033063" sldId="337"/>
            <ac:spMk id="5" creationId="{333C4258-1587-BECB-EA7B-7687C471D11F}"/>
          </ac:spMkLst>
        </pc:spChg>
        <pc:spChg chg="add del mod">
          <ac:chgData name="punith naik" userId="edee88b5c19c9106" providerId="LiveId" clId="{B7BC33E9-2DFE-47D9-8EA0-5DE347D79FDF}" dt="2025-07-15T15:35:07.729" v="2524" actId="478"/>
          <ac:spMkLst>
            <pc:docMk/>
            <pc:sldMk cId="3738033063" sldId="337"/>
            <ac:spMk id="7" creationId="{1CCCEA70-BCFC-351F-3881-9B5C931F367C}"/>
          </ac:spMkLst>
        </pc:spChg>
        <pc:spChg chg="add mod">
          <ac:chgData name="punith naik" userId="edee88b5c19c9106" providerId="LiveId" clId="{B7BC33E9-2DFE-47D9-8EA0-5DE347D79FDF}" dt="2025-07-13T17:34:14.989" v="2084" actId="14100"/>
          <ac:spMkLst>
            <pc:docMk/>
            <pc:sldMk cId="3738033063" sldId="337"/>
            <ac:spMk id="13" creationId="{A512C00B-37A6-E88C-F0C7-0F611FE35DFA}"/>
          </ac:spMkLst>
        </pc:spChg>
        <pc:spChg chg="add mod">
          <ac:chgData name="punith naik" userId="edee88b5c19c9106" providerId="LiveId" clId="{B7BC33E9-2DFE-47D9-8EA0-5DE347D79FDF}" dt="2025-07-13T17:35:58.445" v="2093" actId="1076"/>
          <ac:spMkLst>
            <pc:docMk/>
            <pc:sldMk cId="3738033063" sldId="337"/>
            <ac:spMk id="14" creationId="{A902FD92-5D1E-52AA-A88E-E62B3E9FD8CC}"/>
          </ac:spMkLst>
        </pc:spChg>
        <pc:picChg chg="add mod">
          <ac:chgData name="punith naik" userId="edee88b5c19c9106" providerId="LiveId" clId="{B7BC33E9-2DFE-47D9-8EA0-5DE347D79FDF}" dt="2025-07-13T17:35:46.885" v="2089" actId="14100"/>
          <ac:picMkLst>
            <pc:docMk/>
            <pc:sldMk cId="3738033063" sldId="337"/>
            <ac:picMk id="8" creationId="{A9D54754-8BF8-08A5-17D0-32DA737D0C69}"/>
          </ac:picMkLst>
        </pc:picChg>
        <pc:picChg chg="add mod">
          <ac:chgData name="punith naik" userId="edee88b5c19c9106" providerId="LiveId" clId="{B7BC33E9-2DFE-47D9-8EA0-5DE347D79FDF}" dt="2025-07-13T17:35:48.582" v="2090" actId="14100"/>
          <ac:picMkLst>
            <pc:docMk/>
            <pc:sldMk cId="3738033063" sldId="337"/>
            <ac:picMk id="10" creationId="{212D9286-3721-166F-1EE1-D49ACAD71CE6}"/>
          </ac:picMkLst>
        </pc:picChg>
        <pc:picChg chg="add mod">
          <ac:chgData name="punith naik" userId="edee88b5c19c9106" providerId="LiveId" clId="{B7BC33E9-2DFE-47D9-8EA0-5DE347D79FDF}" dt="2025-07-13T17:35:53.495" v="2092" actId="1076"/>
          <ac:picMkLst>
            <pc:docMk/>
            <pc:sldMk cId="3738033063" sldId="337"/>
            <ac:picMk id="11" creationId="{A8F6FC2B-C67C-056C-C792-4B54C076CDC5}"/>
          </ac:picMkLst>
        </pc:picChg>
        <pc:cxnChg chg="add mod">
          <ac:chgData name="punith naik" userId="edee88b5c19c9106" providerId="LiveId" clId="{B7BC33E9-2DFE-47D9-8EA0-5DE347D79FDF}" dt="2025-07-13T17:35:48.582" v="2090" actId="14100"/>
          <ac:cxnSpMkLst>
            <pc:docMk/>
            <pc:sldMk cId="3738033063" sldId="337"/>
            <ac:cxnSpMk id="12" creationId="{58197240-7D9F-FAE2-DF8E-BA6675AC9FFB}"/>
          </ac:cxnSpMkLst>
        </pc:cxnChg>
      </pc:sldChg>
      <pc:sldChg chg="addSp delSp modSp add del mod">
        <pc:chgData name="punith naik" userId="edee88b5c19c9106" providerId="LiveId" clId="{B7BC33E9-2DFE-47D9-8EA0-5DE347D79FDF}" dt="2025-07-15T15:55:19.403" v="2529" actId="47"/>
        <pc:sldMkLst>
          <pc:docMk/>
          <pc:sldMk cId="3679172847" sldId="338"/>
        </pc:sldMkLst>
        <pc:spChg chg="mod">
          <ac:chgData name="punith naik" userId="edee88b5c19c9106" providerId="LiveId" clId="{B7BC33E9-2DFE-47D9-8EA0-5DE347D79FDF}" dt="2025-07-14T16:25:57.852" v="2321" actId="27636"/>
          <ac:spMkLst>
            <pc:docMk/>
            <pc:sldMk cId="3679172847" sldId="338"/>
            <ac:spMk id="2" creationId="{A28FDBD2-D077-98EC-6E24-F47EA9DB4D50}"/>
          </ac:spMkLst>
        </pc:spChg>
        <pc:spChg chg="add mod">
          <ac:chgData name="punith naik" userId="edee88b5c19c9106" providerId="LiveId" clId="{B7BC33E9-2DFE-47D9-8EA0-5DE347D79FDF}" dt="2025-07-15T15:35:14.524" v="2527"/>
          <ac:spMkLst>
            <pc:docMk/>
            <pc:sldMk cId="3679172847" sldId="338"/>
            <ac:spMk id="3" creationId="{9817BAD2-BBFF-4042-8B1A-70BDC7FC0E3F}"/>
          </ac:spMkLst>
        </pc:spChg>
        <pc:spChg chg="del">
          <ac:chgData name="punith naik" userId="edee88b5c19c9106" providerId="LiveId" clId="{B7BC33E9-2DFE-47D9-8EA0-5DE347D79FDF}" dt="2025-07-15T15:35:13.784" v="2526" actId="478"/>
          <ac:spMkLst>
            <pc:docMk/>
            <pc:sldMk cId="3679172847" sldId="338"/>
            <ac:spMk id="7" creationId="{ED1C1195-E1A0-94AC-D8B2-7C17C1EC34EB}"/>
          </ac:spMkLst>
        </pc:spChg>
      </pc:sldChg>
      <pc:sldChg chg="addSp delSp modSp add mod">
        <pc:chgData name="punith naik" userId="edee88b5c19c9106" providerId="LiveId" clId="{B7BC33E9-2DFE-47D9-8EA0-5DE347D79FDF}" dt="2025-07-13T17:46:37.683" v="2137" actId="14100"/>
        <pc:sldMkLst>
          <pc:docMk/>
          <pc:sldMk cId="1531580164" sldId="339"/>
        </pc:sldMkLst>
        <pc:picChg chg="add mod">
          <ac:chgData name="punith naik" userId="edee88b5c19c9106" providerId="LiveId" clId="{B7BC33E9-2DFE-47D9-8EA0-5DE347D79FDF}" dt="2025-07-13T17:46:37.683" v="2137" actId="14100"/>
          <ac:picMkLst>
            <pc:docMk/>
            <pc:sldMk cId="1531580164" sldId="339"/>
            <ac:picMk id="4" creationId="{2C42D89B-1593-E73E-6998-54B166C8A2AA}"/>
          </ac:picMkLst>
        </pc:picChg>
      </pc:sldChg>
      <pc:sldChg chg="addSp delSp modSp add del mod">
        <pc:chgData name="punith naik" userId="edee88b5c19c9106" providerId="LiveId" clId="{B7BC33E9-2DFE-47D9-8EA0-5DE347D79FDF}" dt="2025-07-15T15:33:08.948" v="2502" actId="47"/>
        <pc:sldMkLst>
          <pc:docMk/>
          <pc:sldMk cId="2863502142" sldId="340"/>
        </pc:sldMkLst>
        <pc:spChg chg="add mod">
          <ac:chgData name="punith naik" userId="edee88b5c19c9106" providerId="LiveId" clId="{B7BC33E9-2DFE-47D9-8EA0-5DE347D79FDF}" dt="2025-07-15T15:32:30.392" v="2493" actId="1076"/>
          <ac:spMkLst>
            <pc:docMk/>
            <pc:sldMk cId="2863502142" sldId="340"/>
            <ac:spMk id="2" creationId="{FFBBFB3F-F35B-1D84-6083-964EDEA915CB}"/>
          </ac:spMkLst>
        </pc:spChg>
        <pc:spChg chg="mod">
          <ac:chgData name="punith naik" userId="edee88b5c19c9106" providerId="LiveId" clId="{B7BC33E9-2DFE-47D9-8EA0-5DE347D79FDF}" dt="2025-07-14T16:11:23.218" v="2186" actId="115"/>
          <ac:spMkLst>
            <pc:docMk/>
            <pc:sldMk cId="2863502142" sldId="340"/>
            <ac:spMk id="3" creationId="{9C98C67F-0C0E-C8D4-9DC6-5A8E41D25061}"/>
          </ac:spMkLst>
        </pc:spChg>
        <pc:spChg chg="add mod">
          <ac:chgData name="punith naik" userId="edee88b5c19c9106" providerId="LiveId" clId="{B7BC33E9-2DFE-47D9-8EA0-5DE347D79FDF}" dt="2025-07-15T15:32:46.038" v="2498" actId="1076"/>
          <ac:spMkLst>
            <pc:docMk/>
            <pc:sldMk cId="2863502142" sldId="340"/>
            <ac:spMk id="4" creationId="{3D23830C-1C03-5AB4-1E41-A3E3C2B8FEF2}"/>
          </ac:spMkLst>
        </pc:spChg>
        <pc:spChg chg="del">
          <ac:chgData name="punith naik" userId="edee88b5c19c9106" providerId="LiveId" clId="{B7BC33E9-2DFE-47D9-8EA0-5DE347D79FDF}" dt="2025-07-14T16:10:37.840" v="2159" actId="478"/>
          <ac:spMkLst>
            <pc:docMk/>
            <pc:sldMk cId="2863502142" sldId="340"/>
            <ac:spMk id="11" creationId="{A8391715-6FD0-526F-C272-426EEB8FB35D}"/>
          </ac:spMkLst>
        </pc:spChg>
        <pc:spChg chg="del">
          <ac:chgData name="punith naik" userId="edee88b5c19c9106" providerId="LiveId" clId="{B7BC33E9-2DFE-47D9-8EA0-5DE347D79FDF}" dt="2025-07-14T16:10:37.840" v="2159" actId="478"/>
          <ac:spMkLst>
            <pc:docMk/>
            <pc:sldMk cId="2863502142" sldId="340"/>
            <ac:spMk id="13" creationId="{54F9BEAA-F6EA-89C3-CE5A-7ACF390FE5FD}"/>
          </ac:spMkLst>
        </pc:spChg>
        <pc:spChg chg="del">
          <ac:chgData name="punith naik" userId="edee88b5c19c9106" providerId="LiveId" clId="{B7BC33E9-2DFE-47D9-8EA0-5DE347D79FDF}" dt="2025-07-14T16:10:37.840" v="2159" actId="478"/>
          <ac:spMkLst>
            <pc:docMk/>
            <pc:sldMk cId="2863502142" sldId="340"/>
            <ac:spMk id="15" creationId="{0F666DA7-9C2F-6393-D499-ADBD6F5DCD9B}"/>
          </ac:spMkLst>
        </pc:spChg>
        <pc:spChg chg="del">
          <ac:chgData name="punith naik" userId="edee88b5c19c9106" providerId="LiveId" clId="{B7BC33E9-2DFE-47D9-8EA0-5DE347D79FDF}" dt="2025-07-14T16:10:41.070" v="2160" actId="478"/>
          <ac:spMkLst>
            <pc:docMk/>
            <pc:sldMk cId="2863502142" sldId="340"/>
            <ac:spMk id="17" creationId="{994471B4-C0C7-257C-73A4-63E7A91B63D2}"/>
          </ac:spMkLst>
        </pc:spChg>
      </pc:sldChg>
      <pc:sldChg chg="addSp delSp modSp add mod ord">
        <pc:chgData name="punith naik" userId="edee88b5c19c9106" providerId="LiveId" clId="{B7BC33E9-2DFE-47D9-8EA0-5DE347D79FDF}" dt="2025-07-15T15:35:19.718" v="2528"/>
        <pc:sldMkLst>
          <pc:docMk/>
          <pc:sldMk cId="2426824655" sldId="341"/>
        </pc:sldMkLst>
        <pc:spChg chg="del mod">
          <ac:chgData name="punith naik" userId="edee88b5c19c9106" providerId="LiveId" clId="{B7BC33E9-2DFE-47D9-8EA0-5DE347D79FDF}" dt="2025-07-14T16:25:55.939" v="2319" actId="478"/>
          <ac:spMkLst>
            <pc:docMk/>
            <pc:sldMk cId="2426824655" sldId="341"/>
            <ac:spMk id="2" creationId="{4C64D504-9EF8-719D-95F1-E61E96282D11}"/>
          </ac:spMkLst>
        </pc:spChg>
        <pc:spChg chg="add mod">
          <ac:chgData name="punith naik" userId="edee88b5c19c9106" providerId="LiveId" clId="{B7BC33E9-2DFE-47D9-8EA0-5DE347D79FDF}" dt="2025-07-15T15:35:19.718" v="2528"/>
          <ac:spMkLst>
            <pc:docMk/>
            <pc:sldMk cId="2426824655" sldId="341"/>
            <ac:spMk id="2" creationId="{64454E9E-5381-86DC-7847-CAB95E5F7495}"/>
          </ac:spMkLst>
        </pc:spChg>
        <pc:spChg chg="add mod">
          <ac:chgData name="punith naik" userId="edee88b5c19c9106" providerId="LiveId" clId="{B7BC33E9-2DFE-47D9-8EA0-5DE347D79FDF}" dt="2025-07-14T16:26:15.328" v="2326" actId="1076"/>
          <ac:spMkLst>
            <pc:docMk/>
            <pc:sldMk cId="2426824655" sldId="341"/>
            <ac:spMk id="4" creationId="{F0D50E7E-F7F7-7788-E46E-4D8684ACF335}"/>
          </ac:spMkLst>
        </pc:spChg>
        <pc:spChg chg="del">
          <ac:chgData name="punith naik" userId="edee88b5c19c9106" providerId="LiveId" clId="{B7BC33E9-2DFE-47D9-8EA0-5DE347D79FDF}" dt="2025-07-14T16:25:55.939" v="2319" actId="478"/>
          <ac:spMkLst>
            <pc:docMk/>
            <pc:sldMk cId="2426824655" sldId="341"/>
            <ac:spMk id="5" creationId="{69F473D9-1081-0788-36A7-7F2C0749DB2E}"/>
          </ac:spMkLst>
        </pc:spChg>
        <pc:spChg chg="del">
          <ac:chgData name="punith naik" userId="edee88b5c19c9106" providerId="LiveId" clId="{B7BC33E9-2DFE-47D9-8EA0-5DE347D79FDF}" dt="2025-07-14T16:25:55.939" v="2319" actId="478"/>
          <ac:spMkLst>
            <pc:docMk/>
            <pc:sldMk cId="2426824655" sldId="341"/>
            <ac:spMk id="7" creationId="{206D1A5A-41CF-F7F2-4EA1-B09AE9472D8C}"/>
          </ac:spMkLst>
        </pc:spChg>
        <pc:spChg chg="del">
          <ac:chgData name="punith naik" userId="edee88b5c19c9106" providerId="LiveId" clId="{B7BC33E9-2DFE-47D9-8EA0-5DE347D79FDF}" dt="2025-07-14T16:25:55.939" v="2319" actId="478"/>
          <ac:spMkLst>
            <pc:docMk/>
            <pc:sldMk cId="2426824655" sldId="341"/>
            <ac:spMk id="13" creationId="{534CBBF1-4740-9613-9957-7E088CEE9C33}"/>
          </ac:spMkLst>
        </pc:spChg>
        <pc:spChg chg="del">
          <ac:chgData name="punith naik" userId="edee88b5c19c9106" providerId="LiveId" clId="{B7BC33E9-2DFE-47D9-8EA0-5DE347D79FDF}" dt="2025-07-14T16:25:55.939" v="2319" actId="478"/>
          <ac:spMkLst>
            <pc:docMk/>
            <pc:sldMk cId="2426824655" sldId="341"/>
            <ac:spMk id="14" creationId="{F750F11D-03C7-FA55-CF7B-7CE725BC912B}"/>
          </ac:spMkLst>
        </pc:spChg>
        <pc:graphicFrameChg chg="add mod modGraphic">
          <ac:chgData name="punith naik" userId="edee88b5c19c9106" providerId="LiveId" clId="{B7BC33E9-2DFE-47D9-8EA0-5DE347D79FDF}" dt="2025-07-14T16:36:08.988" v="2427" actId="14734"/>
          <ac:graphicFrameMkLst>
            <pc:docMk/>
            <pc:sldMk cId="2426824655" sldId="341"/>
            <ac:graphicFrameMk id="6" creationId="{945A5A1C-D411-05C8-F690-880DD2A9F03B}"/>
          </ac:graphicFrameMkLst>
        </pc:graphicFrameChg>
        <pc:graphicFrameChg chg="add mod">
          <ac:chgData name="punith naik" userId="edee88b5c19c9106" providerId="LiveId" clId="{B7BC33E9-2DFE-47D9-8EA0-5DE347D79FDF}" dt="2025-07-14T16:29:02.273" v="2354"/>
          <ac:graphicFrameMkLst>
            <pc:docMk/>
            <pc:sldMk cId="2426824655" sldId="341"/>
            <ac:graphicFrameMk id="9" creationId="{9CBBDB1E-D0FD-864F-327E-F140F542C617}"/>
          </ac:graphicFrameMkLst>
        </pc:graphicFrameChg>
        <pc:graphicFrameChg chg="add mod">
          <ac:chgData name="punith naik" userId="edee88b5c19c9106" providerId="LiveId" clId="{B7BC33E9-2DFE-47D9-8EA0-5DE347D79FDF}" dt="2025-07-14T16:29:02.273" v="2354"/>
          <ac:graphicFrameMkLst>
            <pc:docMk/>
            <pc:sldMk cId="2426824655" sldId="341"/>
            <ac:graphicFrameMk id="15" creationId="{F7720A26-92DF-FDF0-ABB0-1436DBE6FD29}"/>
          </ac:graphicFrameMkLst>
        </pc:graphicFrameChg>
        <pc:graphicFrameChg chg="add mod">
          <ac:chgData name="punith naik" userId="edee88b5c19c9106" providerId="LiveId" clId="{B7BC33E9-2DFE-47D9-8EA0-5DE347D79FDF}" dt="2025-07-14T16:29:02.273" v="2354"/>
          <ac:graphicFrameMkLst>
            <pc:docMk/>
            <pc:sldMk cId="2426824655" sldId="341"/>
            <ac:graphicFrameMk id="16" creationId="{203727AF-4AD5-CD4A-DB6B-32DA97BAA4D9}"/>
          </ac:graphicFrameMkLst>
        </pc:graphicFrameChg>
        <pc:graphicFrameChg chg="add mod">
          <ac:chgData name="punith naik" userId="edee88b5c19c9106" providerId="LiveId" clId="{B7BC33E9-2DFE-47D9-8EA0-5DE347D79FDF}" dt="2025-07-14T16:29:02.273" v="2354"/>
          <ac:graphicFrameMkLst>
            <pc:docMk/>
            <pc:sldMk cId="2426824655" sldId="341"/>
            <ac:graphicFrameMk id="17" creationId="{F9BB94F1-A889-79B8-B32B-1BB68C503D78}"/>
          </ac:graphicFrameMkLst>
        </pc:graphicFrameChg>
        <pc:graphicFrameChg chg="add mod">
          <ac:chgData name="punith naik" userId="edee88b5c19c9106" providerId="LiveId" clId="{B7BC33E9-2DFE-47D9-8EA0-5DE347D79FDF}" dt="2025-07-14T16:29:02.273" v="2354"/>
          <ac:graphicFrameMkLst>
            <pc:docMk/>
            <pc:sldMk cId="2426824655" sldId="341"/>
            <ac:graphicFrameMk id="18" creationId="{A1EB8E0D-6F4C-3890-50E4-2DA910C765DB}"/>
          </ac:graphicFrameMkLst>
        </pc:graphicFrameChg>
        <pc:graphicFrameChg chg="add del mod modGraphic">
          <ac:chgData name="punith naik" userId="edee88b5c19c9106" providerId="LiveId" clId="{B7BC33E9-2DFE-47D9-8EA0-5DE347D79FDF}" dt="2025-07-14T16:30:43.276" v="2369" actId="478"/>
          <ac:graphicFrameMkLst>
            <pc:docMk/>
            <pc:sldMk cId="2426824655" sldId="341"/>
            <ac:graphicFrameMk id="19" creationId="{1FF8309F-7DE5-8B08-8D8B-3B1221349922}"/>
          </ac:graphicFrameMkLst>
        </pc:graphicFrameChg>
        <pc:picChg chg="del">
          <ac:chgData name="punith naik" userId="edee88b5c19c9106" providerId="LiveId" clId="{B7BC33E9-2DFE-47D9-8EA0-5DE347D79FDF}" dt="2025-07-14T16:25:55.939" v="2319" actId="478"/>
          <ac:picMkLst>
            <pc:docMk/>
            <pc:sldMk cId="2426824655" sldId="341"/>
            <ac:picMk id="8" creationId="{F8F32305-8397-B5B1-0F6D-C7DC55A44A62}"/>
          </ac:picMkLst>
        </pc:picChg>
        <pc:picChg chg="del">
          <ac:chgData name="punith naik" userId="edee88b5c19c9106" providerId="LiveId" clId="{B7BC33E9-2DFE-47D9-8EA0-5DE347D79FDF}" dt="2025-07-14T16:25:55.939" v="2319" actId="478"/>
          <ac:picMkLst>
            <pc:docMk/>
            <pc:sldMk cId="2426824655" sldId="341"/>
            <ac:picMk id="10" creationId="{A3717F19-9F41-3CBB-F841-DC9051E6D466}"/>
          </ac:picMkLst>
        </pc:picChg>
        <pc:picChg chg="del">
          <ac:chgData name="punith naik" userId="edee88b5c19c9106" providerId="LiveId" clId="{B7BC33E9-2DFE-47D9-8EA0-5DE347D79FDF}" dt="2025-07-14T16:25:55.939" v="2319" actId="478"/>
          <ac:picMkLst>
            <pc:docMk/>
            <pc:sldMk cId="2426824655" sldId="341"/>
            <ac:picMk id="11" creationId="{B21CCD8A-B60B-67A1-560F-AA94121DC8B1}"/>
          </ac:picMkLst>
        </pc:picChg>
        <pc:cxnChg chg="del mod">
          <ac:chgData name="punith naik" userId="edee88b5c19c9106" providerId="LiveId" clId="{B7BC33E9-2DFE-47D9-8EA0-5DE347D79FDF}" dt="2025-07-14T16:25:55.939" v="2319" actId="478"/>
          <ac:cxnSpMkLst>
            <pc:docMk/>
            <pc:sldMk cId="2426824655" sldId="341"/>
            <ac:cxnSpMk id="12" creationId="{98AC179C-6F36-1186-7360-DEFC5A2691A4}"/>
          </ac:cxnSpMkLst>
        </pc:cxnChg>
      </pc:sldChg>
      <pc:sldChg chg="addSp delSp modSp add mod modClrScheme chgLayout">
        <pc:chgData name="punith naik" userId="edee88b5c19c9106" providerId="LiveId" clId="{B7BC33E9-2DFE-47D9-8EA0-5DE347D79FDF}" dt="2025-07-14T17:43:10.647" v="2469" actId="1076"/>
        <pc:sldMkLst>
          <pc:docMk/>
          <pc:sldMk cId="256282390" sldId="342"/>
        </pc:sldMkLst>
        <pc:spChg chg="mod ord">
          <ac:chgData name="punith naik" userId="edee88b5c19c9106" providerId="LiveId" clId="{B7BC33E9-2DFE-47D9-8EA0-5DE347D79FDF}" dt="2025-07-14T17:42:57.380" v="2467" actId="207"/>
          <ac:spMkLst>
            <pc:docMk/>
            <pc:sldMk cId="256282390" sldId="342"/>
            <ac:spMk id="2" creationId="{E0107205-E95A-7DD2-93F0-FA2A8CC14844}"/>
          </ac:spMkLst>
        </pc:spChg>
        <pc:spChg chg="mod">
          <ac:chgData name="punith naik" userId="edee88b5c19c9106" providerId="LiveId" clId="{B7BC33E9-2DFE-47D9-8EA0-5DE347D79FDF}" dt="2025-07-14T17:43:00.336" v="2468" actId="207"/>
          <ac:spMkLst>
            <pc:docMk/>
            <pc:sldMk cId="256282390" sldId="342"/>
            <ac:spMk id="3" creationId="{786CE578-5623-3644-F92E-792B027851FF}"/>
          </ac:spMkLst>
        </pc:spChg>
        <pc:spChg chg="add del">
          <ac:chgData name="punith naik" userId="edee88b5c19c9106" providerId="LiveId" clId="{B7BC33E9-2DFE-47D9-8EA0-5DE347D79FDF}" dt="2025-07-14T17:36:52.250" v="2446" actId="22"/>
          <ac:spMkLst>
            <pc:docMk/>
            <pc:sldMk cId="256282390" sldId="342"/>
            <ac:spMk id="5" creationId="{C14C7299-7DFE-83B8-1D1C-EE1CB498B318}"/>
          </ac:spMkLst>
        </pc:spChg>
        <pc:spChg chg="add del mod">
          <ac:chgData name="punith naik" userId="edee88b5c19c9106" providerId="LiveId" clId="{B7BC33E9-2DFE-47D9-8EA0-5DE347D79FDF}" dt="2025-07-14T17:37:23.110" v="2449" actId="478"/>
          <ac:spMkLst>
            <pc:docMk/>
            <pc:sldMk cId="256282390" sldId="342"/>
            <ac:spMk id="7" creationId="{9DF294DE-B97D-946C-BDE2-E3F1F7811154}"/>
          </ac:spMkLst>
        </pc:spChg>
        <pc:spChg chg="add del mod ord">
          <ac:chgData name="punith naik" userId="edee88b5c19c9106" providerId="LiveId" clId="{B7BC33E9-2DFE-47D9-8EA0-5DE347D79FDF}" dt="2025-07-14T17:37:31.860" v="2451" actId="700"/>
          <ac:spMkLst>
            <pc:docMk/>
            <pc:sldMk cId="256282390" sldId="342"/>
            <ac:spMk id="8" creationId="{2876ADFA-4BEE-A605-4636-6B40E161E4A9}"/>
          </ac:spMkLst>
        </pc:spChg>
        <pc:spChg chg="add del mod ord">
          <ac:chgData name="punith naik" userId="edee88b5c19c9106" providerId="LiveId" clId="{B7BC33E9-2DFE-47D9-8EA0-5DE347D79FDF}" dt="2025-07-14T17:37:31.860" v="2451" actId="700"/>
          <ac:spMkLst>
            <pc:docMk/>
            <pc:sldMk cId="256282390" sldId="342"/>
            <ac:spMk id="9" creationId="{A1E75EAB-89FC-C17D-FBC2-76B92A170FF3}"/>
          </ac:spMkLst>
        </pc:spChg>
        <pc:spChg chg="add del">
          <ac:chgData name="punith naik" userId="edee88b5c19c9106" providerId="LiveId" clId="{B7BC33E9-2DFE-47D9-8EA0-5DE347D79FDF}" dt="2025-07-14T17:38:01.439" v="2453" actId="22"/>
          <ac:spMkLst>
            <pc:docMk/>
            <pc:sldMk cId="256282390" sldId="342"/>
            <ac:spMk id="11" creationId="{ADEB3A10-29C0-94CF-83E9-131C34DBCF88}"/>
          </ac:spMkLst>
        </pc:spChg>
        <pc:picChg chg="add mod ord">
          <ac:chgData name="punith naik" userId="edee88b5c19c9106" providerId="LiveId" clId="{B7BC33E9-2DFE-47D9-8EA0-5DE347D79FDF}" dt="2025-07-14T17:43:10.647" v="2469" actId="1076"/>
          <ac:picMkLst>
            <pc:docMk/>
            <pc:sldMk cId="256282390" sldId="342"/>
            <ac:picMk id="13" creationId="{AB21C6F9-EE43-17CC-62D3-8B7BBDD6BAD7}"/>
          </ac:picMkLst>
        </pc:picChg>
      </pc:sldChg>
      <pc:sldChg chg="addSp delSp modSp add del mod">
        <pc:chgData name="punith naik" userId="edee88b5c19c9106" providerId="LiveId" clId="{B7BC33E9-2DFE-47D9-8EA0-5DE347D79FDF}" dt="2025-07-14T16:29:29.026" v="2361" actId="2696"/>
        <pc:sldMkLst>
          <pc:docMk/>
          <pc:sldMk cId="3293455785" sldId="342"/>
        </pc:sldMkLst>
        <pc:graphicFrameChg chg="add mod">
          <ac:chgData name="punith naik" userId="edee88b5c19c9106" providerId="LiveId" clId="{B7BC33E9-2DFE-47D9-8EA0-5DE347D79FDF}" dt="2025-07-14T16:29:16.280" v="2357"/>
          <ac:graphicFrameMkLst>
            <pc:docMk/>
            <pc:sldMk cId="3293455785" sldId="342"/>
            <ac:graphicFrameMk id="2" creationId="{EE7479A4-B04F-21CA-E8A0-6B17CDFF6F67}"/>
          </ac:graphicFrameMkLst>
        </pc:graphicFrameChg>
        <pc:graphicFrameChg chg="add mod">
          <ac:chgData name="punith naik" userId="edee88b5c19c9106" providerId="LiveId" clId="{B7BC33E9-2DFE-47D9-8EA0-5DE347D79FDF}" dt="2025-07-14T16:29:16.280" v="2357"/>
          <ac:graphicFrameMkLst>
            <pc:docMk/>
            <pc:sldMk cId="3293455785" sldId="342"/>
            <ac:graphicFrameMk id="3" creationId="{45A75C36-D4C3-B63C-8C4E-5B8A78A9E2EF}"/>
          </ac:graphicFrameMkLst>
        </pc:graphicFrameChg>
        <pc:graphicFrameChg chg="add mod">
          <ac:chgData name="punith naik" userId="edee88b5c19c9106" providerId="LiveId" clId="{B7BC33E9-2DFE-47D9-8EA0-5DE347D79FDF}" dt="2025-07-14T16:29:16.280" v="2357"/>
          <ac:graphicFrameMkLst>
            <pc:docMk/>
            <pc:sldMk cId="3293455785" sldId="342"/>
            <ac:graphicFrameMk id="5" creationId="{95145780-FCF9-6C61-F7A3-9E4127411F87}"/>
          </ac:graphicFrameMkLst>
        </pc:graphicFrameChg>
        <pc:graphicFrameChg chg="del">
          <ac:chgData name="punith naik" userId="edee88b5c19c9106" providerId="LiveId" clId="{B7BC33E9-2DFE-47D9-8EA0-5DE347D79FDF}" dt="2025-07-14T16:29:14.236" v="2356" actId="478"/>
          <ac:graphicFrameMkLst>
            <pc:docMk/>
            <pc:sldMk cId="3293455785" sldId="342"/>
            <ac:graphicFrameMk id="6" creationId="{7FBD0560-9ED1-1666-147F-11B0F31BE498}"/>
          </ac:graphicFrameMkLst>
        </pc:graphicFrameChg>
        <pc:graphicFrameChg chg="add mod">
          <ac:chgData name="punith naik" userId="edee88b5c19c9106" providerId="LiveId" clId="{B7BC33E9-2DFE-47D9-8EA0-5DE347D79FDF}" dt="2025-07-14T16:29:16.280" v="2357"/>
          <ac:graphicFrameMkLst>
            <pc:docMk/>
            <pc:sldMk cId="3293455785" sldId="342"/>
            <ac:graphicFrameMk id="7" creationId="{DF8F1D8E-1439-26CC-84CF-096308535A99}"/>
          </ac:graphicFrameMkLst>
        </pc:graphicFrameChg>
        <pc:graphicFrameChg chg="add del mod modGraphic">
          <ac:chgData name="punith naik" userId="edee88b5c19c9106" providerId="LiveId" clId="{B7BC33E9-2DFE-47D9-8EA0-5DE347D79FDF}" dt="2025-07-14T16:29:25.003" v="2360" actId="478"/>
          <ac:graphicFrameMkLst>
            <pc:docMk/>
            <pc:sldMk cId="3293455785" sldId="342"/>
            <ac:graphicFrameMk id="8" creationId="{76A847EF-B9D3-1585-8E61-AF486D2DBFE8}"/>
          </ac:graphicFrameMkLst>
        </pc:graphicFrameChg>
      </pc:sldChg>
      <pc:sldChg chg="addSp delSp modSp add mod">
        <pc:chgData name="punith naik" userId="edee88b5c19c9106" providerId="LiveId" clId="{B7BC33E9-2DFE-47D9-8EA0-5DE347D79FDF}" dt="2025-07-15T15:32:17.620" v="2490"/>
        <pc:sldMkLst>
          <pc:docMk/>
          <pc:sldMk cId="2279091354" sldId="343"/>
        </pc:sldMkLst>
        <pc:spChg chg="del">
          <ac:chgData name="punith naik" userId="edee88b5c19c9106" providerId="LiveId" clId="{B7BC33E9-2DFE-47D9-8EA0-5DE347D79FDF}" dt="2025-07-15T15:31:36.723" v="2481" actId="478"/>
          <ac:spMkLst>
            <pc:docMk/>
            <pc:sldMk cId="2279091354" sldId="343"/>
            <ac:spMk id="2" creationId="{593ECAA5-4DE4-9454-E224-8353BB2673A7}"/>
          </ac:spMkLst>
        </pc:spChg>
        <pc:spChg chg="del">
          <ac:chgData name="punith naik" userId="edee88b5c19c9106" providerId="LiveId" clId="{B7BC33E9-2DFE-47D9-8EA0-5DE347D79FDF}" dt="2025-07-15T15:31:36.723" v="2481" actId="478"/>
          <ac:spMkLst>
            <pc:docMk/>
            <pc:sldMk cId="2279091354" sldId="343"/>
            <ac:spMk id="3" creationId="{2B37AE68-01CF-D555-2493-EB9E49E6EC81}"/>
          </ac:spMkLst>
        </pc:spChg>
        <pc:spChg chg="del">
          <ac:chgData name="punith naik" userId="edee88b5c19c9106" providerId="LiveId" clId="{B7BC33E9-2DFE-47D9-8EA0-5DE347D79FDF}" dt="2025-07-15T15:31:36.723" v="2481" actId="478"/>
          <ac:spMkLst>
            <pc:docMk/>
            <pc:sldMk cId="2279091354" sldId="343"/>
            <ac:spMk id="4" creationId="{250C5FE5-F9DA-F3B0-A462-A29E46E3D304}"/>
          </ac:spMkLst>
        </pc:spChg>
        <pc:spChg chg="add del mod">
          <ac:chgData name="punith naik" userId="edee88b5c19c9106" providerId="LiveId" clId="{B7BC33E9-2DFE-47D9-8EA0-5DE347D79FDF}" dt="2025-07-15T15:31:39.991" v="2482" actId="478"/>
          <ac:spMkLst>
            <pc:docMk/>
            <pc:sldMk cId="2279091354" sldId="343"/>
            <ac:spMk id="6" creationId="{9C63C390-8363-001B-BDA6-89C1B55CA390}"/>
          </ac:spMkLst>
        </pc:spChg>
        <pc:spChg chg="add del mod">
          <ac:chgData name="punith naik" userId="edee88b5c19c9106" providerId="LiveId" clId="{B7BC33E9-2DFE-47D9-8EA0-5DE347D79FDF}" dt="2025-07-15T15:31:43.559" v="2483" actId="478"/>
          <ac:spMkLst>
            <pc:docMk/>
            <pc:sldMk cId="2279091354" sldId="343"/>
            <ac:spMk id="8" creationId="{441B7939-0EDE-AE7D-51BF-0DE88A76B328}"/>
          </ac:spMkLst>
        </pc:spChg>
        <pc:spChg chg="add mod">
          <ac:chgData name="punith naik" userId="edee88b5c19c9106" providerId="LiveId" clId="{B7BC33E9-2DFE-47D9-8EA0-5DE347D79FDF}" dt="2025-07-15T15:31:45.210" v="2484"/>
          <ac:spMkLst>
            <pc:docMk/>
            <pc:sldMk cId="2279091354" sldId="343"/>
            <ac:spMk id="9" creationId="{75671FDD-0004-C132-C093-257DB389B9D4}"/>
          </ac:spMkLst>
        </pc:spChg>
        <pc:spChg chg="add mod">
          <ac:chgData name="punith naik" userId="edee88b5c19c9106" providerId="LiveId" clId="{B7BC33E9-2DFE-47D9-8EA0-5DE347D79FDF}" dt="2025-07-15T15:31:45.210" v="2484"/>
          <ac:spMkLst>
            <pc:docMk/>
            <pc:sldMk cId="2279091354" sldId="343"/>
            <ac:spMk id="10" creationId="{C2A25737-1F55-8314-8498-E5FD1E478278}"/>
          </ac:spMkLst>
        </pc:spChg>
        <pc:spChg chg="add mod">
          <ac:chgData name="punith naik" userId="edee88b5c19c9106" providerId="LiveId" clId="{B7BC33E9-2DFE-47D9-8EA0-5DE347D79FDF}" dt="2025-07-15T15:31:45.210" v="2484"/>
          <ac:spMkLst>
            <pc:docMk/>
            <pc:sldMk cId="2279091354" sldId="343"/>
            <ac:spMk id="11" creationId="{D14F0502-F08C-4027-D0AB-94B9A2F13A8C}"/>
          </ac:spMkLst>
        </pc:spChg>
        <pc:spChg chg="add mod">
          <ac:chgData name="punith naik" userId="edee88b5c19c9106" providerId="LiveId" clId="{B7BC33E9-2DFE-47D9-8EA0-5DE347D79FDF}" dt="2025-07-15T15:31:45.210" v="2484"/>
          <ac:spMkLst>
            <pc:docMk/>
            <pc:sldMk cId="2279091354" sldId="343"/>
            <ac:spMk id="12" creationId="{CF949E12-42AB-76E7-FE00-6B237CB0742C}"/>
          </ac:spMkLst>
        </pc:spChg>
        <pc:spChg chg="add mod">
          <ac:chgData name="punith naik" userId="edee88b5c19c9106" providerId="LiveId" clId="{B7BC33E9-2DFE-47D9-8EA0-5DE347D79FDF}" dt="2025-07-15T15:31:53.333" v="2485"/>
          <ac:spMkLst>
            <pc:docMk/>
            <pc:sldMk cId="2279091354" sldId="343"/>
            <ac:spMk id="13" creationId="{B6DDFBBD-19F2-25E5-6F77-B606DB91DC1D}"/>
          </ac:spMkLst>
        </pc:spChg>
        <pc:spChg chg="add mod">
          <ac:chgData name="punith naik" userId="edee88b5c19c9106" providerId="LiveId" clId="{B7BC33E9-2DFE-47D9-8EA0-5DE347D79FDF}" dt="2025-07-15T15:32:17.620" v="2490"/>
          <ac:spMkLst>
            <pc:docMk/>
            <pc:sldMk cId="2279091354" sldId="343"/>
            <ac:spMk id="14" creationId="{B78EA8A1-3DC4-459B-7EB0-1B0C0BF68646}"/>
          </ac:spMkLst>
        </pc:spChg>
      </pc:sldChg>
      <pc:sldChg chg="addSp delSp modSp add mod">
        <pc:chgData name="punith naik" userId="edee88b5c19c9106" providerId="LiveId" clId="{B7BC33E9-2DFE-47D9-8EA0-5DE347D79FDF}" dt="2025-07-15T15:33:18.852" v="2503"/>
        <pc:sldMkLst>
          <pc:docMk/>
          <pc:sldMk cId="1715276882" sldId="344"/>
        </pc:sldMkLst>
        <pc:spChg chg="add del mod">
          <ac:chgData name="punith naik" userId="edee88b5c19c9106" providerId="LiveId" clId="{B7BC33E9-2DFE-47D9-8EA0-5DE347D79FDF}" dt="2025-07-15T15:32:58.374" v="2500" actId="478"/>
          <ac:spMkLst>
            <pc:docMk/>
            <pc:sldMk cId="1715276882" sldId="344"/>
            <ac:spMk id="3" creationId="{A6D7690E-D754-45A6-29EE-EF552AE7C5C4}"/>
          </ac:spMkLst>
        </pc:spChg>
        <pc:spChg chg="add mod">
          <ac:chgData name="punith naik" userId="edee88b5c19c9106" providerId="LiveId" clId="{B7BC33E9-2DFE-47D9-8EA0-5DE347D79FDF}" dt="2025-07-15T15:32:55.951" v="2499"/>
          <ac:spMkLst>
            <pc:docMk/>
            <pc:sldMk cId="1715276882" sldId="344"/>
            <ac:spMk id="4" creationId="{4050F6FB-A1EC-DC77-D06C-ABAF968E787A}"/>
          </ac:spMkLst>
        </pc:spChg>
        <pc:spChg chg="add mod">
          <ac:chgData name="punith naik" userId="edee88b5c19c9106" providerId="LiveId" clId="{B7BC33E9-2DFE-47D9-8EA0-5DE347D79FDF}" dt="2025-07-15T15:32:55.951" v="2499"/>
          <ac:spMkLst>
            <pc:docMk/>
            <pc:sldMk cId="1715276882" sldId="344"/>
            <ac:spMk id="5" creationId="{FE5744EA-1F53-44BE-FE27-78A419E1A9CC}"/>
          </ac:spMkLst>
        </pc:spChg>
        <pc:spChg chg="add mod">
          <ac:chgData name="punith naik" userId="edee88b5c19c9106" providerId="LiveId" clId="{B7BC33E9-2DFE-47D9-8EA0-5DE347D79FDF}" dt="2025-07-15T15:33:04.731" v="2501"/>
          <ac:spMkLst>
            <pc:docMk/>
            <pc:sldMk cId="1715276882" sldId="344"/>
            <ac:spMk id="6" creationId="{96F11AD2-DCEC-EEAC-A7B9-4B664EE57A60}"/>
          </ac:spMkLst>
        </pc:spChg>
        <pc:spChg chg="add mod">
          <ac:chgData name="punith naik" userId="edee88b5c19c9106" providerId="LiveId" clId="{B7BC33E9-2DFE-47D9-8EA0-5DE347D79FDF}" dt="2025-07-15T15:33:04.731" v="2501"/>
          <ac:spMkLst>
            <pc:docMk/>
            <pc:sldMk cId="1715276882" sldId="344"/>
            <ac:spMk id="7" creationId="{51A61808-CFDF-6A6A-36DE-A72E69315A11}"/>
          </ac:spMkLst>
        </pc:spChg>
        <pc:spChg chg="add mod">
          <ac:chgData name="punith naik" userId="edee88b5c19c9106" providerId="LiveId" clId="{B7BC33E9-2DFE-47D9-8EA0-5DE347D79FDF}" dt="2025-07-15T15:33:18.852" v="2503"/>
          <ac:spMkLst>
            <pc:docMk/>
            <pc:sldMk cId="1715276882" sldId="344"/>
            <ac:spMk id="8" creationId="{B88BE61D-2A3C-1E1F-D9FB-71C35134F77E}"/>
          </ac:spMkLst>
        </pc:spChg>
        <pc:spChg chg="del">
          <ac:chgData name="punith naik" userId="edee88b5c19c9106" providerId="LiveId" clId="{B7BC33E9-2DFE-47D9-8EA0-5DE347D79FDF}" dt="2025-07-15T15:32:39.386" v="2495" actId="478"/>
          <ac:spMkLst>
            <pc:docMk/>
            <pc:sldMk cId="1715276882" sldId="344"/>
            <ac:spMk id="9" creationId="{F8E42E37-16B7-7248-0EB4-B157E4AA5EF1}"/>
          </ac:spMkLst>
        </pc:spChg>
        <pc:spChg chg="del">
          <ac:chgData name="punith naik" userId="edee88b5c19c9106" providerId="LiveId" clId="{B7BC33E9-2DFE-47D9-8EA0-5DE347D79FDF}" dt="2025-07-15T15:32:39.386" v="2495" actId="478"/>
          <ac:spMkLst>
            <pc:docMk/>
            <pc:sldMk cId="1715276882" sldId="344"/>
            <ac:spMk id="10" creationId="{EE040E57-1B61-0FCA-9169-60F365758E91}"/>
          </ac:spMkLst>
        </pc:spChg>
        <pc:spChg chg="del">
          <ac:chgData name="punith naik" userId="edee88b5c19c9106" providerId="LiveId" clId="{B7BC33E9-2DFE-47D9-8EA0-5DE347D79FDF}" dt="2025-07-15T15:32:39.386" v="2495" actId="478"/>
          <ac:spMkLst>
            <pc:docMk/>
            <pc:sldMk cId="1715276882" sldId="344"/>
            <ac:spMk id="11" creationId="{5FAFC020-4EAA-DA78-E5D6-5C924C415806}"/>
          </ac:spMkLst>
        </pc:spChg>
        <pc:spChg chg="del">
          <ac:chgData name="punith naik" userId="edee88b5c19c9106" providerId="LiveId" clId="{B7BC33E9-2DFE-47D9-8EA0-5DE347D79FDF}" dt="2025-07-15T15:32:39.386" v="2495" actId="478"/>
          <ac:spMkLst>
            <pc:docMk/>
            <pc:sldMk cId="1715276882" sldId="344"/>
            <ac:spMk id="12" creationId="{F05513BE-BC41-4737-307F-237E17F26417}"/>
          </ac:spMkLst>
        </pc:spChg>
        <pc:spChg chg="del">
          <ac:chgData name="punith naik" userId="edee88b5c19c9106" providerId="LiveId" clId="{B7BC33E9-2DFE-47D9-8EA0-5DE347D79FDF}" dt="2025-07-15T15:32:42.172" v="2496" actId="478"/>
          <ac:spMkLst>
            <pc:docMk/>
            <pc:sldMk cId="1715276882" sldId="344"/>
            <ac:spMk id="13" creationId="{9D706782-7A77-4537-A109-A5A103CA8751}"/>
          </ac:spMkLst>
        </pc:spChg>
        <pc:spChg chg="del">
          <ac:chgData name="punith naik" userId="edee88b5c19c9106" providerId="LiveId" clId="{B7BC33E9-2DFE-47D9-8EA0-5DE347D79FDF}" dt="2025-07-15T15:32:39.386" v="2495" actId="478"/>
          <ac:spMkLst>
            <pc:docMk/>
            <pc:sldMk cId="1715276882" sldId="344"/>
            <ac:spMk id="14" creationId="{2E3E7777-DCDD-2754-BC15-0B5D9CB7740D}"/>
          </ac:spMkLst>
        </pc:spChg>
      </pc:sldChg>
      <pc:sldMasterChg chg="delSldLayout">
        <pc:chgData name="punith naik" userId="edee88b5c19c9106" providerId="LiveId" clId="{B7BC33E9-2DFE-47D9-8EA0-5DE347D79FDF}" dt="2025-07-13T10:49:40.519" v="963" actId="47"/>
        <pc:sldMasterMkLst>
          <pc:docMk/>
          <pc:sldMasterMk cId="3510365430" sldId="2147483767"/>
        </pc:sldMasterMkLst>
        <pc:sldLayoutChg chg="del">
          <pc:chgData name="punith naik" userId="edee88b5c19c9106" providerId="LiveId" clId="{B7BC33E9-2DFE-47D9-8EA0-5DE347D79FDF}" dt="2025-07-13T10:48:41.360" v="950" actId="47"/>
          <pc:sldLayoutMkLst>
            <pc:docMk/>
            <pc:sldMasterMk cId="3510365430" sldId="2147483767"/>
            <pc:sldLayoutMk cId="2829675489" sldId="2147483784"/>
          </pc:sldLayoutMkLst>
        </pc:sldLayoutChg>
        <pc:sldLayoutChg chg="del">
          <pc:chgData name="punith naik" userId="edee88b5c19c9106" providerId="LiveId" clId="{B7BC33E9-2DFE-47D9-8EA0-5DE347D79FDF}" dt="2025-07-13T10:49:40.519" v="963" actId="47"/>
          <pc:sldLayoutMkLst>
            <pc:docMk/>
            <pc:sldMasterMk cId="3510365430" sldId="2147483767"/>
            <pc:sldLayoutMk cId="3745899705" sldId="2147483785"/>
          </pc:sldLayoutMkLst>
        </pc:sldLayoutChg>
      </pc:sldMasterChg>
      <pc:sldMasterChg chg="delSldLayout">
        <pc:chgData name="punith naik" userId="edee88b5c19c9106" providerId="LiveId" clId="{B7BC33E9-2DFE-47D9-8EA0-5DE347D79FDF}" dt="2025-07-15T15:33:08.948" v="2502" actId="47"/>
        <pc:sldMasterMkLst>
          <pc:docMk/>
          <pc:sldMasterMk cId="4019397323" sldId="2147483813"/>
        </pc:sldMasterMkLst>
        <pc:sldLayoutChg chg="del">
          <pc:chgData name="punith naik" userId="edee88b5c19c9106" providerId="LiveId" clId="{B7BC33E9-2DFE-47D9-8EA0-5DE347D79FDF}" dt="2025-07-15T15:33:08.948" v="2502" actId="47"/>
          <pc:sldLayoutMkLst>
            <pc:docMk/>
            <pc:sldMasterMk cId="4019397323" sldId="2147483813"/>
            <pc:sldLayoutMk cId="1719038014" sldId="2147483827"/>
          </pc:sldLayoutMkLst>
        </pc:sldLayoutChg>
        <pc:sldLayoutChg chg="del">
          <pc:chgData name="punith naik" userId="edee88b5c19c9106" providerId="LiveId" clId="{B7BC33E9-2DFE-47D9-8EA0-5DE347D79FDF}" dt="2025-07-13T17:36:43.805" v="2112" actId="47"/>
          <pc:sldLayoutMkLst>
            <pc:docMk/>
            <pc:sldMasterMk cId="4019397323" sldId="2147483813"/>
            <pc:sldLayoutMk cId="4193246964" sldId="2147483830"/>
          </pc:sldLayoutMkLst>
        </pc:sldLayoutChg>
        <pc:sldLayoutChg chg="del">
          <pc:chgData name="punith naik" userId="edee88b5c19c9106" providerId="LiveId" clId="{B7BC33E9-2DFE-47D9-8EA0-5DE347D79FDF}" dt="2025-07-13T17:47:24.304" v="2138" actId="47"/>
          <pc:sldLayoutMkLst>
            <pc:docMk/>
            <pc:sldMasterMk cId="4019397323" sldId="2147483813"/>
            <pc:sldLayoutMk cId="757350482" sldId="2147483831"/>
          </pc:sldLayoutMkLst>
        </pc:sldLayoutChg>
        <pc:sldLayoutChg chg="del">
          <pc:chgData name="punith naik" userId="edee88b5c19c9106" providerId="LiveId" clId="{B7BC33E9-2DFE-47D9-8EA0-5DE347D79FDF}" dt="2025-07-13T17:47:25.334" v="2139" actId="47"/>
          <pc:sldLayoutMkLst>
            <pc:docMk/>
            <pc:sldMasterMk cId="4019397323" sldId="2147483813"/>
            <pc:sldLayoutMk cId="3240777502" sldId="2147483832"/>
          </pc:sldLayoutMkLst>
        </pc:sldLayoutChg>
      </pc:sldMasterChg>
    </pc:docChg>
  </pc:docChgLst>
  <pc:docChgLst>
    <pc:chgData name="Naik, Punith (JBAN)" userId="c1ced9c1-2250-469b-965a-3b7cc38e51e9" providerId="ADAL" clId="{C7664EF4-0E1F-450D-8315-B3C8130B105E}"/>
    <pc:docChg chg="undo redo custSel modSld sldOrd">
      <pc:chgData name="Naik, Punith (JBAN)" userId="c1ced9c1-2250-469b-965a-3b7cc38e51e9" providerId="ADAL" clId="{C7664EF4-0E1F-450D-8315-B3C8130B105E}" dt="2025-07-04T13:36:04.776" v="352" actId="5793"/>
      <pc:docMkLst>
        <pc:docMk/>
      </pc:docMkLst>
      <pc:sldChg chg="addSp delSp modSp mod">
        <pc:chgData name="Naik, Punith (JBAN)" userId="c1ced9c1-2250-469b-965a-3b7cc38e51e9" providerId="ADAL" clId="{C7664EF4-0E1F-450D-8315-B3C8130B105E}" dt="2025-07-04T13:36:04.776" v="352" actId="5793"/>
        <pc:sldMkLst>
          <pc:docMk/>
          <pc:sldMk cId="2302010161" sldId="315"/>
        </pc:sldMkLst>
      </pc:sldChg>
      <pc:sldChg chg="addSp delSp modSp mod ord">
        <pc:chgData name="Naik, Punith (JBAN)" userId="c1ced9c1-2250-469b-965a-3b7cc38e51e9" providerId="ADAL" clId="{C7664EF4-0E1F-450D-8315-B3C8130B105E}" dt="2025-07-04T13:30:43.811" v="299" actId="108"/>
        <pc:sldMkLst>
          <pc:docMk/>
          <pc:sldMk cId="554382460" sldId="316"/>
        </pc:sldMkLst>
      </pc:sldChg>
      <pc:sldChg chg="modSp mod">
        <pc:chgData name="Naik, Punith (JBAN)" userId="c1ced9c1-2250-469b-965a-3b7cc38e51e9" providerId="ADAL" clId="{C7664EF4-0E1F-450D-8315-B3C8130B105E}" dt="2025-07-04T13:27:52.265" v="243" actId="1076"/>
        <pc:sldMkLst>
          <pc:docMk/>
          <pc:sldMk cId="2906152353" sldId="318"/>
        </pc:sldMkLst>
        <pc:spChg chg="mod">
          <ac:chgData name="Naik, Punith (JBAN)" userId="c1ced9c1-2250-469b-965a-3b7cc38e51e9" providerId="ADAL" clId="{C7664EF4-0E1F-450D-8315-B3C8130B105E}" dt="2025-07-04T13:27:45.119" v="241" actId="403"/>
          <ac:spMkLst>
            <pc:docMk/>
            <pc:sldMk cId="2906152353" sldId="318"/>
            <ac:spMk id="7" creationId="{35F56EAD-981C-622E-CE89-694BE17709DF}"/>
          </ac:spMkLst>
        </pc:spChg>
        <pc:spChg chg="mod">
          <ac:chgData name="Naik, Punith (JBAN)" userId="c1ced9c1-2250-469b-965a-3b7cc38e51e9" providerId="ADAL" clId="{C7664EF4-0E1F-450D-8315-B3C8130B105E}" dt="2025-07-04T13:27:52.265" v="243" actId="1076"/>
          <ac:spMkLst>
            <pc:docMk/>
            <pc:sldMk cId="2906152353" sldId="318"/>
            <ac:spMk id="9" creationId="{CB5BB1FC-7289-823F-654F-A79B1B1A62C5}"/>
          </ac:spMkLst>
        </pc:spChg>
      </pc:sldChg>
      <pc:sldChg chg="modSp mod">
        <pc:chgData name="Naik, Punith (JBAN)" userId="c1ced9c1-2250-469b-965a-3b7cc38e51e9" providerId="ADAL" clId="{C7664EF4-0E1F-450D-8315-B3C8130B105E}" dt="2025-07-04T13:26:58.746" v="233" actId="1076"/>
        <pc:sldMkLst>
          <pc:docMk/>
          <pc:sldMk cId="3752118431" sldId="320"/>
        </pc:sldMkLst>
      </pc:sldChg>
      <pc:sldChg chg="modSp mod ord">
        <pc:chgData name="Naik, Punith (JBAN)" userId="c1ced9c1-2250-469b-965a-3b7cc38e51e9" providerId="ADAL" clId="{C7664EF4-0E1F-450D-8315-B3C8130B105E}" dt="2025-07-03T16:41:54.316" v="209" actId="1076"/>
        <pc:sldMkLst>
          <pc:docMk/>
          <pc:sldMk cId="504057896" sldId="323"/>
        </pc:sldMkLst>
        <pc:spChg chg="mod">
          <ac:chgData name="Naik, Punith (JBAN)" userId="c1ced9c1-2250-469b-965a-3b7cc38e51e9" providerId="ADAL" clId="{C7664EF4-0E1F-450D-8315-B3C8130B105E}" dt="2025-07-03T16:40:59.522" v="202" actId="20577"/>
          <ac:spMkLst>
            <pc:docMk/>
            <pc:sldMk cId="504057896" sldId="323"/>
            <ac:spMk id="6" creationId="{D47AAA0E-AF71-2869-15CB-3D1E4AE124A2}"/>
          </ac:spMkLst>
        </pc:spChg>
        <pc:spChg chg="mod">
          <ac:chgData name="Naik, Punith (JBAN)" userId="c1ced9c1-2250-469b-965a-3b7cc38e51e9" providerId="ADAL" clId="{C7664EF4-0E1F-450D-8315-B3C8130B105E}" dt="2025-07-03T16:41:54.316" v="209" actId="1076"/>
          <ac:spMkLst>
            <pc:docMk/>
            <pc:sldMk cId="504057896" sldId="323"/>
            <ac:spMk id="7" creationId="{D673B749-819C-161E-A92B-74FAAE1962DB}"/>
          </ac:spMkLst>
        </pc:spChg>
        <pc:spChg chg="mod">
          <ac:chgData name="Naik, Punith (JBAN)" userId="c1ced9c1-2250-469b-965a-3b7cc38e51e9" providerId="ADAL" clId="{C7664EF4-0E1F-450D-8315-B3C8130B105E}" dt="2025-07-03T16:41:42.054" v="208" actId="255"/>
          <ac:spMkLst>
            <pc:docMk/>
            <pc:sldMk cId="504057896" sldId="323"/>
            <ac:spMk id="11" creationId="{E07DC02A-EBE5-38D7-D7A8-3363A7E41CB6}"/>
          </ac:spMkLst>
        </pc:spChg>
      </pc:sldChg>
      <pc:sldChg chg="addSp delSp modSp mod ord">
        <pc:chgData name="Naik, Punith (JBAN)" userId="c1ced9c1-2250-469b-965a-3b7cc38e51e9" providerId="ADAL" clId="{C7664EF4-0E1F-450D-8315-B3C8130B105E}" dt="2025-07-03T16:42:08.264" v="212" actId="14100"/>
        <pc:sldMkLst>
          <pc:docMk/>
          <pc:sldMk cId="940491050" sldId="324"/>
        </pc:sldMkLst>
        <pc:spChg chg="mod">
          <ac:chgData name="Naik, Punith (JBAN)" userId="c1ced9c1-2250-469b-965a-3b7cc38e51e9" providerId="ADAL" clId="{C7664EF4-0E1F-450D-8315-B3C8130B105E}" dt="2025-07-03T16:00:12.449" v="17" actId="27636"/>
          <ac:spMkLst>
            <pc:docMk/>
            <pc:sldMk cId="940491050" sldId="324"/>
            <ac:spMk id="6" creationId="{B91291C3-E1C6-CFB6-8FC9-77A0D58252C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dee88b5c19c9106/Documents/Western%20Countries%20Financial%20Data-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dee88b5c19c9106/Documents/Western%20Countries%20Financial%20Data-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dee88b5c19c9106/Documents/Western%20Countries%20Financial%20Data-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dee88b5c19c9106/Documents/Western%20Countries%20Financial%20Data-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dee88b5c19c9106/Documents/Western%20Countries%20Financial%20Data-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Segment wise Count of</a:t>
            </a:r>
            <a:r>
              <a:rPr lang="en-US" baseline="0"/>
              <a:t> Sales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v>Amarilla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/>
          </c:spPr>
          <c:invertIfNegative val="0"/>
          <c:cat>
            <c:strLit>
              <c:ptCount val="5"/>
              <c:pt idx="0">
                <c:v>Channel Partners</c:v>
              </c:pt>
              <c:pt idx="1">
                <c:v>Enterprise</c:v>
              </c:pt>
              <c:pt idx="2">
                <c:v>Government</c:v>
              </c:pt>
              <c:pt idx="3">
                <c:v>Midmarket</c:v>
              </c:pt>
              <c:pt idx="4">
                <c:v>Small Business</c:v>
              </c:pt>
            </c:strLit>
          </c:cat>
          <c:val>
            <c:numLit>
              <c:formatCode>General</c:formatCode>
              <c:ptCount val="5"/>
              <c:pt idx="0">
                <c:v>16</c:v>
              </c:pt>
              <c:pt idx="1">
                <c:v>12</c:v>
              </c:pt>
              <c:pt idx="2">
                <c:v>42</c:v>
              </c:pt>
              <c:pt idx="3">
                <c:v>12</c:v>
              </c:pt>
              <c:pt idx="4">
                <c:v>12</c:v>
              </c:pt>
            </c:numLit>
          </c:val>
          <c:extLst>
            <c:ext xmlns:c16="http://schemas.microsoft.com/office/drawing/2014/chart" uri="{C3380CC4-5D6E-409C-BE32-E72D297353CC}">
              <c16:uniqueId val="{00000000-D32B-42EE-87C1-26262B81A385}"/>
            </c:ext>
          </c:extLst>
        </c:ser>
        <c:ser>
          <c:idx val="1"/>
          <c:order val="1"/>
          <c:tx>
            <c:v>Carretera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Channel Partners</c:v>
              </c:pt>
              <c:pt idx="1">
                <c:v>Enterprise</c:v>
              </c:pt>
              <c:pt idx="2">
                <c:v>Government</c:v>
              </c:pt>
              <c:pt idx="3">
                <c:v>Midmarket</c:v>
              </c:pt>
              <c:pt idx="4">
                <c:v>Small Business</c:v>
              </c:pt>
            </c:strLit>
          </c:cat>
          <c:val>
            <c:numLit>
              <c:formatCode>General</c:formatCode>
              <c:ptCount val="5"/>
              <c:pt idx="0">
                <c:v>18</c:v>
              </c:pt>
              <c:pt idx="1">
                <c:v>15</c:v>
              </c:pt>
              <c:pt idx="2">
                <c:v>36</c:v>
              </c:pt>
              <c:pt idx="3">
                <c:v>12</c:v>
              </c:pt>
              <c:pt idx="4">
                <c:v>12</c:v>
              </c:pt>
            </c:numLit>
          </c:val>
          <c:extLst>
            <c:ext xmlns:c16="http://schemas.microsoft.com/office/drawing/2014/chart" uri="{C3380CC4-5D6E-409C-BE32-E72D297353CC}">
              <c16:uniqueId val="{00000001-D32B-42EE-87C1-26262B81A385}"/>
            </c:ext>
          </c:extLst>
        </c:ser>
        <c:ser>
          <c:idx val="2"/>
          <c:order val="2"/>
          <c:tx>
            <c:v>Montana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Channel Partners</c:v>
              </c:pt>
              <c:pt idx="1">
                <c:v>Enterprise</c:v>
              </c:pt>
              <c:pt idx="2">
                <c:v>Government</c:v>
              </c:pt>
              <c:pt idx="3">
                <c:v>Midmarket</c:v>
              </c:pt>
              <c:pt idx="4">
                <c:v>Small Business</c:v>
              </c:pt>
            </c:strLit>
          </c:cat>
          <c:val>
            <c:numLit>
              <c:formatCode>General</c:formatCode>
              <c:ptCount val="5"/>
              <c:pt idx="0">
                <c:v>12</c:v>
              </c:pt>
              <c:pt idx="1">
                <c:v>12</c:v>
              </c:pt>
              <c:pt idx="2">
                <c:v>42</c:v>
              </c:pt>
              <c:pt idx="3">
                <c:v>12</c:v>
              </c:pt>
              <c:pt idx="4">
                <c:v>15</c:v>
              </c:pt>
            </c:numLit>
          </c:val>
          <c:extLst>
            <c:ext xmlns:c16="http://schemas.microsoft.com/office/drawing/2014/chart" uri="{C3380CC4-5D6E-409C-BE32-E72D297353CC}">
              <c16:uniqueId val="{00000002-D32B-42EE-87C1-26262B81A385}"/>
            </c:ext>
          </c:extLst>
        </c:ser>
        <c:ser>
          <c:idx val="3"/>
          <c:order val="3"/>
          <c:tx>
            <c:v>Paseo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Channel Partners</c:v>
              </c:pt>
              <c:pt idx="1">
                <c:v>Enterprise</c:v>
              </c:pt>
              <c:pt idx="2">
                <c:v>Government</c:v>
              </c:pt>
              <c:pt idx="3">
                <c:v>Midmarket</c:v>
              </c:pt>
              <c:pt idx="4">
                <c:v>Small Business</c:v>
              </c:pt>
            </c:strLit>
          </c:cat>
          <c:val>
            <c:numLit>
              <c:formatCode>General</c:formatCode>
              <c:ptCount val="5"/>
              <c:pt idx="0">
                <c:v>26</c:v>
              </c:pt>
              <c:pt idx="1">
                <c:v>26</c:v>
              </c:pt>
              <c:pt idx="2">
                <c:v>88</c:v>
              </c:pt>
              <c:pt idx="3">
                <c:v>36</c:v>
              </c:pt>
              <c:pt idx="4">
                <c:v>26</c:v>
              </c:pt>
            </c:numLit>
          </c:val>
          <c:extLst>
            <c:ext xmlns:c16="http://schemas.microsoft.com/office/drawing/2014/chart" uri="{C3380CC4-5D6E-409C-BE32-E72D297353CC}">
              <c16:uniqueId val="{00000003-D32B-42EE-87C1-26262B81A385}"/>
            </c:ext>
          </c:extLst>
        </c:ser>
        <c:ser>
          <c:idx val="4"/>
          <c:order val="4"/>
          <c:tx>
            <c:v>Velo</c:v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Channel Partners</c:v>
              </c:pt>
              <c:pt idx="1">
                <c:v>Enterprise</c:v>
              </c:pt>
              <c:pt idx="2">
                <c:v>Government</c:v>
              </c:pt>
              <c:pt idx="3">
                <c:v>Midmarket</c:v>
              </c:pt>
              <c:pt idx="4">
                <c:v>Small Business</c:v>
              </c:pt>
            </c:strLit>
          </c:cat>
          <c:val>
            <c:numLit>
              <c:formatCode>General</c:formatCode>
              <c:ptCount val="5"/>
              <c:pt idx="0">
                <c:v>14</c:v>
              </c:pt>
              <c:pt idx="1">
                <c:v>21</c:v>
              </c:pt>
              <c:pt idx="2">
                <c:v>46</c:v>
              </c:pt>
              <c:pt idx="3">
                <c:v>14</c:v>
              </c:pt>
              <c:pt idx="4">
                <c:v>14</c:v>
              </c:pt>
            </c:numLit>
          </c:val>
          <c:extLst>
            <c:ext xmlns:c16="http://schemas.microsoft.com/office/drawing/2014/chart" uri="{C3380CC4-5D6E-409C-BE32-E72D297353CC}">
              <c16:uniqueId val="{00000004-D32B-42EE-87C1-26262B81A385}"/>
            </c:ext>
          </c:extLst>
        </c:ser>
        <c:ser>
          <c:idx val="5"/>
          <c:order val="5"/>
          <c:tx>
            <c:v>VTT</c:v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Channel Partners</c:v>
              </c:pt>
              <c:pt idx="1">
                <c:v>Enterprise</c:v>
              </c:pt>
              <c:pt idx="2">
                <c:v>Government</c:v>
              </c:pt>
              <c:pt idx="3">
                <c:v>Midmarket</c:v>
              </c:pt>
              <c:pt idx="4">
                <c:v>Small Business</c:v>
              </c:pt>
            </c:strLit>
          </c:cat>
          <c:val>
            <c:numLit>
              <c:formatCode>General</c:formatCode>
              <c:ptCount val="5"/>
              <c:pt idx="0">
                <c:v>14</c:v>
              </c:pt>
              <c:pt idx="1">
                <c:v>14</c:v>
              </c:pt>
              <c:pt idx="2">
                <c:v>46</c:v>
              </c:pt>
              <c:pt idx="3">
                <c:v>14</c:v>
              </c:pt>
              <c:pt idx="4">
                <c:v>21</c:v>
              </c:pt>
            </c:numLit>
          </c:val>
          <c:extLst>
            <c:ext xmlns:c16="http://schemas.microsoft.com/office/drawing/2014/chart" uri="{C3380CC4-5D6E-409C-BE32-E72D297353CC}">
              <c16:uniqueId val="{00000005-D32B-42EE-87C1-26262B81A3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shape val="box"/>
        <c:axId val="812958008"/>
        <c:axId val="812966648"/>
        <c:axId val="0"/>
      </c:bar3DChart>
      <c:catAx>
        <c:axId val="81295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966648"/>
        <c:crosses val="autoZero"/>
        <c:auto val="1"/>
        <c:lblAlgn val="ctr"/>
        <c:lblOffset val="100"/>
        <c:noMultiLvlLbl val="0"/>
      </c:catAx>
      <c:valAx>
        <c:axId val="8129666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295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[Western Countries Financial Data-3.xlsx]Sheet4!PivotTable12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Segment Wise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Sheet4!$D$12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908-4616-BD11-91C240FCF12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908-4616-BD11-91C240FCF12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1908-4616-BD11-91C240FCF12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1908-4616-BD11-91C240FCF12E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1908-4616-BD11-91C240FCF1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Sheet4!$C$13:$C$18</c:f>
              <c:strCache>
                <c:ptCount val="5"/>
                <c:pt idx="0">
                  <c:v>Channel Partners</c:v>
                </c:pt>
                <c:pt idx="1">
                  <c:v>Enterprise</c:v>
                </c:pt>
                <c:pt idx="2">
                  <c:v>Government</c:v>
                </c:pt>
                <c:pt idx="3">
                  <c:v>Midmarket</c:v>
                </c:pt>
                <c:pt idx="4">
                  <c:v>Small Business</c:v>
                </c:pt>
              </c:strCache>
            </c:strRef>
          </c:cat>
          <c:val>
            <c:numRef>
              <c:f>Sheet4!$D$13:$D$18</c:f>
              <c:numCache>
                <c:formatCode>General</c:formatCode>
                <c:ptCount val="5"/>
                <c:pt idx="0">
                  <c:v>1800593.6399999994</c:v>
                </c:pt>
                <c:pt idx="1">
                  <c:v>19611694.375</c:v>
                </c:pt>
                <c:pt idx="2">
                  <c:v>52504260.670000039</c:v>
                </c:pt>
                <c:pt idx="3">
                  <c:v>2381883.0750000007</c:v>
                </c:pt>
                <c:pt idx="4">
                  <c:v>42427918.5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908-4616-BD11-91C240FCF12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Countrywise &amp; Productwise</a:t>
            </a:r>
            <a:r>
              <a:rPr lang="en-US" baseline="0"/>
              <a:t> Units Sold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Amarilla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Canada</c:v>
              </c:pt>
              <c:pt idx="1">
                <c:v>France</c:v>
              </c:pt>
              <c:pt idx="2">
                <c:v>Germany</c:v>
              </c:pt>
              <c:pt idx="3">
                <c:v>Mexico</c:v>
              </c:pt>
              <c:pt idx="4">
                <c:v>United States of America</c:v>
              </c:pt>
            </c:strLit>
          </c:cat>
          <c:val>
            <c:numLit>
              <c:formatCode>General</c:formatCode>
              <c:ptCount val="5"/>
              <c:pt idx="0">
                <c:v>18</c:v>
              </c:pt>
              <c:pt idx="1">
                <c:v>18</c:v>
              </c:pt>
              <c:pt idx="2">
                <c:v>18</c:v>
              </c:pt>
              <c:pt idx="3">
                <c:v>20</c:v>
              </c:pt>
              <c:pt idx="4">
                <c:v>20</c:v>
              </c:pt>
            </c:numLit>
          </c:val>
          <c:extLst>
            <c:ext xmlns:c16="http://schemas.microsoft.com/office/drawing/2014/chart" uri="{C3380CC4-5D6E-409C-BE32-E72D297353CC}">
              <c16:uniqueId val="{00000000-0C7D-4AC4-9A64-EBE41385B9C1}"/>
            </c:ext>
          </c:extLst>
        </c:ser>
        <c:ser>
          <c:idx val="1"/>
          <c:order val="1"/>
          <c:tx>
            <c:v>Carretera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Canada</c:v>
              </c:pt>
              <c:pt idx="1">
                <c:v>France</c:v>
              </c:pt>
              <c:pt idx="2">
                <c:v>Germany</c:v>
              </c:pt>
              <c:pt idx="3">
                <c:v>Mexico</c:v>
              </c:pt>
              <c:pt idx="4">
                <c:v>United States of America</c:v>
              </c:pt>
            </c:strLit>
          </c:cat>
          <c:val>
            <c:numLit>
              <c:formatCode>General</c:formatCode>
              <c:ptCount val="5"/>
              <c:pt idx="0">
                <c:v>20</c:v>
              </c:pt>
              <c:pt idx="1">
                <c:v>18</c:v>
              </c:pt>
              <c:pt idx="2">
                <c:v>20</c:v>
              </c:pt>
              <c:pt idx="3">
                <c:v>18</c:v>
              </c:pt>
              <c:pt idx="4">
                <c:v>17</c:v>
              </c:pt>
            </c:numLit>
          </c:val>
          <c:extLst>
            <c:ext xmlns:c16="http://schemas.microsoft.com/office/drawing/2014/chart" uri="{C3380CC4-5D6E-409C-BE32-E72D297353CC}">
              <c16:uniqueId val="{00000001-0C7D-4AC4-9A64-EBE41385B9C1}"/>
            </c:ext>
          </c:extLst>
        </c:ser>
        <c:ser>
          <c:idx val="2"/>
          <c:order val="2"/>
          <c:tx>
            <c:v>Montana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Canada</c:v>
              </c:pt>
              <c:pt idx="1">
                <c:v>France</c:v>
              </c:pt>
              <c:pt idx="2">
                <c:v>Germany</c:v>
              </c:pt>
              <c:pt idx="3">
                <c:v>Mexico</c:v>
              </c:pt>
              <c:pt idx="4">
                <c:v>United States of America</c:v>
              </c:pt>
            </c:strLit>
          </c:cat>
          <c:val>
            <c:numLit>
              <c:formatCode>General</c:formatCode>
              <c:ptCount val="5"/>
              <c:pt idx="0">
                <c:v>18</c:v>
              </c:pt>
              <c:pt idx="1">
                <c:v>20</c:v>
              </c:pt>
              <c:pt idx="2">
                <c:v>18</c:v>
              </c:pt>
              <c:pt idx="3">
                <c:v>20</c:v>
              </c:pt>
              <c:pt idx="4">
                <c:v>17</c:v>
              </c:pt>
            </c:numLit>
          </c:val>
          <c:extLst>
            <c:ext xmlns:c16="http://schemas.microsoft.com/office/drawing/2014/chart" uri="{C3380CC4-5D6E-409C-BE32-E72D297353CC}">
              <c16:uniqueId val="{00000002-0C7D-4AC4-9A64-EBE41385B9C1}"/>
            </c:ext>
          </c:extLst>
        </c:ser>
        <c:ser>
          <c:idx val="3"/>
          <c:order val="3"/>
          <c:tx>
            <c:v>Paseo</c:v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Canada</c:v>
              </c:pt>
              <c:pt idx="1">
                <c:v>France</c:v>
              </c:pt>
              <c:pt idx="2">
                <c:v>Germany</c:v>
              </c:pt>
              <c:pt idx="3">
                <c:v>Mexico</c:v>
              </c:pt>
              <c:pt idx="4">
                <c:v>United States of America</c:v>
              </c:pt>
            </c:strLit>
          </c:cat>
          <c:val>
            <c:numLit>
              <c:formatCode>General</c:formatCode>
              <c:ptCount val="5"/>
              <c:pt idx="0">
                <c:v>42</c:v>
              </c:pt>
              <c:pt idx="1">
                <c:v>40</c:v>
              </c:pt>
              <c:pt idx="2">
                <c:v>40</c:v>
              </c:pt>
              <c:pt idx="3">
                <c:v>40</c:v>
              </c:pt>
              <c:pt idx="4">
                <c:v>40</c:v>
              </c:pt>
            </c:numLit>
          </c:val>
          <c:extLst>
            <c:ext xmlns:c16="http://schemas.microsoft.com/office/drawing/2014/chart" uri="{C3380CC4-5D6E-409C-BE32-E72D297353CC}">
              <c16:uniqueId val="{00000003-0C7D-4AC4-9A64-EBE41385B9C1}"/>
            </c:ext>
          </c:extLst>
        </c:ser>
        <c:ser>
          <c:idx val="4"/>
          <c:order val="4"/>
          <c:tx>
            <c:v>Velo</c:v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Canada</c:v>
              </c:pt>
              <c:pt idx="1">
                <c:v>France</c:v>
              </c:pt>
              <c:pt idx="2">
                <c:v>Germany</c:v>
              </c:pt>
              <c:pt idx="3">
                <c:v>Mexico</c:v>
              </c:pt>
              <c:pt idx="4">
                <c:v>United States of America</c:v>
              </c:pt>
            </c:strLit>
          </c:cat>
          <c:val>
            <c:numLit>
              <c:formatCode>General</c:formatCode>
              <c:ptCount val="5"/>
              <c:pt idx="0">
                <c:v>20</c:v>
              </c:pt>
              <c:pt idx="1">
                <c:v>22</c:v>
              </c:pt>
              <c:pt idx="2">
                <c:v>22</c:v>
              </c:pt>
              <c:pt idx="3">
                <c:v>22</c:v>
              </c:pt>
              <c:pt idx="4">
                <c:v>23</c:v>
              </c:pt>
            </c:numLit>
          </c:val>
          <c:extLst>
            <c:ext xmlns:c16="http://schemas.microsoft.com/office/drawing/2014/chart" uri="{C3380CC4-5D6E-409C-BE32-E72D297353CC}">
              <c16:uniqueId val="{00000004-0C7D-4AC4-9A64-EBE41385B9C1}"/>
            </c:ext>
          </c:extLst>
        </c:ser>
        <c:ser>
          <c:idx val="5"/>
          <c:order val="5"/>
          <c:tx>
            <c:v>VTT</c:v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Lit>
              <c:ptCount val="5"/>
              <c:pt idx="0">
                <c:v>Canada</c:v>
              </c:pt>
              <c:pt idx="1">
                <c:v>France</c:v>
              </c:pt>
              <c:pt idx="2">
                <c:v>Germany</c:v>
              </c:pt>
              <c:pt idx="3">
                <c:v>Mexico</c:v>
              </c:pt>
              <c:pt idx="4">
                <c:v>United States of America</c:v>
              </c:pt>
            </c:strLit>
          </c:cat>
          <c:val>
            <c:numLit>
              <c:formatCode>General</c:formatCode>
              <c:ptCount val="5"/>
              <c:pt idx="0">
                <c:v>22</c:v>
              </c:pt>
              <c:pt idx="1">
                <c:v>22</c:v>
              </c:pt>
              <c:pt idx="2">
                <c:v>22</c:v>
              </c:pt>
              <c:pt idx="3">
                <c:v>20</c:v>
              </c:pt>
              <c:pt idx="4">
                <c:v>23</c:v>
              </c:pt>
            </c:numLit>
          </c:val>
          <c:extLst>
            <c:ext xmlns:c16="http://schemas.microsoft.com/office/drawing/2014/chart" uri="{C3380CC4-5D6E-409C-BE32-E72D297353CC}">
              <c16:uniqueId val="{00000005-0C7D-4AC4-9A64-EBE41385B9C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17670360"/>
        <c:axId val="2117664240"/>
      </c:barChart>
      <c:catAx>
        <c:axId val="2117670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664240"/>
        <c:crosses val="autoZero"/>
        <c:auto val="1"/>
        <c:lblAlgn val="ctr"/>
        <c:lblOffset val="100"/>
        <c:noMultiLvlLbl val="0"/>
      </c:catAx>
      <c:valAx>
        <c:axId val="2117664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670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[Western Countries Financial Data-3.xlsx]Sheet4!PivotTable18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Countrywise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Sheet4!$B$18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0848-44B5-882F-3F9756A871C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848-44B5-882F-3F9756A871C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0848-44B5-882F-3F9756A871C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0848-44B5-882F-3F9756A871C8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0848-44B5-882F-3F9756A871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Sheet4!$A$19:$A$24</c:f>
              <c:strCache>
                <c:ptCount val="5"/>
                <c:pt idx="0">
                  <c:v>Canada</c:v>
                </c:pt>
                <c:pt idx="1">
                  <c:v>France</c:v>
                </c:pt>
                <c:pt idx="2">
                  <c:v>Germany</c:v>
                </c:pt>
                <c:pt idx="3">
                  <c:v>Mexico</c:v>
                </c:pt>
                <c:pt idx="4">
                  <c:v>United States of America</c:v>
                </c:pt>
              </c:strCache>
            </c:strRef>
          </c:cat>
          <c:val>
            <c:numRef>
              <c:f>Sheet4!$B$19:$B$24</c:f>
              <c:numCache>
                <c:formatCode>General</c:formatCode>
                <c:ptCount val="5"/>
                <c:pt idx="0">
                  <c:v>24887654.885000002</c:v>
                </c:pt>
                <c:pt idx="1">
                  <c:v>24354172.280000012</c:v>
                </c:pt>
                <c:pt idx="2">
                  <c:v>23505340.820000011</c:v>
                </c:pt>
                <c:pt idx="3">
                  <c:v>20949352.109999999</c:v>
                </c:pt>
                <c:pt idx="4">
                  <c:v>25029830.165000003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848-44B5-882F-3F9756A871C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[Western Countries Financial Data-3.xlsx]Sheet4!PivotTable16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Product wise Profit &amp; Unit Sold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4.6783625730994177E-2"/>
              <c:y val="2.50391195167778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2.3391812865497123E-2"/>
              <c:y val="-4.17318658612964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6.7576348278102757E-2"/>
              <c:y val="3.75586792751667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5.7179987004548405E-2"/>
              <c:y val="-3.33854926890371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5.9779077322937017E-2"/>
              <c:y val="-5.00782390335557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4.6783625730994177E-2"/>
              <c:y val="2.50391195167778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2.3391812865497123E-2"/>
              <c:y val="-4.17318658612964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5.9779077322937017E-2"/>
              <c:y val="-5.00782390335557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6.7576348278102757E-2"/>
              <c:y val="3.75586792751667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5.7179987004548405E-2"/>
              <c:y val="-3.33854926890371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4.6783625730994177E-2"/>
              <c:y val="2.50391195167778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2.3391812865497123E-2"/>
              <c:y val="-4.17318658612964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5.9779077322937017E-2"/>
              <c:y val="-5.00782390335557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6.7576348278102757E-2"/>
              <c:y val="3.75586792751667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5.7179987004548405E-2"/>
              <c:y val="-3.33854926890371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4.6783625730994177E-2"/>
              <c:y val="2.50391195167778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2.3391812865497123E-2"/>
              <c:y val="-4.17318658612964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5.9779077322937017E-2"/>
              <c:y val="-5.00782390335557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6.7576348278102757E-2"/>
              <c:y val="3.75586792751667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5.7179987004548405E-2"/>
              <c:y val="-3.33854926890371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4.6783625730994177E-2"/>
              <c:y val="2.50391195167778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2.3391812865497123E-2"/>
              <c:y val="-4.173186586129642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5.9779077322937017E-2"/>
              <c:y val="-5.007823903355570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6.7576348278102757E-2"/>
              <c:y val="3.75586792751667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85000"/>
                  <a:satMod val="100000"/>
                  <a:lumMod val="100000"/>
                </a:schemeClr>
              </a:gs>
              <a:gs pos="100000">
                <a:schemeClr val="accent1">
                  <a:tint val="90000"/>
                  <a:shade val="100000"/>
                  <a:satMod val="150000"/>
                  <a:lumMod val="100000"/>
                </a:schemeClr>
              </a:gs>
            </a:gsLst>
            <a:path path="circle">
              <a:fillToRect l="100000" t="100000" r="100000" b="100000"/>
            </a:path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rgbClr r="0" g="0" b="0">
                <a:shade val="35000"/>
                <a:satMod val="16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</c:marker>
        <c:dLbl>
          <c:idx val="0"/>
          <c:layout>
            <c:manualLayout>
              <c:x val="-5.7179987004548405E-2"/>
              <c:y val="-3.33854926890371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Sheet4!$G$3</c:f>
              <c:strCache>
                <c:ptCount val="1"/>
                <c:pt idx="0">
                  <c:v>Sum of Units Sold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dLbls>
            <c:dLbl>
              <c:idx val="0"/>
              <c:layout>
                <c:manualLayout>
                  <c:x val="-7.1820869702663012E-3"/>
                  <c:y val="1.76686433751282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C7E-4EB8-9457-86AA33F826AE}"/>
                </c:ext>
              </c:extLst>
            </c:dLbl>
            <c:dLbl>
              <c:idx val="1"/>
              <c:layout>
                <c:manualLayout>
                  <c:x val="-3.5910434851331506E-3"/>
                  <c:y val="0.216440881345321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1C7E-4EB8-9457-86AA33F826AE}"/>
                </c:ext>
              </c:extLst>
            </c:dLbl>
            <c:dLbl>
              <c:idx val="2"/>
              <c:layout>
                <c:manualLayout>
                  <c:x val="0"/>
                  <c:y val="0.167852112063718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C7E-4EB8-9457-86AA33F826AE}"/>
                </c:ext>
              </c:extLst>
            </c:dLbl>
            <c:dLbl>
              <c:idx val="3"/>
              <c:layout>
                <c:manualLayout>
                  <c:x val="-6.5835036695479264E-17"/>
                  <c:y val="0.2606124897831417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C7E-4EB8-9457-86AA33F826AE}"/>
                </c:ext>
              </c:extLst>
            </c:dLbl>
            <c:dLbl>
              <c:idx val="4"/>
              <c:layout>
                <c:manualLayout>
                  <c:x val="-5.3865652276997916E-3"/>
                  <c:y val="0.1546006295323722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C7E-4EB8-9457-86AA33F826AE}"/>
                </c:ext>
              </c:extLst>
            </c:dLbl>
            <c:dLbl>
              <c:idx val="5"/>
              <c:layout>
                <c:manualLayout>
                  <c:x val="1.7955217425664437E-3"/>
                  <c:y val="0.145766307844808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C7E-4EB8-9457-86AA33F826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Sheet4!$F$4:$F$10</c:f>
              <c:strCache>
                <c:ptCount val="6"/>
                <c:pt idx="0">
                  <c:v>Amarilla</c:v>
                </c:pt>
                <c:pt idx="1">
                  <c:v>Carretera</c:v>
                </c:pt>
                <c:pt idx="2">
                  <c:v>Montana</c:v>
                </c:pt>
                <c:pt idx="3">
                  <c:v>Paseo</c:v>
                </c:pt>
                <c:pt idx="4">
                  <c:v>Velo</c:v>
                </c:pt>
                <c:pt idx="5">
                  <c:v>VTT</c:v>
                </c:pt>
              </c:strCache>
            </c:strRef>
          </c:cat>
          <c:val>
            <c:numRef>
              <c:f>Sheet4!$G$4:$G$10</c:f>
              <c:numCache>
                <c:formatCode>General</c:formatCode>
                <c:ptCount val="6"/>
                <c:pt idx="0">
                  <c:v>155315</c:v>
                </c:pt>
                <c:pt idx="1">
                  <c:v>146846</c:v>
                </c:pt>
                <c:pt idx="2">
                  <c:v>154198</c:v>
                </c:pt>
                <c:pt idx="3">
                  <c:v>338239.5</c:v>
                </c:pt>
                <c:pt idx="4">
                  <c:v>162424.5</c:v>
                </c:pt>
                <c:pt idx="5">
                  <c:v>168783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7E-4EB8-9457-86AA33F826A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1166822368"/>
        <c:axId val="1166829568"/>
      </c:barChart>
      <c:lineChart>
        <c:grouping val="standard"/>
        <c:varyColors val="0"/>
        <c:ser>
          <c:idx val="1"/>
          <c:order val="1"/>
          <c:tx>
            <c:strRef>
              <c:f>Sheet4!$H$3</c:f>
              <c:strCache>
                <c:ptCount val="1"/>
                <c:pt idx="0">
                  <c:v>Sum of Profit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flat" dir="t">
                  <a:rot lat="0" lon="0" rev="3600000"/>
                </a:lightRig>
              </a:scene3d>
              <a:sp3d contourW="12700" prstMaterial="flat">
                <a:bevelT w="38100" h="44450" prst="angle"/>
                <a:contourClr>
                  <a:scrgbClr r="0" g="0" b="0">
                    <a:shade val="35000"/>
                    <a:satMod val="160000"/>
                  </a:scrgbClr>
                </a:contourClr>
              </a:sp3d>
            </c:spPr>
          </c:marker>
          <c:dPt>
            <c:idx val="1"/>
            <c:marker>
              <c:symbol val="circle"/>
              <c:size val="6"/>
              <c:spPr>
                <a:gradFill rotWithShape="1">
                  <a:gsLst>
                    <a:gs pos="0">
                      <a:schemeClr val="accent2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2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flat" dir="t">
                    <a:rot lat="0" lon="0" rev="3600000"/>
                  </a:lightRig>
                </a:scene3d>
                <a:sp3d contourW="12700" prstMaterial="flat">
                  <a:bevelT w="38100" h="44450" prst="angle"/>
                  <a:contourClr>
                    <a:scrgbClr r="0" g="0" b="0">
                      <a:shade val="35000"/>
                      <a:satMod val="160000"/>
                    </a:scrgbClr>
                  </a:contourClr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C7E-4EB8-9457-86AA33F826AE}"/>
              </c:ext>
            </c:extLst>
          </c:dPt>
          <c:dPt>
            <c:idx val="2"/>
            <c:marker>
              <c:symbol val="circle"/>
              <c:size val="6"/>
              <c:spPr>
                <a:gradFill rotWithShape="1">
                  <a:gsLst>
                    <a:gs pos="0">
                      <a:schemeClr val="accent2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2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flat" dir="t">
                    <a:rot lat="0" lon="0" rev="3600000"/>
                  </a:lightRig>
                </a:scene3d>
                <a:sp3d contourW="12700" prstMaterial="flat">
                  <a:bevelT w="38100" h="44450" prst="angle"/>
                  <a:contourClr>
                    <a:scrgbClr r="0" g="0" b="0">
                      <a:shade val="35000"/>
                      <a:satMod val="160000"/>
                    </a:scrgbClr>
                  </a:contourClr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C7E-4EB8-9457-86AA33F826AE}"/>
              </c:ext>
            </c:extLst>
          </c:dPt>
          <c:dPt>
            <c:idx val="3"/>
            <c:marker>
              <c:symbol val="circle"/>
              <c:size val="6"/>
              <c:spPr>
                <a:gradFill rotWithShape="1">
                  <a:gsLst>
                    <a:gs pos="0">
                      <a:schemeClr val="accent2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2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flat" dir="t">
                    <a:rot lat="0" lon="0" rev="3600000"/>
                  </a:lightRig>
                </a:scene3d>
                <a:sp3d contourW="12700" prstMaterial="flat">
                  <a:bevelT w="38100" h="44450" prst="angle"/>
                  <a:contourClr>
                    <a:scrgbClr r="0" g="0" b="0">
                      <a:shade val="35000"/>
                      <a:satMod val="160000"/>
                    </a:scrgbClr>
                  </a:contourClr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C7E-4EB8-9457-86AA33F826AE}"/>
              </c:ext>
            </c:extLst>
          </c:dPt>
          <c:dPt>
            <c:idx val="4"/>
            <c:marker>
              <c:symbol val="circle"/>
              <c:size val="6"/>
              <c:spPr>
                <a:gradFill rotWithShape="1">
                  <a:gsLst>
                    <a:gs pos="0">
                      <a:schemeClr val="accent2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2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flat" dir="t">
                    <a:rot lat="0" lon="0" rev="3600000"/>
                  </a:lightRig>
                </a:scene3d>
                <a:sp3d contourW="12700" prstMaterial="flat">
                  <a:bevelT w="38100" h="44450" prst="angle"/>
                  <a:contourClr>
                    <a:scrgbClr r="0" g="0" b="0">
                      <a:shade val="35000"/>
                      <a:satMod val="160000"/>
                    </a:scrgbClr>
                  </a:contourClr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C7E-4EB8-9457-86AA33F826AE}"/>
              </c:ext>
            </c:extLst>
          </c:dPt>
          <c:dPt>
            <c:idx val="5"/>
            <c:marker>
              <c:symbol val="circle"/>
              <c:size val="6"/>
              <c:spPr>
                <a:gradFill rotWithShape="1">
                  <a:gsLst>
                    <a:gs pos="0">
                      <a:schemeClr val="accent2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 w="9525">
                  <a:solidFill>
                    <a:schemeClr val="accent2"/>
                  </a:solidFill>
                  <a:round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flat" dir="t">
                    <a:rot lat="0" lon="0" rev="3600000"/>
                  </a:lightRig>
                </a:scene3d>
                <a:sp3d contourW="12700" prstMaterial="flat">
                  <a:bevelT w="38100" h="44450" prst="angle"/>
                  <a:contourClr>
                    <a:scrgbClr r="0" g="0" b="0">
                      <a:shade val="35000"/>
                      <a:satMod val="160000"/>
                    </a:scrgbClr>
                  </a:contourClr>
                </a:sp3d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C7E-4EB8-9457-86AA33F826AE}"/>
              </c:ext>
            </c:extLst>
          </c:dPt>
          <c:dLbls>
            <c:dLbl>
              <c:idx val="0"/>
              <c:layout>
                <c:manualLayout>
                  <c:x val="-3.9501478336464654E-2"/>
                  <c:y val="-0.128097664469679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C7E-4EB8-9457-86AA33F826AE}"/>
                </c:ext>
              </c:extLst>
            </c:dLbl>
            <c:dLbl>
              <c:idx val="1"/>
              <c:layout>
                <c:manualLayout>
                  <c:x val="-5.57612708222203E-2"/>
                  <c:y val="-0.1428130706224023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C7E-4EB8-9457-86AA33F826AE}"/>
                </c:ext>
              </c:extLst>
            </c:dLbl>
            <c:dLbl>
              <c:idx val="2"/>
              <c:layout>
                <c:manualLayout>
                  <c:x val="-6.4688831133725005E-2"/>
                  <c:y val="-0.196332365267899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C7E-4EB8-9457-86AA33F826AE}"/>
                </c:ext>
              </c:extLst>
            </c:dLbl>
            <c:dLbl>
              <c:idx val="3"/>
              <c:layout>
                <c:manualLayout>
                  <c:x val="-5.9779139515291131E-2"/>
                  <c:y val="-0.1030840130080169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C7E-4EB8-9457-86AA33F826AE}"/>
                </c:ext>
              </c:extLst>
            </c:dLbl>
            <c:dLbl>
              <c:idx val="4"/>
              <c:layout>
                <c:manualLayout>
                  <c:x val="-6.7576369406967443E-2"/>
                  <c:y val="-0.147962019372902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C7E-4EB8-9457-86AA33F826AE}"/>
                </c:ext>
              </c:extLst>
            </c:dLbl>
            <c:dLbl>
              <c:idx val="5"/>
              <c:layout>
                <c:manualLayout>
                  <c:x val="-5.7180015758177438E-2"/>
                  <c:y val="-9.08084795575883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C7E-4EB8-9457-86AA33F826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Dir val="y"/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Sheet4!$F$4:$F$10</c:f>
              <c:strCache>
                <c:ptCount val="6"/>
                <c:pt idx="0">
                  <c:v>Amarilla</c:v>
                </c:pt>
                <c:pt idx="1">
                  <c:v>Carretera</c:v>
                </c:pt>
                <c:pt idx="2">
                  <c:v>Montana</c:v>
                </c:pt>
                <c:pt idx="3">
                  <c:v>Paseo</c:v>
                </c:pt>
                <c:pt idx="4">
                  <c:v>Velo</c:v>
                </c:pt>
                <c:pt idx="5">
                  <c:v>VTT</c:v>
                </c:pt>
              </c:strCache>
            </c:strRef>
          </c:cat>
          <c:val>
            <c:numRef>
              <c:f>Sheet4!$H$4:$H$10</c:f>
              <c:numCache>
                <c:formatCode>General</c:formatCode>
                <c:ptCount val="6"/>
                <c:pt idx="0">
                  <c:v>2814104.06</c:v>
                </c:pt>
                <c:pt idx="1">
                  <c:v>1826804.8849999998</c:v>
                </c:pt>
                <c:pt idx="2">
                  <c:v>2114754.88</c:v>
                </c:pt>
                <c:pt idx="3">
                  <c:v>4797437.9499999993</c:v>
                </c:pt>
                <c:pt idx="4">
                  <c:v>2305992.4649999999</c:v>
                </c:pt>
                <c:pt idx="5">
                  <c:v>3034608.0200000009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C7E-4EB8-9457-86AA33F826A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18396560"/>
        <c:axId val="1318402680"/>
      </c:lineChart>
      <c:catAx>
        <c:axId val="116682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829568"/>
        <c:crosses val="autoZero"/>
        <c:auto val="1"/>
        <c:lblAlgn val="ctr"/>
        <c:lblOffset val="100"/>
        <c:noMultiLvlLbl val="0"/>
      </c:catAx>
      <c:valAx>
        <c:axId val="1166829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6822368"/>
        <c:crosses val="autoZero"/>
        <c:crossBetween val="between"/>
      </c:valAx>
      <c:valAx>
        <c:axId val="131840268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8396560"/>
        <c:crosses val="max"/>
        <c:crossBetween val="between"/>
      </c:valAx>
      <c:catAx>
        <c:axId val="1318396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18402680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6:41:31.9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11 24575,'0'-4'0,"4"-2"0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6:41:34.9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6:41:35.6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6:41:36.8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3T16:41:37.2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1656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3816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151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034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03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48751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41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4499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9139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4587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043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9723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80837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176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028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201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9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8" r:id="rId14"/>
    <p:sldLayoutId id="2147483829" r:id="rId15"/>
    <p:sldLayoutId id="2147483833" r:id="rId16"/>
    <p:sldLayoutId id="2147483834" r:id="rId17"/>
    <p:sldLayoutId id="2147483689" r:id="rId18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30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6314-F41A-2953-6162-03C5779CB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n a tablet&#10;&#10;AI-generated content may be incorrect.">
            <a:extLst>
              <a:ext uri="{FF2B5EF4-FFF2-40B4-BE49-F238E27FC236}">
                <a16:creationId xmlns:a16="http://schemas.microsoft.com/office/drawing/2014/main" id="{AB21C6F9-EE43-17CC-62D3-8B7BBDD6B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429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07205-E95A-7DD2-93F0-FA2A8CC14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85" y="429807"/>
            <a:ext cx="9577297" cy="944217"/>
          </a:xfrm>
        </p:spPr>
        <p:txBody>
          <a:bodyPr>
            <a:normAutofit/>
          </a:bodyPr>
          <a:lstStyle/>
          <a:p>
            <a:pPr algn="r"/>
            <a: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</a:rPr>
              <a:t>Western Countries Financial Data</a:t>
            </a:r>
            <a:br>
              <a:rPr lang="en-IN" sz="3600" dirty="0">
                <a:solidFill>
                  <a:srgbClr val="FFFF00"/>
                </a:solidFill>
                <a:latin typeface="Algerian" panose="04020705040A02060702" pitchFamily="82" charset="0"/>
              </a:rPr>
            </a:br>
            <a:r>
              <a:rPr lang="en-US" sz="2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– Capstone Project</a:t>
            </a:r>
            <a:endParaRPr lang="en-US" sz="2500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CE578-5623-3644-F92E-792B027851FF}"/>
              </a:ext>
            </a:extLst>
          </p:cNvPr>
          <p:cNvSpPr txBox="1"/>
          <p:nvPr/>
        </p:nvSpPr>
        <p:spPr>
          <a:xfrm>
            <a:off x="7166115" y="6028083"/>
            <a:ext cx="445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cap="all" spc="100" dirty="0">
                <a:solidFill>
                  <a:srgbClr val="FFFF00"/>
                </a:solidFill>
                <a:latin typeface="Arial" panose="020B0604020202020204" pitchFamily="34" charset="0"/>
                <a:ea typeface="+mj-ea"/>
                <a:cs typeface="+mj-cs"/>
              </a:rPr>
              <a:t>Presented by – Punith Naik</a:t>
            </a:r>
          </a:p>
        </p:txBody>
      </p:sp>
    </p:spTree>
    <p:extLst>
      <p:ext uri="{BB962C8B-B14F-4D97-AF65-F5344CB8AC3E}">
        <p14:creationId xmlns:p14="http://schemas.microsoft.com/office/powerpoint/2010/main" val="25628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4AE51-28FB-714B-2B77-A7EB63252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F16CB30-E48E-1C2D-CE14-7F04F989F32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50067" y="5850616"/>
            <a:ext cx="412811" cy="651912"/>
          </a:xfrm>
        </p:spPr>
        <p:txBody>
          <a:bodyPr/>
          <a:lstStyle/>
          <a:p>
            <a:fld id="{18D65601-5AE2-46FC-B138-694DDD2B510D}" type="slidenum">
              <a:rPr lang="en-US" sz="2000" smtClean="0"/>
              <a:pPr/>
              <a:t>10</a:t>
            </a:fld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35037-8A69-235C-5D07-16B053F19823}"/>
              </a:ext>
            </a:extLst>
          </p:cNvPr>
          <p:cNvSpPr txBox="1"/>
          <p:nvPr/>
        </p:nvSpPr>
        <p:spPr>
          <a:xfrm>
            <a:off x="891868" y="506199"/>
            <a:ext cx="112498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Bahnschrift Condensed" panose="020B0502040204020203" pitchFamily="34" charset="0"/>
              </a:rPr>
              <a:t> </a:t>
            </a:r>
            <a:r>
              <a:rPr lang="en-IN" sz="3200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💰</a:t>
            </a:r>
            <a:r>
              <a:rPr lang="en-US" altLang="en-US" sz="3200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4. </a:t>
            </a:r>
            <a:r>
              <a:rPr lang="en-US" sz="3200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Product Profitability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</a:rPr>
              <a:t>Although Paseo and Velo are top in units, Amarilla and VTT generate higher profits per unit.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    👉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</a:rPr>
              <a:t>Focus on high-profit, medium-selling products like Amarilla for better margins.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D1D77-5D74-D55E-790D-B2F34266D69D}"/>
              </a:ext>
            </a:extLst>
          </p:cNvPr>
          <p:cNvSpPr txBox="1"/>
          <p:nvPr/>
        </p:nvSpPr>
        <p:spPr>
          <a:xfrm>
            <a:off x="891868" y="3841229"/>
            <a:ext cx="1124989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🎯 6. Business Recommendations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</a:rPr>
              <a:t>Double down on Government and Small Business segments.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</a:rPr>
              <a:t>Investigate low performance in Enterprise and Midmarket (may be pricing or product fit).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</a:rPr>
              <a:t>Invest in boosting sales of high-profit products like Amarilla.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   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👉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</a:rPr>
              <a:t>Streamline or reposition low-performing products like Carretera.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9135-487B-C461-7D97-97C5432AC429}"/>
              </a:ext>
            </a:extLst>
          </p:cNvPr>
          <p:cNvSpPr txBox="1"/>
          <p:nvPr/>
        </p:nvSpPr>
        <p:spPr>
          <a:xfrm>
            <a:off x="891868" y="2259449"/>
            <a:ext cx="1107136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💵 5. High Discounts with High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</a:rPr>
              <a:t>Despite $95M+ in total discounts, the company achieved $118.73M sales</a:t>
            </a:r>
            <a:b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</a:b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</a:rPr>
              <a:t>👉 </a:t>
            </a:r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</a:rPr>
              <a:t>Discount strategy is possibly driving volume, but needs margin analysis.</a:t>
            </a:r>
          </a:p>
        </p:txBody>
      </p:sp>
    </p:spTree>
    <p:extLst>
      <p:ext uri="{BB962C8B-B14F-4D97-AF65-F5344CB8AC3E}">
        <p14:creationId xmlns:p14="http://schemas.microsoft.com/office/powerpoint/2010/main" val="189874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1E094D-7783-A18F-B0A9-F68449B03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C7A7742-E3EA-2B5F-1256-BED300237E70}"/>
              </a:ext>
            </a:extLst>
          </p:cNvPr>
          <p:cNvSpPr txBox="1"/>
          <p:nvPr/>
        </p:nvSpPr>
        <p:spPr>
          <a:xfrm>
            <a:off x="924339" y="263353"/>
            <a:ext cx="11267661" cy="999672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spc="100" dirty="0">
                <a:latin typeface="+mj-lt"/>
                <a:ea typeface="+mj-ea"/>
                <a:cs typeface="+mj-cs"/>
              </a:rPr>
              <a:t>4, Insert the given data into the SQL server by making a Database defining the required parameters for the construction of Database and Database tables.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3DF896-F3AD-867D-8463-8357DFA2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846" y="1563245"/>
            <a:ext cx="5037896" cy="593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3C9302-403A-471B-22A1-F1B143E88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846" y="2457010"/>
            <a:ext cx="4284544" cy="4137637"/>
          </a:xfrm>
          <a:prstGeom prst="rect">
            <a:avLst/>
          </a:prstGeom>
        </p:spPr>
      </p:pic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8A0958CE-79CF-17FF-E237-3FA62B66B810}"/>
              </a:ext>
            </a:extLst>
          </p:cNvPr>
          <p:cNvSpPr txBox="1">
            <a:spLocks/>
          </p:cNvSpPr>
          <p:nvPr/>
        </p:nvSpPr>
        <p:spPr>
          <a:xfrm>
            <a:off x="750067" y="5850616"/>
            <a:ext cx="412811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D65601-5AE2-46FC-B138-694DDD2B510D}" type="slidenum">
              <a:rPr lang="en-US" sz="2000" smtClean="0"/>
              <a:pPr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0386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D62FFA-4705-92A1-3488-9BFC1614C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698910-4F97-EFE0-1C64-88E4CC5BEF35}"/>
              </a:ext>
            </a:extLst>
          </p:cNvPr>
          <p:cNvSpPr txBox="1"/>
          <p:nvPr/>
        </p:nvSpPr>
        <p:spPr>
          <a:xfrm>
            <a:off x="1063486" y="0"/>
            <a:ext cx="11128513" cy="998806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spc="100" dirty="0">
                <a:latin typeface="+mj-lt"/>
                <a:ea typeface="+mj-ea"/>
                <a:cs typeface="+mj-cs"/>
              </a:rPr>
              <a:t>5, Verify if the data is properly imported into the SQL database(Try running few Queries)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FB1F8-FDBE-DDD7-7A0A-80A6721CFE10}"/>
              </a:ext>
            </a:extLst>
          </p:cNvPr>
          <p:cNvSpPr txBox="1"/>
          <p:nvPr/>
        </p:nvSpPr>
        <p:spPr>
          <a:xfrm>
            <a:off x="1063485" y="987154"/>
            <a:ext cx="8756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✅ Easy Level (Basic Verification)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How many total records (rows) are there in the imported table?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5E48E-78EA-5C70-9B3B-E95A1F52CCD4}"/>
              </a:ext>
            </a:extLst>
          </p:cNvPr>
          <p:cNvSpPr txBox="1"/>
          <p:nvPr/>
        </p:nvSpPr>
        <p:spPr>
          <a:xfrm>
            <a:off x="1639957" y="1944796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667D5-F362-2FC0-2F85-C6DA5C593B85}"/>
              </a:ext>
            </a:extLst>
          </p:cNvPr>
          <p:cNvSpPr txBox="1"/>
          <p:nvPr/>
        </p:nvSpPr>
        <p:spPr>
          <a:xfrm>
            <a:off x="1410516" y="2690841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BAA4A-050E-87A7-B24D-AC61393D50E7}"/>
              </a:ext>
            </a:extLst>
          </p:cNvPr>
          <p:cNvSpPr txBox="1"/>
          <p:nvPr/>
        </p:nvSpPr>
        <p:spPr>
          <a:xfrm>
            <a:off x="1063485" y="34368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  <a:r>
              <a:rPr lang="en-US" b="1" dirty="0"/>
              <a:t>. List all the distinct countries present in the dataset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27F4E7-EDE4-E88A-2E81-838D38CD4A43}"/>
              </a:ext>
            </a:extLst>
          </p:cNvPr>
          <p:cNvSpPr txBox="1"/>
          <p:nvPr/>
        </p:nvSpPr>
        <p:spPr>
          <a:xfrm>
            <a:off x="1639957" y="4117529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1819B3-9671-26F7-DDB6-009683E57F1D}"/>
              </a:ext>
            </a:extLst>
          </p:cNvPr>
          <p:cNvSpPr txBox="1"/>
          <p:nvPr/>
        </p:nvSpPr>
        <p:spPr>
          <a:xfrm>
            <a:off x="1381119" y="5424953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: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13B563D-9FA1-4D0F-FB67-CB2CB43B0F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332"/>
          <a:stretch>
            <a:fillRect/>
          </a:stretch>
        </p:blipFill>
        <p:spPr>
          <a:xfrm>
            <a:off x="3413454" y="5069893"/>
            <a:ext cx="3273883" cy="12959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3665DB-EA09-20AE-D15F-812FE11F38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001" b="2"/>
          <a:stretch>
            <a:fillRect/>
          </a:stretch>
        </p:blipFill>
        <p:spPr>
          <a:xfrm>
            <a:off x="3413454" y="2543296"/>
            <a:ext cx="3173254" cy="7231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63BB21-DDC2-C24B-E08A-97B66608A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8470" y="1688754"/>
            <a:ext cx="5080095" cy="637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A8FD70-6EC9-36AE-F94E-77289B906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470" y="3943326"/>
            <a:ext cx="5418026" cy="743451"/>
          </a:xfrm>
          <a:prstGeom prst="rect">
            <a:avLst/>
          </a:prstGeom>
        </p:spPr>
      </p:pic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2BC9AAE8-4CDC-5BFB-331A-0E1840D97D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50067" y="5850616"/>
            <a:ext cx="412811" cy="651912"/>
          </a:xfrm>
        </p:spPr>
        <p:txBody>
          <a:bodyPr/>
          <a:lstStyle/>
          <a:p>
            <a:fld id="{18D65601-5AE2-46FC-B138-694DDD2B510D}" type="slidenum">
              <a:rPr lang="en-US" sz="2000" smtClean="0"/>
              <a:pPr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87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DD4017-325A-1B4F-816C-824909AD8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DFBA65-6758-6060-3FE3-9BB40E167E58}"/>
              </a:ext>
            </a:extLst>
          </p:cNvPr>
          <p:cNvSpPr txBox="1"/>
          <p:nvPr/>
        </p:nvSpPr>
        <p:spPr>
          <a:xfrm>
            <a:off x="1063486" y="0"/>
            <a:ext cx="11128513" cy="998806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spc="1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AB8841-2A59-D9A1-CE5E-763247CC0D94}"/>
              </a:ext>
            </a:extLst>
          </p:cNvPr>
          <p:cNvSpPr txBox="1"/>
          <p:nvPr/>
        </p:nvSpPr>
        <p:spPr>
          <a:xfrm>
            <a:off x="1143132" y="272867"/>
            <a:ext cx="87563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✅ Easy Level (Basic Verification)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3. What is the range (min and max) of years available in the data?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FBEE5E-CAD5-4981-1BFA-DD1CE847AAB9}"/>
              </a:ext>
            </a:extLst>
          </p:cNvPr>
          <p:cNvSpPr txBox="1"/>
          <p:nvPr/>
        </p:nvSpPr>
        <p:spPr>
          <a:xfrm>
            <a:off x="1557130" y="1366795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A813F-5F7B-0C9D-7B7D-29C5F8FF9A6D}"/>
              </a:ext>
            </a:extLst>
          </p:cNvPr>
          <p:cNvSpPr txBox="1"/>
          <p:nvPr/>
        </p:nvSpPr>
        <p:spPr>
          <a:xfrm>
            <a:off x="1520687" y="2173228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2EEFFF-00B3-071E-2305-28ADECCF35AA}"/>
              </a:ext>
            </a:extLst>
          </p:cNvPr>
          <p:cNvSpPr txBox="1"/>
          <p:nvPr/>
        </p:nvSpPr>
        <p:spPr>
          <a:xfrm>
            <a:off x="1063486" y="3327797"/>
            <a:ext cx="91539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🔄 Intermediate Level (Value Checks &amp; Aggregates)</a:t>
            </a:r>
          </a:p>
          <a:p>
            <a:r>
              <a:rPr lang="en-US" b="1" dirty="0"/>
              <a:t>1, Which country had the highest GDP(Estimated) in the most recent year available?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030DA-8549-8D8C-A697-C441E175883A}"/>
              </a:ext>
            </a:extLst>
          </p:cNvPr>
          <p:cNvSpPr txBox="1"/>
          <p:nvPr/>
        </p:nvSpPr>
        <p:spPr>
          <a:xfrm>
            <a:off x="1520687" y="4684656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7E5D3A-0FD1-F743-6F66-5D34B25AFD2B}"/>
              </a:ext>
            </a:extLst>
          </p:cNvPr>
          <p:cNvSpPr txBox="1"/>
          <p:nvPr/>
        </p:nvSpPr>
        <p:spPr>
          <a:xfrm>
            <a:off x="1381119" y="5956326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E8D72E-0FC8-B9FA-3F71-145EE0589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185" y="2057103"/>
            <a:ext cx="3744190" cy="792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4D22A5-4E80-DF3D-E139-0BE25ABDC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261" y="3974128"/>
            <a:ext cx="6173861" cy="13493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540DA8-49CC-2A49-0BE2-F4D30AB4F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261" y="5388936"/>
            <a:ext cx="3778038" cy="1356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CD535B-09EA-6BA3-DFC1-A944C9AF4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184" y="1171064"/>
            <a:ext cx="6773163" cy="779712"/>
          </a:xfrm>
          <a:prstGeom prst="rect">
            <a:avLst/>
          </a:prstGeom>
        </p:spPr>
      </p:pic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60A989B1-ECC6-9384-3EE2-B4C6D4803D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50067" y="5850616"/>
            <a:ext cx="412811" cy="651912"/>
          </a:xfrm>
        </p:spPr>
        <p:txBody>
          <a:bodyPr/>
          <a:lstStyle/>
          <a:p>
            <a:fld id="{18D65601-5AE2-46FC-B138-694DDD2B510D}" type="slidenum">
              <a:rPr lang="en-US" sz="2000" smtClean="0"/>
              <a:pPr/>
              <a:t>13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6947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EF5CA4-9D36-ADED-2D3A-F49B28B38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0256B7-B37C-5616-F037-D0EC07FD86C3}"/>
              </a:ext>
            </a:extLst>
          </p:cNvPr>
          <p:cNvSpPr txBox="1"/>
          <p:nvPr/>
        </p:nvSpPr>
        <p:spPr>
          <a:xfrm>
            <a:off x="1063486" y="0"/>
            <a:ext cx="11128513" cy="998806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spc="1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FA611E-A460-9800-DF87-2179158CDF14}"/>
              </a:ext>
            </a:extLst>
          </p:cNvPr>
          <p:cNvSpPr txBox="1"/>
          <p:nvPr/>
        </p:nvSpPr>
        <p:spPr>
          <a:xfrm>
            <a:off x="1222513" y="262487"/>
            <a:ext cx="7484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🔄 Intermediate Level (Value Checks &amp; Aggregates)</a:t>
            </a:r>
          </a:p>
          <a:p>
            <a:r>
              <a:rPr lang="en-US" b="1" dirty="0"/>
              <a:t>2, </a:t>
            </a:r>
            <a:r>
              <a:rPr lang="en-US" altLang="en-US" b="1" dirty="0"/>
              <a:t>What is the average Profit for each country in 2020?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5356A6-FBC6-2088-5D76-D2213DA13ADF}"/>
              </a:ext>
            </a:extLst>
          </p:cNvPr>
          <p:cNvSpPr txBox="1"/>
          <p:nvPr/>
        </p:nvSpPr>
        <p:spPr>
          <a:xfrm>
            <a:off x="1381119" y="986639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A13B43-9932-BE63-2BCC-FB8CDBBF031E}"/>
              </a:ext>
            </a:extLst>
          </p:cNvPr>
          <p:cNvSpPr txBox="1"/>
          <p:nvPr/>
        </p:nvSpPr>
        <p:spPr>
          <a:xfrm>
            <a:off x="1222513" y="2116881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639D198-27D5-1865-F4E7-E81E438E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45" y="856567"/>
            <a:ext cx="4860236" cy="9988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68DB93-2CFA-D24C-65BD-68EAFB3DA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545" y="1891801"/>
            <a:ext cx="3402453" cy="14079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89832A-8B64-B89B-D39D-2EB8297DF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318" y="3878398"/>
            <a:ext cx="6781682" cy="131142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E371E3-11E1-8D84-4411-6AFB00919C12}"/>
              </a:ext>
            </a:extLst>
          </p:cNvPr>
          <p:cNvSpPr txBox="1"/>
          <p:nvPr/>
        </p:nvSpPr>
        <p:spPr>
          <a:xfrm>
            <a:off x="1222513" y="3494536"/>
            <a:ext cx="8665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3,</a:t>
            </a:r>
            <a:r>
              <a:rPr lang="en-US" altLang="en-US" b="1" dirty="0"/>
              <a:t>List all countries where the total Units Sold exceeded 100,000 in any single year.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80A2D2-3303-2059-5539-8F9D36AF26B5}"/>
              </a:ext>
            </a:extLst>
          </p:cNvPr>
          <p:cNvSpPr txBox="1"/>
          <p:nvPr/>
        </p:nvSpPr>
        <p:spPr>
          <a:xfrm>
            <a:off x="1454006" y="4164778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C37BE8-CCFF-27B2-8397-41BE141DF997}"/>
              </a:ext>
            </a:extLst>
          </p:cNvPr>
          <p:cNvSpPr txBox="1"/>
          <p:nvPr/>
        </p:nvSpPr>
        <p:spPr>
          <a:xfrm>
            <a:off x="1381119" y="5774603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: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218FA3D-7DEF-21B4-0FFF-579C24060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318" y="5257800"/>
            <a:ext cx="3256679" cy="1441700"/>
          </a:xfrm>
          <a:prstGeom prst="rect">
            <a:avLst/>
          </a:prstGeom>
        </p:spPr>
      </p:pic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B4DD448F-9C41-0831-0606-650548E139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50067" y="5850616"/>
            <a:ext cx="412811" cy="651912"/>
          </a:xfrm>
        </p:spPr>
        <p:txBody>
          <a:bodyPr/>
          <a:lstStyle/>
          <a:p>
            <a:fld id="{18D65601-5AE2-46FC-B138-694DDD2B510D}" type="slidenum">
              <a:rPr lang="en-US" sz="2000" smtClean="0"/>
              <a:pPr/>
              <a:t>14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9384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033788-1930-93F2-0AEF-F439EE306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BE0CCA-862F-84BA-7544-F722402C8B65}"/>
              </a:ext>
            </a:extLst>
          </p:cNvPr>
          <p:cNvSpPr txBox="1"/>
          <p:nvPr/>
        </p:nvSpPr>
        <p:spPr>
          <a:xfrm>
            <a:off x="1063486" y="0"/>
            <a:ext cx="11128513" cy="998806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spc="1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5DDD3-F6D1-B2FB-8769-48D819087862}"/>
              </a:ext>
            </a:extLst>
          </p:cNvPr>
          <p:cNvSpPr txBox="1"/>
          <p:nvPr/>
        </p:nvSpPr>
        <p:spPr>
          <a:xfrm>
            <a:off x="896627" y="-33102"/>
            <a:ext cx="976664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🧠</a:t>
            </a:r>
            <a:r>
              <a:rPr lang="en-US" altLang="en-US" sz="3200" b="1" dirty="0">
                <a:latin typeface="Arial" panose="020B0604020202020204" pitchFamily="34" charset="0"/>
              </a:rPr>
              <a:t> </a:t>
            </a:r>
            <a:r>
              <a:rPr lang="en-US" altLang="en-US" b="1" dirty="0"/>
              <a:t>Moderate Difficulty Questions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1, </a:t>
            </a:r>
            <a:r>
              <a:rPr lang="en-US" altLang="en-US" b="1" dirty="0"/>
              <a:t>Which countries showed an increase in total Estimated GDP from 2013 to 2014?</a:t>
            </a:r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F2EF50-3AC8-3307-2BFE-F619D59B5F04}"/>
              </a:ext>
            </a:extLst>
          </p:cNvPr>
          <p:cNvSpPr txBox="1"/>
          <p:nvPr/>
        </p:nvSpPr>
        <p:spPr>
          <a:xfrm>
            <a:off x="1381119" y="1932215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Input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E8C584-F0C7-D083-E92A-C2FCBC34114F}"/>
              </a:ext>
            </a:extLst>
          </p:cNvPr>
          <p:cNvSpPr txBox="1"/>
          <p:nvPr/>
        </p:nvSpPr>
        <p:spPr>
          <a:xfrm>
            <a:off x="1272208" y="4621542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9C198C-B7C5-2CE2-9966-C64AD01F3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198" y="985213"/>
            <a:ext cx="7699105" cy="22633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42FDA9-FC2C-0A63-48D1-14D0720A6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198" y="4042371"/>
            <a:ext cx="3557802" cy="2435971"/>
          </a:xfrm>
          <a:prstGeom prst="rect">
            <a:avLst/>
          </a:prstGeom>
        </p:spPr>
      </p:pic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3DAD42A-208B-C449-D367-E47FFC6E1FB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50067" y="5850616"/>
            <a:ext cx="412811" cy="651912"/>
          </a:xfrm>
        </p:spPr>
        <p:txBody>
          <a:bodyPr/>
          <a:lstStyle/>
          <a:p>
            <a:fld id="{18D65601-5AE2-46FC-B138-694DDD2B510D}" type="slidenum">
              <a:rPr lang="en-US" sz="2000" smtClean="0"/>
              <a:pPr/>
              <a:t>15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5145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E937DF-1B26-F1A1-8BF5-E471F9E3E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32B22E-36BE-8BE7-46DE-B8E5DB493F48}"/>
              </a:ext>
            </a:extLst>
          </p:cNvPr>
          <p:cNvSpPr txBox="1"/>
          <p:nvPr/>
        </p:nvSpPr>
        <p:spPr>
          <a:xfrm>
            <a:off x="1063486" y="0"/>
            <a:ext cx="11128513" cy="998806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spc="1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3AD3B4-7CF1-6421-C614-1687E3946AB8}"/>
              </a:ext>
            </a:extLst>
          </p:cNvPr>
          <p:cNvSpPr txBox="1"/>
          <p:nvPr/>
        </p:nvSpPr>
        <p:spPr>
          <a:xfrm>
            <a:off x="1272207" y="117714"/>
            <a:ext cx="823629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🧠</a:t>
            </a:r>
            <a:r>
              <a:rPr lang="en-US" altLang="en-US" sz="3200" b="1" dirty="0">
                <a:latin typeface="Arial" panose="020B0604020202020204" pitchFamily="34" charset="0"/>
              </a:rPr>
              <a:t> </a:t>
            </a:r>
            <a:r>
              <a:rPr lang="en-US" altLang="en-US" b="1" dirty="0"/>
              <a:t>Moderate Difficulty Questions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2, </a:t>
            </a:r>
            <a:r>
              <a:rPr lang="en-US" altLang="en-US" b="1" dirty="0"/>
              <a:t>Which country had the highest Profit Margin in any year?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C6DEA5-FBA7-B48C-0A21-392095BDD26A}"/>
              </a:ext>
            </a:extLst>
          </p:cNvPr>
          <p:cNvSpPr txBox="1"/>
          <p:nvPr/>
        </p:nvSpPr>
        <p:spPr>
          <a:xfrm>
            <a:off x="1272208" y="1867126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Input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E92C53-0350-3700-B233-0D4E9A5155E2}"/>
              </a:ext>
            </a:extLst>
          </p:cNvPr>
          <p:cNvSpPr txBox="1"/>
          <p:nvPr/>
        </p:nvSpPr>
        <p:spPr>
          <a:xfrm>
            <a:off x="1272208" y="4621542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BED009-189E-80F5-39BE-DA61AF277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496" y="1291165"/>
            <a:ext cx="6825007" cy="2283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F48AE8-F848-527E-6407-6A30A389F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884" y="4425174"/>
            <a:ext cx="5642046" cy="1366113"/>
          </a:xfrm>
          <a:prstGeom prst="rect">
            <a:avLst/>
          </a:prstGeom>
        </p:spPr>
      </p:pic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AF719C1-450D-C27D-2FAA-1D2F2EE55B2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50067" y="5850616"/>
            <a:ext cx="412811" cy="651912"/>
          </a:xfrm>
        </p:spPr>
        <p:txBody>
          <a:bodyPr/>
          <a:lstStyle/>
          <a:p>
            <a:fld id="{18D65601-5AE2-46FC-B138-694DDD2B510D}" type="slidenum">
              <a:rPr lang="en-US" sz="2000" smtClean="0"/>
              <a:pPr/>
              <a:t>16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449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7C805E-0A9C-A31A-2BB6-32B7AAA55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70A35E-C38A-B5EE-9DA6-C4CC534836E4}"/>
              </a:ext>
            </a:extLst>
          </p:cNvPr>
          <p:cNvSpPr txBox="1"/>
          <p:nvPr/>
        </p:nvSpPr>
        <p:spPr>
          <a:xfrm>
            <a:off x="1063486" y="0"/>
            <a:ext cx="11128513" cy="998806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spc="10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7DF43-622F-B331-323D-6F73B21BA95D}"/>
              </a:ext>
            </a:extLst>
          </p:cNvPr>
          <p:cNvSpPr txBox="1"/>
          <p:nvPr/>
        </p:nvSpPr>
        <p:spPr>
          <a:xfrm>
            <a:off x="1272208" y="328227"/>
            <a:ext cx="985630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🧠</a:t>
            </a:r>
            <a:r>
              <a:rPr lang="en-US" altLang="en-US" sz="3200" b="1" dirty="0">
                <a:latin typeface="Arial" panose="020B0604020202020204" pitchFamily="34" charset="0"/>
              </a:rPr>
              <a:t> </a:t>
            </a:r>
            <a:r>
              <a:rPr lang="en-US" altLang="en-US" b="1" dirty="0"/>
              <a:t>Moderate Difficulty Questions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3, </a:t>
            </a:r>
            <a:r>
              <a:rPr lang="en-US" altLang="en-US" b="1" dirty="0"/>
              <a:t>Which Segment had the highest average Profit per Unit Sold across all countries in 2014?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03298E-BED8-4F59-3668-08BA70431886}"/>
              </a:ext>
            </a:extLst>
          </p:cNvPr>
          <p:cNvSpPr txBox="1"/>
          <p:nvPr/>
        </p:nvSpPr>
        <p:spPr>
          <a:xfrm>
            <a:off x="1272208" y="1867126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Input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15C4F9-40E0-6B15-A185-218722FBAF06}"/>
              </a:ext>
            </a:extLst>
          </p:cNvPr>
          <p:cNvSpPr txBox="1"/>
          <p:nvPr/>
        </p:nvSpPr>
        <p:spPr>
          <a:xfrm>
            <a:off x="1272208" y="4621542"/>
            <a:ext cx="107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 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2A5CB1-CB03-CED7-EE93-18BA165D0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764" y="1666364"/>
            <a:ext cx="8728744" cy="1762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A8ECC8-3F52-0EFD-9324-865497BDD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56" y="4366727"/>
            <a:ext cx="4469961" cy="1242553"/>
          </a:xfrm>
          <a:prstGeom prst="rect">
            <a:avLst/>
          </a:prstGeom>
        </p:spPr>
      </p:pic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63DCF719-99B2-35C8-4FDB-FDF36C523FD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50067" y="5850616"/>
            <a:ext cx="412811" cy="651912"/>
          </a:xfrm>
        </p:spPr>
        <p:txBody>
          <a:bodyPr/>
          <a:lstStyle/>
          <a:p>
            <a:fld id="{18D65601-5AE2-46FC-B138-694DDD2B510D}" type="slidenum">
              <a:rPr lang="en-US" sz="2000" smtClean="0"/>
              <a:pPr/>
              <a:t>17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5030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F9B676-7E25-59FA-59A8-17CCAA0AA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5296B68-4896-0EA2-4271-0098F5CE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627" y="0"/>
            <a:ext cx="11295373" cy="968126"/>
          </a:xfrm>
        </p:spPr>
        <p:txBody>
          <a:bodyPr>
            <a:normAutofit/>
          </a:bodyPr>
          <a:lstStyle/>
          <a:p>
            <a:r>
              <a:rPr lang="en-US" sz="2500" spc="100" dirty="0"/>
              <a:t> 6</a:t>
            </a:r>
            <a:r>
              <a:rPr lang="en-US" sz="2500" dirty="0">
                <a:solidFill>
                  <a:schemeClr val="tx1"/>
                </a:solidFill>
              </a:rPr>
              <a:t>, Import the Data from the SQL Database into Power-BI , verify if the data is properly imported </a:t>
            </a:r>
            <a:br>
              <a:rPr lang="en-US" sz="2500" dirty="0">
                <a:solidFill>
                  <a:schemeClr val="tx1"/>
                </a:solidFill>
              </a:rPr>
            </a:br>
            <a:r>
              <a:rPr lang="en-US" sz="2500" dirty="0">
                <a:solidFill>
                  <a:schemeClr val="tx1"/>
                </a:solidFill>
              </a:rPr>
              <a:t>    or not. </a:t>
            </a:r>
            <a:endParaRPr lang="en-ZA" sz="25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3C4258-1587-BECB-EA7B-7687C471D11F}"/>
              </a:ext>
            </a:extLst>
          </p:cNvPr>
          <p:cNvSpPr txBox="1">
            <a:spLocks/>
          </p:cNvSpPr>
          <p:nvPr/>
        </p:nvSpPr>
        <p:spPr>
          <a:xfrm>
            <a:off x="1059224" y="4015408"/>
            <a:ext cx="7254352" cy="147635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1.Open Power BI desktop </a:t>
            </a:r>
          </a:p>
          <a:p>
            <a:r>
              <a:rPr lang="en-US" dirty="0"/>
              <a:t>2. Click Get Data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SQL Server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enter server name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Ok</a:t>
            </a:r>
          </a:p>
          <a:p>
            <a:r>
              <a:rPr lang="en-US" dirty="0"/>
              <a:t>3. Select the required worksheet ,then click Load.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54754-8BF8-08A5-17D0-32DA737D0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02" y="1074855"/>
            <a:ext cx="3330045" cy="2267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2D9286-3721-166F-1EE1-D49ACAD71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038" y="1049062"/>
            <a:ext cx="3660828" cy="2420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F6FC2B-C67C-056C-C792-4B54C076C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7625" y="1049062"/>
            <a:ext cx="3268812" cy="508115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197240-7D9F-FAE2-DF8E-BA6675AC9FFB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4381047" y="2208495"/>
            <a:ext cx="436991" cy="50624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12C00B-37A6-E88C-F0C7-0F611FE35DFA}"/>
              </a:ext>
            </a:extLst>
          </p:cNvPr>
          <p:cNvSpPr txBox="1"/>
          <p:nvPr/>
        </p:nvSpPr>
        <p:spPr>
          <a:xfrm>
            <a:off x="4414634" y="1998034"/>
            <a:ext cx="3698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02FD92-5D1E-52AA-A88E-E62B3E9FD8CC}"/>
              </a:ext>
            </a:extLst>
          </p:cNvPr>
          <p:cNvSpPr txBox="1"/>
          <p:nvPr/>
        </p:nvSpPr>
        <p:spPr>
          <a:xfrm>
            <a:off x="8456827" y="1998034"/>
            <a:ext cx="3507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IN" sz="2000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BAC6054-BF25-71C7-8347-5BA4E0D2DD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50067" y="5850616"/>
            <a:ext cx="412811" cy="651912"/>
          </a:xfrm>
        </p:spPr>
        <p:txBody>
          <a:bodyPr/>
          <a:lstStyle/>
          <a:p>
            <a:fld id="{18D65601-5AE2-46FC-B138-694DDD2B510D}" type="slidenum">
              <a:rPr lang="en-US" sz="2000" smtClean="0"/>
              <a:pPr/>
              <a:t>18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8033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4EDC2-BFBF-920F-CB70-9AF7324660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05CD8C-052B-1BA7-1B43-039A27863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056"/>
            <a:ext cx="12191999" cy="696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2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353" y="199996"/>
            <a:ext cx="1794513" cy="651913"/>
          </a:xfrm>
        </p:spPr>
        <p:txBody>
          <a:bodyPr/>
          <a:lstStyle/>
          <a:p>
            <a:r>
              <a:rPr lang="en-US" dirty="0"/>
              <a:t>Contents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97773" y="1288017"/>
            <a:ext cx="10391861" cy="3979722"/>
          </a:xfrm>
        </p:spPr>
        <p:txBody>
          <a:bodyPr>
            <a:noAutofit/>
          </a:bodyPr>
          <a:lstStyle/>
          <a:p>
            <a:r>
              <a:rPr lang="en-IN" sz="2500" dirty="0"/>
              <a:t>Introduction </a:t>
            </a:r>
          </a:p>
          <a:p>
            <a:r>
              <a:rPr lang="en-IN" sz="2500" dirty="0"/>
              <a:t>Data Exploration </a:t>
            </a:r>
            <a:r>
              <a:rPr lang="en-US" altLang="en-US" sz="2500" spc="100" dirty="0"/>
              <a:t>Business Insights</a:t>
            </a:r>
          </a:p>
          <a:p>
            <a:r>
              <a:rPr lang="en-US" altLang="en-US" sz="2500" spc="100" dirty="0"/>
              <a:t>Problem Statement </a:t>
            </a:r>
          </a:p>
          <a:p>
            <a:r>
              <a:rPr lang="en-IN" sz="2500" dirty="0"/>
              <a:t>Profitability Analysis </a:t>
            </a:r>
          </a:p>
          <a:p>
            <a:r>
              <a:rPr lang="en-IN" sz="2500" dirty="0"/>
              <a:t>Discount &amp; Margin Evaluation</a:t>
            </a:r>
          </a:p>
          <a:p>
            <a:r>
              <a:rPr lang="en-IN" sz="2500" dirty="0"/>
              <a:t>Geographical Insights</a:t>
            </a:r>
          </a:p>
          <a:p>
            <a:r>
              <a:rPr lang="en-IN" sz="2500" dirty="0"/>
              <a:t>Key Issues Identified</a:t>
            </a:r>
          </a:p>
          <a:p>
            <a:r>
              <a:rPr lang="en-IN" sz="2500" dirty="0"/>
              <a:t>Strategic Recommendations</a:t>
            </a:r>
          </a:p>
          <a:p>
            <a:r>
              <a:rPr lang="en-IN" sz="2500" dirty="0"/>
              <a:t>Conclusion &amp; 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45349" y="5953537"/>
            <a:ext cx="352424" cy="447049"/>
          </a:xfrm>
        </p:spPr>
        <p:txBody>
          <a:bodyPr/>
          <a:lstStyle/>
          <a:p>
            <a:fld id="{18D65601-5AE2-46FC-B138-694DDD2B510D}" type="slidenum">
              <a:rPr lang="en-US" sz="2000" smtClean="0"/>
              <a:pPr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00382-9D62-6CF8-142C-EB8BD4152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08BE59-17D6-0588-A170-CD0F7F144F2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2D89B-1593-E73E-6998-54B166C8A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136"/>
            <a:ext cx="12192000" cy="697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80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68A220-DF16-9F00-DB0C-3A57552AC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D50E7E-F7F7-7788-E46E-4D8684AC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50" y="374644"/>
            <a:ext cx="9623255" cy="6192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Western Countries Financial Summary – Key Insights</a:t>
            </a:r>
            <a:endParaRPr lang="en-IN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5A5A1C-D411-05C8-F690-880DD2A9F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100822"/>
              </p:ext>
            </p:extLst>
          </p:nvPr>
        </p:nvGraphicFramePr>
        <p:xfrm>
          <a:off x="1071250" y="1615109"/>
          <a:ext cx="10734054" cy="320541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3510689">
                  <a:extLst>
                    <a:ext uri="{9D8B030D-6E8A-4147-A177-3AD203B41FA5}">
                      <a16:colId xmlns:a16="http://schemas.microsoft.com/office/drawing/2014/main" val="4223636150"/>
                    </a:ext>
                  </a:extLst>
                </a:gridCol>
                <a:gridCol w="7223365">
                  <a:extLst>
                    <a:ext uri="{9D8B030D-6E8A-4147-A177-3AD203B41FA5}">
                      <a16:colId xmlns:a16="http://schemas.microsoft.com/office/drawing/2014/main" val="3432284129"/>
                    </a:ext>
                  </a:extLst>
                </a:gridCol>
              </a:tblGrid>
              <a:tr h="64108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2200" b="1" dirty="0">
                          <a:solidFill>
                            <a:srgbClr val="C00000"/>
                          </a:solidFill>
                        </a:rPr>
                        <a:t>Top Product</a:t>
                      </a:r>
                      <a:r>
                        <a:rPr lang="en-IN" sz="2200" dirty="0">
                          <a:solidFill>
                            <a:srgbClr val="C00000"/>
                          </a:solidFill>
                        </a:rPr>
                        <a:t> 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Paseo – Highest in Sales ($33M) &amp; Profit (~$4.8M)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997887"/>
                  </a:ext>
                </a:extLst>
              </a:tr>
              <a:tr h="6410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 dirty="0">
                          <a:solidFill>
                            <a:srgbClr val="C00000"/>
                          </a:solidFill>
                        </a:rPr>
                        <a:t>Best Segment</a:t>
                      </a:r>
                      <a:r>
                        <a:rPr lang="en-IN" sz="2200" dirty="0">
                          <a:solidFill>
                            <a:srgbClr val="C00000"/>
                          </a:solidFill>
                        </a:rPr>
                        <a:t> 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Government – Most Profitable ($11M)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620032"/>
                  </a:ext>
                </a:extLst>
              </a:tr>
              <a:tr h="6410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>
                          <a:solidFill>
                            <a:srgbClr val="C00000"/>
                          </a:solidFill>
                        </a:rPr>
                        <a:t>Top Country by Profit</a:t>
                      </a:r>
                      <a:r>
                        <a:rPr lang="en-US" sz="2200">
                          <a:solidFill>
                            <a:srgbClr val="C00000"/>
                          </a:solidFill>
                        </a:rPr>
                        <a:t> 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France &amp; Germany – ~ $4M each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61988"/>
                  </a:ext>
                </a:extLst>
              </a:tr>
              <a:tr h="6410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>
                          <a:solidFill>
                            <a:srgbClr val="C00000"/>
                          </a:solidFill>
                        </a:rPr>
                        <a:t>YoY Growth</a:t>
                      </a:r>
                      <a:r>
                        <a:rPr lang="en-IN" sz="2200">
                          <a:solidFill>
                            <a:srgbClr val="C00000"/>
                          </a:solidFill>
                        </a:rPr>
                        <a:t> 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2014 Sales (77%) &gt; 2013 (22%) – Strong Growth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75931"/>
                  </a:ext>
                </a:extLst>
              </a:tr>
              <a:tr h="6410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 dirty="0">
                          <a:solidFill>
                            <a:srgbClr val="C00000"/>
                          </a:solidFill>
                        </a:rPr>
                        <a:t>High Discount</a:t>
                      </a:r>
                      <a:r>
                        <a:rPr lang="en-IN" sz="2200" dirty="0">
                          <a:solidFill>
                            <a:srgbClr val="C00000"/>
                          </a:solidFill>
                        </a:rPr>
                        <a:t> 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Paseo – Got highest discount ($2.6M), still 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41894"/>
                  </a:ext>
                </a:extLst>
              </a:tr>
            </a:tbl>
          </a:graphicData>
        </a:graphic>
      </p:graphicFrame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64454E9E-5381-86DC-7847-CAB95E5F74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50067" y="5850616"/>
            <a:ext cx="412811" cy="651912"/>
          </a:xfrm>
        </p:spPr>
        <p:txBody>
          <a:bodyPr/>
          <a:lstStyle/>
          <a:p>
            <a:fld id="{18D65601-5AE2-46FC-B138-694DDD2B510D}" type="slidenum">
              <a:rPr lang="en-US" sz="2000" smtClean="0"/>
              <a:pPr/>
              <a:t>21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6824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3786808"/>
            <a:ext cx="2061690" cy="1669775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5CF37-C535-6A79-9A58-B68575A2C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671FDD-0004-C132-C093-257DB389B9D4}"/>
              </a:ext>
            </a:extLst>
          </p:cNvPr>
          <p:cNvSpPr txBox="1"/>
          <p:nvPr/>
        </p:nvSpPr>
        <p:spPr>
          <a:xfrm>
            <a:off x="1158094" y="1229619"/>
            <a:ext cx="82629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📊 Dataset Summary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700 financial records from multiple Western countries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Covers 2014–2017, with monthly sales transactions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25737-1F55-8314-8498-E5FD1E478278}"/>
              </a:ext>
            </a:extLst>
          </p:cNvPr>
          <p:cNvSpPr txBox="1"/>
          <p:nvPr/>
        </p:nvSpPr>
        <p:spPr>
          <a:xfrm>
            <a:off x="1158095" y="2424053"/>
            <a:ext cx="89003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🧾 Key Attributes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Segments: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Government, Midmarket, Channel Partners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Products: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Carretera, Montana, Paseo, Velo, VTT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Metrics: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Units Sold, Sales, Profit, COGS, Discounts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4F0502-F08C-4027-D0AB-94B9A2F13A8C}"/>
              </a:ext>
            </a:extLst>
          </p:cNvPr>
          <p:cNvSpPr txBox="1"/>
          <p:nvPr/>
        </p:nvSpPr>
        <p:spPr>
          <a:xfrm>
            <a:off x="1158094" y="3904833"/>
            <a:ext cx="89003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🌍 Geographic Scope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  </a:t>
            </a:r>
            <a:r>
              <a:rPr lang="en-US" sz="2000" b="1" dirty="0"/>
              <a:t>Countries: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Germany, Canada, Mexico, France, etc.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49E12-42AB-76E7-FE00-6B237CB0742C}"/>
              </a:ext>
            </a:extLst>
          </p:cNvPr>
          <p:cNvSpPr txBox="1"/>
          <p:nvPr/>
        </p:nvSpPr>
        <p:spPr>
          <a:xfrm>
            <a:off x="1158094" y="4812773"/>
            <a:ext cx="793048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📈 Insights Enabled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Profitability by segment &amp; region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Product sales performance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Seasonal &amp; trend analysis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Forecasting via Sheet2 (with confidence bounds)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B6DDFBBD-19F2-25E5-6F77-B606DB91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522" y="48860"/>
            <a:ext cx="11165330" cy="980705"/>
          </a:xfrm>
        </p:spPr>
        <p:txBody>
          <a:bodyPr>
            <a:normAutofit/>
          </a:bodyPr>
          <a:lstStyle/>
          <a:p>
            <a:pPr algn="ctr"/>
            <a:r>
              <a:rPr lang="en-US" spc="100" dirty="0"/>
              <a:t>1, </a:t>
            </a:r>
            <a:r>
              <a:rPr lang="en-US" sz="2800" spc="100" dirty="0"/>
              <a:t>Exploring the Data using Excel. Understanding the data and preparing a short summary about the dataset.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78EA8A1-3DC4-459B-7EB0-1B0C0BF686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45349" y="5953537"/>
            <a:ext cx="352424" cy="447049"/>
          </a:xfrm>
        </p:spPr>
        <p:txBody>
          <a:bodyPr/>
          <a:lstStyle/>
          <a:p>
            <a:fld id="{18D65601-5AE2-46FC-B138-694DDD2B510D}" type="slidenum">
              <a:rPr lang="en-US" sz="2000" smtClean="0"/>
              <a:pPr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909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55C81-6A65-1F46-DFE7-7C057D7A1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050F6FB-A1EC-DC77-D06C-ABAF968E787A}"/>
              </a:ext>
            </a:extLst>
          </p:cNvPr>
          <p:cNvSpPr txBox="1">
            <a:spLocks/>
          </p:cNvSpPr>
          <p:nvPr/>
        </p:nvSpPr>
        <p:spPr>
          <a:xfrm>
            <a:off x="3130825" y="646044"/>
            <a:ext cx="6689035" cy="59064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u="sng"/>
              <a:t>Problem Statement</a:t>
            </a:r>
            <a:endParaRPr lang="en-US" sz="80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744EA-1F53-44BE-FE27-78A419E1A9CC}"/>
              </a:ext>
            </a:extLst>
          </p:cNvPr>
          <p:cNvSpPr txBox="1"/>
          <p:nvPr/>
        </p:nvSpPr>
        <p:spPr>
          <a:xfrm>
            <a:off x="1341783" y="1421295"/>
            <a:ext cx="1062493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/>
              <a:t>"Although the company maintains strong overall sales and a well-distributed market presence across countries, profit margins vary significantly across segments and products. </a:t>
            </a:r>
            <a:r>
              <a:rPr lang="en-US" sz="3000" dirty="0">
                <a:solidFill>
                  <a:srgbClr val="FF0000"/>
                </a:solidFill>
              </a:rPr>
              <a:t>The Enterprise segment consistently operates at a loss</a:t>
            </a:r>
            <a:r>
              <a:rPr lang="en-US" sz="3000" dirty="0"/>
              <a:t>, and the current high-discount approach may be undermining profitability. The objective is to uncover actionable insights to refine product mix, pricing strategies, and customer segmentation to enhance overall profit without compromising sales performance."</a:t>
            </a:r>
            <a:endParaRPr lang="en-IN" sz="3000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88BE61D-2A3C-1E1F-D9FB-71C35134F77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45349" y="5953537"/>
            <a:ext cx="352424" cy="447049"/>
          </a:xfrm>
        </p:spPr>
        <p:txBody>
          <a:bodyPr/>
          <a:lstStyle/>
          <a:p>
            <a:fld id="{18D65601-5AE2-46FC-B138-694DDD2B510D}" type="slidenum">
              <a:rPr lang="en-US" sz="2000" smtClean="0"/>
              <a:pPr/>
              <a:t>4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527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A3EED205-AD21-CA86-F360-B9DB5FF58B47}"/>
              </a:ext>
            </a:extLst>
          </p:cNvPr>
          <p:cNvSpPr txBox="1"/>
          <p:nvPr/>
        </p:nvSpPr>
        <p:spPr>
          <a:xfrm>
            <a:off x="298580" y="0"/>
            <a:ext cx="118934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0" i="0" kern="1200" spc="100" dirty="0">
                <a:effectLst/>
                <a:latin typeface="+mj-lt"/>
                <a:ea typeface="+mj-ea"/>
                <a:cs typeface="+mj-cs"/>
              </a:rPr>
              <a:t>2, </a:t>
            </a:r>
            <a:r>
              <a:rPr lang="en-US" sz="2800" spc="100" dirty="0">
                <a:latin typeface="+mj-lt"/>
                <a:ea typeface="+mj-ea"/>
                <a:cs typeface="+mj-cs"/>
              </a:rPr>
              <a:t>Performing Data cleaning if required and then doing Statistical Analysis on data using statistical tools.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FA283-AE97-F47E-3B15-08E20AFAC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2767"/>
            <a:ext cx="12186656" cy="587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35F56EAD-981C-622E-CE89-694BE1770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60" y="568976"/>
            <a:ext cx="11281413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auhaus 93" panose="04030905020B02020C02" pitchFamily="82" charset="0"/>
              </a:rPr>
              <a:t>  📌 </a:t>
            </a:r>
            <a:r>
              <a:rPr kumimoji="0" lang="en-US" altLang="en-US" sz="35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auhaus 93" panose="04030905020B02020C02" pitchFamily="82" charset="0"/>
              </a:rPr>
              <a:t>Business Insights from Financial Data</a:t>
            </a:r>
            <a:endParaRPr lang="en-US" altLang="en-US" sz="35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💰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Most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Bahnschrift Condensed" panose="020B0502040204020203" pitchFamily="34" charset="0"/>
              </a:rPr>
              <a:t>Profitable Segment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Government is the most profitable segment, with a total profit of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 	$</a:t>
            </a: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11,388,173.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 Small Business ranks second with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$</a:t>
            </a: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4,143,169 in total profit.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 Enterprise is loss-making with a total profit of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$</a:t>
            </a: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–614,546, indicating </a:t>
            </a:r>
            <a:r>
              <a:rPr lang="en-US" altLang="en-US" sz="2000" b="1">
                <a:solidFill>
                  <a:srgbClr val="7030A0"/>
                </a:solidFill>
                <a:latin typeface="Arial" panose="020B0604020202020204" pitchFamily="34" charset="0"/>
              </a:rPr>
              <a:t>potential 	pricing </a:t>
            </a: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or cost issues in that segment</a:t>
            </a:r>
            <a:r>
              <a:rPr lang="en-US" altLang="en-US" sz="2400" b="1" dirty="0">
                <a:solidFill>
                  <a:srgbClr val="7030A0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B5BB1FC-7289-823F-654F-A79B1B1A6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586" y="3554031"/>
            <a:ext cx="11281414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🌍 </a:t>
            </a:r>
            <a:r>
              <a:rPr lang="en-US" altLang="en-US" sz="3200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Top Performing Countries by Sales</a:t>
            </a:r>
          </a:p>
          <a:p>
            <a:pPr marL="1257300" marR="0" lvl="2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United States of America leads with the highest sales: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$</a:t>
            </a: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25,029,830</a:t>
            </a:r>
          </a:p>
          <a:p>
            <a:pPr marL="1257300" marR="0" lvl="2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Canada: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$</a:t>
            </a: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24,887,655</a:t>
            </a:r>
          </a:p>
          <a:p>
            <a:pPr marL="1257300" marR="0" lvl="2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France: 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$</a:t>
            </a: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24,354,172</a:t>
            </a:r>
          </a:p>
          <a:p>
            <a:pPr marR="0"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	👉 All Three listed countries have strong revenue performance, suggesting a balanced distribution of market presence.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86911DD-B85D-4349-EB8B-EDFE00E9277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45349" y="5953537"/>
            <a:ext cx="352424" cy="447049"/>
          </a:xfrm>
        </p:spPr>
        <p:txBody>
          <a:bodyPr/>
          <a:lstStyle/>
          <a:p>
            <a:fld id="{18D65601-5AE2-46FC-B138-694DDD2B510D}" type="slidenum">
              <a:rPr lang="en-US" sz="2000" smtClean="0"/>
              <a:pPr/>
              <a:t>6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7AAA0E-AF71-2869-15CB-3D1E4AE124A2}"/>
              </a:ext>
            </a:extLst>
          </p:cNvPr>
          <p:cNvSpPr txBox="1"/>
          <p:nvPr/>
        </p:nvSpPr>
        <p:spPr>
          <a:xfrm>
            <a:off x="902180" y="-16198"/>
            <a:ext cx="1142234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🚴‍♂️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4000" b="1" dirty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Product-wise Performance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3600" dirty="0"/>
              <a:t>🔝 </a:t>
            </a:r>
            <a:r>
              <a:rPr lang="en-US" altLang="en-US" sz="3200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Top 3 Products by Units Sold:</a:t>
            </a:r>
          </a:p>
          <a:p>
            <a:pPr marR="0" lvl="3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  <a:t>Paseo – 202 units.</a:t>
            </a:r>
          </a:p>
          <a:p>
            <a:pPr lvl="3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  <a:t>Velo &amp; VTT - 109 units each.</a:t>
            </a:r>
          </a:p>
          <a:p>
            <a:pPr lvl="3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  <a:t>Amarilla – 94 units.</a:t>
            </a:r>
          </a:p>
          <a:p>
            <a:pPr lvl="3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  <a:t>	Paseo generates the highest total profit: </a:t>
            </a:r>
            <a:r>
              <a:rPr 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  <a:t>$</a:t>
            </a:r>
            <a:r>
              <a:rPr lang="en-US" alt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  <a:t>4,794,738, making it a strong performer both in units and margin.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57300" marR="0" lvl="2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3B749-819C-161E-A92B-74FAAE1962DB}"/>
              </a:ext>
            </a:extLst>
          </p:cNvPr>
          <p:cNvSpPr txBox="1"/>
          <p:nvPr/>
        </p:nvSpPr>
        <p:spPr>
          <a:xfrm>
            <a:off x="902180" y="2602097"/>
            <a:ext cx="112898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dirty="0">
                <a:solidFill>
                  <a:schemeClr val="accent6"/>
                </a:solidFill>
                <a:latin typeface="Bahnschrift Condensed" panose="020B0502040204020203" pitchFamily="34" charset="0"/>
              </a:rPr>
              <a:t>📉 </a:t>
            </a:r>
            <a:r>
              <a:rPr lang="en-US" altLang="en-US" sz="3200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Segment-Product Observations</a:t>
            </a:r>
          </a:p>
          <a:p>
            <a:pPr lvl="3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  <a:t>Government segment + VTT combo alone delivers ₹1.84 million in profit  a major contributor.</a:t>
            </a:r>
          </a:p>
          <a:p>
            <a:pPr lvl="3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  <a:t>Enterprise segment shows losses across all product types, especially Carretera and Velo, which need pricing or cost review.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07DC02A-EBE5-38D7-D7A8-3363A7E41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80" y="4548783"/>
            <a:ext cx="11289820" cy="210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solidFill>
                  <a:schemeClr val="accent6"/>
                </a:solidFill>
                <a:latin typeface="Bahnschrift Condensed" panose="020B0502040204020203" pitchFamily="34" charset="0"/>
              </a:rPr>
              <a:t>🎯 </a:t>
            </a:r>
            <a:r>
              <a:rPr lang="en-US" altLang="en-US" sz="3200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Strategic Recommendations: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  <a:t>Focus on expanding Government and Small Business segments.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  <a:t>Re-evaluate the Enterprise segment, especially product pricing or discount strategies.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  <a:t>Maintain inventory for Velo, Amarilla, and Montana, given their high sales volume.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  <a:t>Strengthen presence in the U.S., Canada, and France, as they are your most lucrative markets.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E50B9F-D043-A4DB-6390-C6829BAC10F2}"/>
                  </a:ext>
                </a:extLst>
              </p14:cNvPr>
              <p14:cNvContentPartPr/>
              <p14:nvPr/>
            </p14:nvContentPartPr>
            <p14:xfrm>
              <a:off x="1977934" y="3613555"/>
              <a:ext cx="2160" cy="4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E50B9F-D043-A4DB-6390-C6829BAC10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1814" y="3607435"/>
                <a:ext cx="1440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17692D-9B7B-E2C9-B318-F5AC2B3235D9}"/>
                  </a:ext>
                </a:extLst>
              </p14:cNvPr>
              <p14:cNvContentPartPr/>
              <p14:nvPr/>
            </p14:nvContentPartPr>
            <p14:xfrm>
              <a:off x="6430414" y="457151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17692D-9B7B-E2C9-B318-F5AC2B3235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4294" y="456539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779740-C9FF-5A1E-1D47-A4FF179A8AFD}"/>
                  </a:ext>
                </a:extLst>
              </p14:cNvPr>
              <p14:cNvContentPartPr/>
              <p14:nvPr/>
            </p14:nvContentPartPr>
            <p14:xfrm>
              <a:off x="7155814" y="4631275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779740-C9FF-5A1E-1D47-A4FF179A8A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9694" y="462515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0CA1EDB-30B4-F06F-FFED-F3F077E08D68}"/>
                  </a:ext>
                </a:extLst>
              </p14:cNvPr>
              <p14:cNvContentPartPr/>
              <p14:nvPr/>
            </p14:nvContentPartPr>
            <p14:xfrm>
              <a:off x="1669414" y="5018995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0CA1EDB-30B4-F06F-FFED-F3F077E08D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3294" y="501287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A9B6D8-D300-964B-A22F-FEAA8425E1A0}"/>
                  </a:ext>
                </a:extLst>
              </p14:cNvPr>
              <p14:cNvContentPartPr/>
              <p14:nvPr/>
            </p14:nvContentPartPr>
            <p14:xfrm>
              <a:off x="1480774" y="598307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A9B6D8-D300-964B-A22F-FEAA8425E1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4654" y="5976955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E8E4072-FEA1-617D-7003-766607DAB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45349" y="5953537"/>
            <a:ext cx="352424" cy="447049"/>
          </a:xfrm>
        </p:spPr>
        <p:txBody>
          <a:bodyPr/>
          <a:lstStyle/>
          <a:p>
            <a:fld id="{18D65601-5AE2-46FC-B138-694DDD2B510D}" type="slidenum">
              <a:rPr lang="en-US" sz="2000" smtClean="0"/>
              <a:pPr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405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1291C3-E1C6-CFB6-8FC9-77A0D58252C1}"/>
              </a:ext>
            </a:extLst>
          </p:cNvPr>
          <p:cNvSpPr txBox="1"/>
          <p:nvPr/>
        </p:nvSpPr>
        <p:spPr>
          <a:xfrm>
            <a:off x="1067808" y="0"/>
            <a:ext cx="6635018" cy="566529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spc="100" dirty="0">
                <a:latin typeface="+mj-lt"/>
                <a:ea typeface="+mj-ea"/>
                <a:cs typeface="+mj-cs"/>
              </a:rPr>
              <a:t>3</a:t>
            </a:r>
            <a:r>
              <a:rPr lang="en-US" sz="2800" kern="1200" spc="100" dirty="0">
                <a:latin typeface="+mj-lt"/>
                <a:ea typeface="+mj-ea"/>
                <a:cs typeface="+mj-cs"/>
              </a:rPr>
              <a:t>,Graphical Analysis &amp; Insights Derivation using Excel: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6B1D3F1-FF62-C26D-9C00-BA391C2F30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620208"/>
              </p:ext>
            </p:extLst>
          </p:nvPr>
        </p:nvGraphicFramePr>
        <p:xfrm>
          <a:off x="8945523" y="1805876"/>
          <a:ext cx="3198729" cy="4972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C8A87C5-FCED-40F9-B67D-AEBD6D73C3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861211"/>
              </p:ext>
            </p:extLst>
          </p:nvPr>
        </p:nvGraphicFramePr>
        <p:xfrm>
          <a:off x="5583875" y="4221943"/>
          <a:ext cx="3198728" cy="255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2B58BA4-6BAC-372C-DEF5-679FC5E516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707020"/>
              </p:ext>
            </p:extLst>
          </p:nvPr>
        </p:nvGraphicFramePr>
        <p:xfrm>
          <a:off x="47748" y="4221942"/>
          <a:ext cx="5373206" cy="2556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3ECB952-AE89-4E4A-921C-FFBE099DD48B}"/>
              </a:ext>
            </a:extLst>
          </p:cNvPr>
          <p:cNvSpPr/>
          <p:nvPr/>
        </p:nvSpPr>
        <p:spPr>
          <a:xfrm>
            <a:off x="1116064" y="978491"/>
            <a:ext cx="1500809" cy="5665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Total Sales</a:t>
            </a:r>
            <a:br>
              <a:rPr lang="en-US" sz="1100" dirty="0"/>
            </a:br>
            <a:r>
              <a:rPr lang="en-IN" sz="1600" dirty="0"/>
              <a:t>$</a:t>
            </a:r>
            <a:r>
              <a:rPr lang="en-US" sz="1400" dirty="0"/>
              <a:t>118.73M</a:t>
            </a:r>
            <a:endParaRPr lang="en-US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990BF8-7DA2-5AEC-3087-840529987ADA}"/>
              </a:ext>
            </a:extLst>
          </p:cNvPr>
          <p:cNvSpPr/>
          <p:nvPr/>
        </p:nvSpPr>
        <p:spPr>
          <a:xfrm>
            <a:off x="9359308" y="917132"/>
            <a:ext cx="1662741" cy="5665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Total Units Sold</a:t>
            </a:r>
            <a:br>
              <a:rPr lang="en-US" sz="1600" dirty="0"/>
            </a:br>
            <a:r>
              <a:rPr lang="en-IN" sz="1600" dirty="0"/>
              <a:t>$ </a:t>
            </a:r>
            <a:r>
              <a:rPr lang="en-US" sz="1600" dirty="0"/>
              <a:t>112.58M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6A2DEF-7BE3-F269-A4D6-9C3EB2F9EB55}"/>
              </a:ext>
            </a:extLst>
          </p:cNvPr>
          <p:cNvSpPr/>
          <p:nvPr/>
        </p:nvSpPr>
        <p:spPr>
          <a:xfrm>
            <a:off x="7282782" y="956082"/>
            <a:ext cx="1662741" cy="5665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Total COGS</a:t>
            </a:r>
            <a:br>
              <a:rPr lang="en-US" sz="1600" dirty="0"/>
            </a:br>
            <a:r>
              <a:rPr lang="en-IN" sz="1600" dirty="0"/>
              <a:t>$ </a:t>
            </a:r>
            <a:r>
              <a:rPr lang="en-US" sz="1600" dirty="0"/>
              <a:t>101.83M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B46AC4-9CC4-77DC-5A22-16AB1C340C5C}"/>
              </a:ext>
            </a:extLst>
          </p:cNvPr>
          <p:cNvSpPr/>
          <p:nvPr/>
        </p:nvSpPr>
        <p:spPr>
          <a:xfrm>
            <a:off x="5156720" y="978491"/>
            <a:ext cx="1662741" cy="56652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Total Profit</a:t>
            </a:r>
            <a:br>
              <a:rPr lang="en-US" sz="1600" dirty="0"/>
            </a:br>
            <a:r>
              <a:rPr lang="en-IN" sz="1600" dirty="0"/>
              <a:t>$ </a:t>
            </a:r>
            <a:r>
              <a:rPr lang="en-US" sz="1600" dirty="0"/>
              <a:t>168.93M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0852A8-C657-6634-4228-7C9418C57C02}"/>
              </a:ext>
            </a:extLst>
          </p:cNvPr>
          <p:cNvSpPr/>
          <p:nvPr/>
        </p:nvSpPr>
        <p:spPr>
          <a:xfrm>
            <a:off x="2999684" y="978493"/>
            <a:ext cx="1606323" cy="56652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Total Discount</a:t>
            </a:r>
            <a:br>
              <a:rPr lang="en-US" sz="1600" dirty="0"/>
            </a:br>
            <a:r>
              <a:rPr lang="en-IN" sz="1600" dirty="0"/>
              <a:t>$ </a:t>
            </a:r>
            <a:r>
              <a:rPr lang="en-US" sz="1600" dirty="0"/>
              <a:t>95.05M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113E6-82EA-2219-1687-172AEBC134E6}"/>
              </a:ext>
            </a:extLst>
          </p:cNvPr>
          <p:cNvSpPr txBox="1"/>
          <p:nvPr/>
        </p:nvSpPr>
        <p:spPr>
          <a:xfrm>
            <a:off x="3246477" y="455467"/>
            <a:ext cx="5699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Algerian" panose="04020705040A02060702" pitchFamily="82" charset="0"/>
              </a:rPr>
              <a:t>Western Countries Financial Data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01AC943-C456-4849-8EFD-206B32F82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139200"/>
              </p:ext>
            </p:extLst>
          </p:nvPr>
        </p:nvGraphicFramePr>
        <p:xfrm>
          <a:off x="6258921" y="1805875"/>
          <a:ext cx="2523682" cy="2228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1EF2EF3-B8EF-4C90-8055-765A846294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5871673"/>
              </p:ext>
            </p:extLst>
          </p:nvPr>
        </p:nvGraphicFramePr>
        <p:xfrm>
          <a:off x="47748" y="1805876"/>
          <a:ext cx="6048251" cy="2228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4049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208B4-B9AC-6E80-87C6-BA4928946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EE78D64-B3CE-F687-3865-6C52F96F8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84639"/>
            <a:ext cx="11277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b="1" dirty="0">
                <a:solidFill>
                  <a:schemeClr val="accent1">
                    <a:lumMod val="75000"/>
                  </a:schemeClr>
                </a:solidFill>
                <a:latin typeface="Bauhaus 93" panose="04030905020B02020C02" pitchFamily="82" charset="0"/>
              </a:rPr>
              <a:t>📊 Graphical Analysis Insight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3200" b="1" dirty="0"/>
              <a:t>	</a:t>
            </a:r>
            <a:r>
              <a:rPr lang="en-IN" sz="3200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📈</a:t>
            </a:r>
            <a:r>
              <a:rPr lang="en-US" sz="3200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 1. Paseo is the Top Performing Product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  <a:t>Highest profit: ~$4.8M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  <a:t>Highest units sold among all products</a:t>
            </a:r>
            <a:br>
              <a:rPr 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</a:br>
            <a:r>
              <a:rPr 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  <a:t>👉 Indicates strong market demand and pricing advantage.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BE9A39F-375A-2242-55DF-C61147BCD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27" y="2503623"/>
            <a:ext cx="11295373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accent6"/>
                </a:solidFill>
                <a:latin typeface="Bahnschrift Condensed" panose="020B0502040204020203" pitchFamily="34" charset="0"/>
              </a:rPr>
              <a:t>  	</a:t>
            </a:r>
            <a:r>
              <a:rPr lang="en-US" sz="3200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🌎 2. Sales Are Equally Spread Across Countries</a:t>
            </a:r>
            <a:r>
              <a:rPr lang="en-US" altLang="en-US" sz="3200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  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  <a:t>Canada (21%), France (21%), Germany (20%), USA (20%), Mexico (18%)</a:t>
            </a:r>
            <a:br>
              <a:rPr 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</a:br>
            <a:r>
              <a:rPr 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  <a:t>👉 The business has a balanced geographical footprint, reducing dependency on a single market.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1BBAB9C-A417-F444-8CA7-79C2CB72F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222199"/>
            <a:ext cx="11083862" cy="1800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accent6"/>
                </a:solidFill>
                <a:latin typeface="Bahnschrift Condensed" panose="020B0502040204020203" pitchFamily="34" charset="0"/>
              </a:rPr>
              <a:t>	</a:t>
            </a:r>
            <a:r>
              <a:rPr lang="en-US" sz="3200" b="1" dirty="0">
                <a:solidFill>
                  <a:srgbClr val="00B050"/>
                </a:solidFill>
                <a:latin typeface="Bahnschrift Condensed" panose="020B0502040204020203" pitchFamily="34" charset="0"/>
              </a:rPr>
              <a:t>👥   3. Government Segment Dominates Sales</a:t>
            </a:r>
            <a:endParaRPr lang="en-US" altLang="en-US" sz="3200" b="1" dirty="0">
              <a:solidFill>
                <a:srgbClr val="00B050"/>
              </a:solidFill>
              <a:latin typeface="Bahnschrift Condensed" panose="020B0502040204020203" pitchFamily="34" charset="0"/>
            </a:endParaRPr>
          </a:p>
          <a:p>
            <a:pPr lvl="5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  <a:t>It also shows maximum sales counts across multiple products.</a:t>
            </a:r>
          </a:p>
          <a:p>
            <a:pPr lvl="5" indent="-2857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  <a:t>44% of total sales comes from the Government segment.</a:t>
            </a:r>
            <a:br>
              <a:rPr lang="en-US" alt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</a:br>
            <a:r>
              <a:rPr lang="en-US" altLang="en-US" sz="1900" b="1" dirty="0">
                <a:solidFill>
                  <a:srgbClr val="7030A0"/>
                </a:solidFill>
                <a:latin typeface="Arial" panose="020B0604020202020204" pitchFamily="34" charset="0"/>
              </a:rPr>
              <a:t>👉 Suggests government contracts are a major revenue stream.</a:t>
            </a:r>
            <a:endParaRPr lang="en-US" sz="1900" b="1" dirty="0">
              <a:solidFill>
                <a:srgbClr val="7030A0"/>
              </a:solidFill>
              <a:latin typeface="Arial" panose="020B0604020202020204" pitchFamily="34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8BAF43-F4CF-A36A-4D7F-991DAC7F0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68393-D896-ECAF-7A19-5E72759655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45349" y="5953537"/>
            <a:ext cx="352424" cy="447049"/>
          </a:xfrm>
        </p:spPr>
        <p:txBody>
          <a:bodyPr/>
          <a:lstStyle/>
          <a:p>
            <a:fld id="{18D65601-5AE2-46FC-B138-694DDD2B510D}" type="slidenum">
              <a:rPr lang="en-US" sz="2000" smtClean="0"/>
              <a:pPr/>
              <a:t>9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5078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</TotalTime>
  <Words>1240</Words>
  <Application>Microsoft Office PowerPoint</Application>
  <PresentationFormat>Widescreen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Algerian</vt:lpstr>
      <vt:lpstr>Arial</vt:lpstr>
      <vt:lpstr>Bahnschrift Condensed</vt:lpstr>
      <vt:lpstr>Bauhaus 93</vt:lpstr>
      <vt:lpstr>Calibri</vt:lpstr>
      <vt:lpstr>Tw Cen MT</vt:lpstr>
      <vt:lpstr>Tw Cen MT Condensed</vt:lpstr>
      <vt:lpstr>Wingdings</vt:lpstr>
      <vt:lpstr>Wingdings 3</vt:lpstr>
      <vt:lpstr>Integral</vt:lpstr>
      <vt:lpstr>Western Countries Financial Data – Capstone Project</vt:lpstr>
      <vt:lpstr>Contents :</vt:lpstr>
      <vt:lpstr>1, Exploring the Data using Excel. Understanding the data and preparing a short summary about the dataset.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6, Import the Data from the SQL Database into Power-BI , verify if the data is properly imported      or not. </vt:lpstr>
      <vt:lpstr>PowerPoint Presentation</vt:lpstr>
      <vt:lpstr>PowerPoint Presentation</vt:lpstr>
      <vt:lpstr>Western Countries Financial Summary – Key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Naik, Punith (JBAN)</dc:creator>
  <cp:lastModifiedBy>punith naik</cp:lastModifiedBy>
  <cp:revision>1</cp:revision>
  <dcterms:created xsi:type="dcterms:W3CDTF">2025-07-02T04:57:00Z</dcterms:created>
  <dcterms:modified xsi:type="dcterms:W3CDTF">2025-07-15T16:00:34Z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