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0A957-F09A-4869-95DE-60C2868ACA8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2FCB0-7315-435D-BA4F-92ADE138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2FCB0-7315-435D-BA4F-92ADE138A3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5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5CDF8-03D0-A50C-A3EC-1E0B8D8B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2822B1-29D2-ED7D-F41B-F1E3F2551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275C04-9D27-98F3-D9EA-699CDBC1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568C-74CB-4158-A895-1E75F8E9E85D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77E066-FFA6-703F-B186-D0C2C459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BE4989-C7CF-905E-8F76-43273872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D504-A05E-456D-84E5-C530070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4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93643-9F9B-F326-D92D-33540488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3C1BD80-7D1C-881F-6275-13BC7344B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23F02B-E464-0D63-A074-CB089BC1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8016-EEAE-4DDE-BB20-E049329242A9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9F0FFB-A4EB-5345-1BAC-976DE84C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99A870-C196-9139-D2E3-B7CF9DBB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D504-A05E-456D-84E5-C530070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4A23AB2-6D14-666E-97F7-65461EBDD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2911D0E-7C1D-7020-37E9-5D1D41FCD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FCF624-92DA-4A92-A07B-AA120B49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5C9B-4CD9-4D50-9EE8-B7F8913062D6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A3A3B8-F10F-C2BB-0E82-9B1D6A72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2266C5-5049-19EC-CE16-7293A2B4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D504-A05E-456D-84E5-C530070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8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58609-03ED-BF5D-0A82-288C35E8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5DE5D3-A534-96B4-4760-F13834D06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589337-DBF8-C204-555F-DFE3F2BA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5FF2-1004-408A-BBD2-3210A20007FF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F12611-FF16-7576-B718-CEAEEF0A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2FE442-9515-D80B-ACC4-48E7E904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D504-A05E-456D-84E5-C530070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623CF2-2E36-5BC4-572C-4C74632D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D6EBF1-DDD2-D000-8342-7AFAE5A98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A76F29-ED7F-65F4-C669-D6943335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DAC2-CD21-40FA-B760-6BD2F092420E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A3B95D-57FE-2945-CCC6-CF31D696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4EC4CF-FE4D-AD2D-8EC0-50C46542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D504-A05E-456D-84E5-C530070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9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378CE-B547-783D-7720-7CA415DD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7CE74F-2A39-C115-69BB-C9B64CCE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152738-9622-27FB-5B37-ADC758C8A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53DB3C-296E-2660-CA16-22B56D65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B705-581B-41EB-BFEB-480C9D6B7057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9CCEEF-5FC8-B0A2-EA2E-224B4ACB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D06E90-FEA4-7B4A-44BF-56CD8DEA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D504-A05E-456D-84E5-C530070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7BDA86-2686-F5A2-AEC9-C5864E76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276AE9-7B50-8011-9220-63D411210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8907CF-E4A0-A9E0-3B3A-D5B54E209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A19A3EB-8688-F0DA-165A-EB60263EE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2919F9-6809-729E-094D-B250D8ECC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40E6A9F-A02F-FC6D-E9B6-F53255A4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46F7-C00B-402B-837A-2933ECB8ADC8}" type="datetime1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83EDA6E-0C8F-774E-7020-7A94835F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D5FA77-615E-A77A-EF12-EF9E0C38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D504-A05E-456D-84E5-C530070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0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4AF496-ED32-51BB-95D4-B9A828DA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5510DB-967F-BB06-81DC-E798F3E2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CD94-2B19-480D-B56E-4FE514B6231A}" type="datetime1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D62AA1-B653-C9FA-2DA6-92D3A241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329DED-3758-ACEC-2AD5-E4565D7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D504-A05E-456D-84E5-C530070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4D710F-118F-DE96-D4A7-B327C02B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887-7431-4306-9AB3-89E045E55430}" type="datetime1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79FF1CC-689F-4D82-1AC3-C4D78C5B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158C45-FC8F-DC39-EB98-96B4882C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D504-A05E-456D-84E5-C530070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D11BB-8158-81B8-9139-9C9AEA40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87D324-B384-0657-B209-9A3C54C9D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9CA1D1-A286-E5D5-1C61-998D2FCC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DA6FA2-94FF-5857-4310-41B5E22E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7301-DE7A-4967-83A9-47809BEAEBC1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221225-12B6-E404-D159-F05111BC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2C57E4-8938-5A09-C6C0-971AB5BC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D504-A05E-456D-84E5-C530070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F0644-D0D7-5566-485E-02A410EA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8B6B78-58DB-13A7-B852-554122CAB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F4E294-65FE-E1B8-F7DB-FB344930A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FDC5C5-CAB3-304E-978E-6B304E23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5176-41E8-457A-BFF9-7199E8984EBC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86B74B-75C2-A56D-E495-EC8C05E2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BD624F-849C-38F4-FEA6-D74EFDD1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D504-A05E-456D-84E5-C530070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4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F0227C-D4A2-9581-985C-3C712AF3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AB83D1-9EA9-E8CC-5297-4BC1212B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294638-9B13-EDDB-7A99-25E24BC50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71BD4-8571-408E-9F3A-6D8319B1C7A9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839330-E79B-B824-7247-2EB1D7167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EE3456-835B-E25F-0026-BC24B2F1A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6D504-A05E-456D-84E5-C530070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7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usa9.com/article/news/nation/storms-more-than-1000-flights-already-grounded-for-monday/65-20352745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11877E-A56B-3D2E-F774-7A05B762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943" y="1505857"/>
            <a:ext cx="9144000" cy="2387600"/>
          </a:xfrm>
        </p:spPr>
        <p:txBody>
          <a:bodyPr/>
          <a:lstStyle/>
          <a:p>
            <a:r>
              <a:rPr lang="en-US" dirty="0"/>
              <a:t>DATA ANALYSIS DECK FOR TWEETS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6AA20F-F12A-A1F8-2485-B1B3800BF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942" y="4634176"/>
            <a:ext cx="9144000" cy="1089705"/>
          </a:xfrm>
        </p:spPr>
        <p:txBody>
          <a:bodyPr/>
          <a:lstStyle/>
          <a:p>
            <a:pPr algn="l"/>
            <a:r>
              <a:rPr lang="en-US" dirty="0"/>
              <a:t>Jan 24,2025</a:t>
            </a:r>
          </a:p>
          <a:p>
            <a:pPr algn="l"/>
            <a:r>
              <a:rPr lang="en-US" dirty="0" smtClean="0"/>
              <a:t>Punith P S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B020A6A-DD22-211C-F478-9218BFEED7B8}"/>
              </a:ext>
            </a:extLst>
          </p:cNvPr>
          <p:cNvSpPr/>
          <p:nvPr/>
        </p:nvSpPr>
        <p:spPr>
          <a:xfrm>
            <a:off x="0" y="0"/>
            <a:ext cx="12192000" cy="8599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F27601B-74E9-81F3-6F03-380F56D0D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364" y="48985"/>
            <a:ext cx="809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530FCC-57F2-75EA-2AA0-7B959501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51699" y="6473599"/>
            <a:ext cx="972954" cy="332304"/>
          </a:xfrm>
        </p:spPr>
        <p:txBody>
          <a:bodyPr/>
          <a:lstStyle/>
          <a:p>
            <a:pPr algn="r"/>
            <a:r>
              <a:rPr lang="en-US" dirty="0"/>
              <a:t>1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8FCC2DE-5850-C3CF-CADC-7521C739E073}"/>
              </a:ext>
            </a:extLst>
          </p:cNvPr>
          <p:cNvSpPr txBox="1">
            <a:spLocks/>
          </p:cNvSpPr>
          <p:nvPr/>
        </p:nvSpPr>
        <p:spPr>
          <a:xfrm>
            <a:off x="4191000" y="64735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6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5D89BB2-981A-634D-6E74-C194C3F9E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5E62D38-6269-D7D5-0765-13A572F2331B}"/>
              </a:ext>
            </a:extLst>
          </p:cNvPr>
          <p:cNvSpPr/>
          <p:nvPr/>
        </p:nvSpPr>
        <p:spPr>
          <a:xfrm>
            <a:off x="0" y="0"/>
            <a:ext cx="12192000" cy="8599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DATA ANALYSIS DECK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CD82601-89F0-63A5-616B-3695F2714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364" y="48985"/>
            <a:ext cx="809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C0FD2A-D65F-B91E-9896-C3B87923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51699" y="6473599"/>
            <a:ext cx="972954" cy="332304"/>
          </a:xfrm>
        </p:spPr>
        <p:txBody>
          <a:bodyPr/>
          <a:lstStyle/>
          <a:p>
            <a:pPr algn="r"/>
            <a:r>
              <a:rPr lang="en-US" dirty="0"/>
              <a:t>2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26C0AEB-C3D7-6BCA-0CAF-810A6DC12727}"/>
              </a:ext>
            </a:extLst>
          </p:cNvPr>
          <p:cNvSpPr txBox="1">
            <a:spLocks/>
          </p:cNvSpPr>
          <p:nvPr/>
        </p:nvSpPr>
        <p:spPr>
          <a:xfrm>
            <a:off x="4191000" y="64735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Analysis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14206E9-0D11-DD75-E55C-EC1FF7C3C882}"/>
              </a:ext>
            </a:extLst>
          </p:cNvPr>
          <p:cNvCxnSpPr>
            <a:cxnSpLocks/>
          </p:cNvCxnSpPr>
          <p:nvPr/>
        </p:nvCxnSpPr>
        <p:spPr>
          <a:xfrm>
            <a:off x="6459557" y="1046602"/>
            <a:ext cx="84462" cy="510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C3EE8FE-29CE-994C-50D8-9E78A98CAB1E}"/>
              </a:ext>
            </a:extLst>
          </p:cNvPr>
          <p:cNvSpPr txBox="1"/>
          <p:nvPr/>
        </p:nvSpPr>
        <p:spPr>
          <a:xfrm>
            <a:off x="88135" y="1046602"/>
            <a:ext cx="11854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Relevant Columns for Model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Columns :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Relevant Columns : 3 (20 %)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Volume : 3.01 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Names : </a:t>
            </a:r>
            <a:endParaRPr lang="en-US" dirty="0" smtClean="0"/>
          </a:p>
          <a:p>
            <a:r>
              <a:rPr lang="en-US" dirty="0" smtClean="0"/>
              <a:t>    Text </a:t>
            </a:r>
            <a:r>
              <a:rPr lang="en-US" dirty="0"/>
              <a:t>(string)      </a:t>
            </a:r>
            <a:r>
              <a:rPr lang="en-US" dirty="0" smtClean="0"/>
              <a:t>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Independent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smtClean="0"/>
              <a:t>Negative Reason (string)  </a:t>
            </a:r>
            <a:r>
              <a:rPr lang="en-US" dirty="0" smtClean="0">
                <a:sym typeface="Wingdings" panose="05000000000000000000" pitchFamily="2" charset="2"/>
              </a:rPr>
              <a:t> Independent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</a:t>
            </a:r>
            <a:r>
              <a:rPr lang="en-US" dirty="0" err="1" smtClean="0"/>
              <a:t>Airline_Sentiment</a:t>
            </a:r>
            <a:r>
              <a:rPr lang="en-US" dirty="0" smtClean="0"/>
              <a:t> (string)</a:t>
            </a:r>
            <a:r>
              <a:rPr lang="en-US" dirty="0" smtClean="0">
                <a:sym typeface="Wingdings" panose="05000000000000000000" pitchFamily="2" charset="2"/>
              </a:rPr>
              <a:t> Dependent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72" y="1308284"/>
            <a:ext cx="5238263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1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0C1F28B-E887-931C-F13D-376CEA399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FEB90D5-F68B-7547-BE99-C97BE3CA2323}"/>
              </a:ext>
            </a:extLst>
          </p:cNvPr>
          <p:cNvSpPr/>
          <p:nvPr/>
        </p:nvSpPr>
        <p:spPr>
          <a:xfrm>
            <a:off x="0" y="0"/>
            <a:ext cx="12192000" cy="8599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DATA ANALYSIS DECK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681F533-C556-5F44-4CFE-35940EE4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364" y="48985"/>
            <a:ext cx="809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136153-BAE4-EC09-760A-237377A3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51699" y="6473599"/>
            <a:ext cx="972954" cy="332304"/>
          </a:xfrm>
        </p:spPr>
        <p:txBody>
          <a:bodyPr/>
          <a:lstStyle/>
          <a:p>
            <a:pPr algn="r"/>
            <a:r>
              <a:rPr lang="en-US" dirty="0"/>
              <a:t>3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051F1AF-C5B9-7467-6F8E-BFC402EF0147}"/>
              </a:ext>
            </a:extLst>
          </p:cNvPr>
          <p:cNvSpPr txBox="1">
            <a:spLocks/>
          </p:cNvSpPr>
          <p:nvPr/>
        </p:nvSpPr>
        <p:spPr>
          <a:xfrm>
            <a:off x="4191000" y="64735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Analysis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7329A6D-4FF8-E24E-0BB1-871FB798EE00}"/>
              </a:ext>
            </a:extLst>
          </p:cNvPr>
          <p:cNvCxnSpPr>
            <a:cxnSpLocks/>
          </p:cNvCxnSpPr>
          <p:nvPr/>
        </p:nvCxnSpPr>
        <p:spPr>
          <a:xfrm>
            <a:off x="6459557" y="1046602"/>
            <a:ext cx="84462" cy="510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9587A9C-720D-DAC8-FF40-82F14A2603B8}"/>
              </a:ext>
            </a:extLst>
          </p:cNvPr>
          <p:cNvSpPr txBox="1"/>
          <p:nvPr/>
        </p:nvSpPr>
        <p:spPr>
          <a:xfrm>
            <a:off x="88135" y="1046602"/>
            <a:ext cx="6007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Sentiment Count</a:t>
            </a:r>
          </a:p>
          <a:p>
            <a:endParaRPr lang="en-US" b="1" dirty="0"/>
          </a:p>
          <a:p>
            <a:r>
              <a:rPr lang="en-US" dirty="0"/>
              <a:t>Negative : 9178</a:t>
            </a:r>
          </a:p>
          <a:p>
            <a:endParaRPr lang="en-US" dirty="0"/>
          </a:p>
          <a:p>
            <a:r>
              <a:rPr lang="en-US" dirty="0"/>
              <a:t>Positive: 2363</a:t>
            </a:r>
          </a:p>
          <a:p>
            <a:endParaRPr lang="en-US" dirty="0"/>
          </a:p>
          <a:p>
            <a:r>
              <a:rPr lang="en-US" dirty="0"/>
              <a:t>Neutral :3099</a:t>
            </a:r>
          </a:p>
          <a:p>
            <a:endParaRPr lang="en-US" dirty="0"/>
          </a:p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Comments:</a:t>
            </a:r>
          </a:p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data has a lot negative comments as compared to positive and neutral comment which shows that data is biased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205" y="1186158"/>
            <a:ext cx="4795607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A52D41E-AFCF-E908-ABC7-A35BCB333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0D1040-8289-6ACF-DE60-AA732E9F210F}"/>
              </a:ext>
            </a:extLst>
          </p:cNvPr>
          <p:cNvSpPr/>
          <p:nvPr/>
        </p:nvSpPr>
        <p:spPr>
          <a:xfrm>
            <a:off x="0" y="0"/>
            <a:ext cx="12192000" cy="8599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DATA ANALYSIS DECK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EE91C6A-B9D3-1645-DDCD-0EDCAEFA5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364" y="48985"/>
            <a:ext cx="809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BE1F72-A051-EF79-B78D-BF547A14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51699" y="6473599"/>
            <a:ext cx="972954" cy="332304"/>
          </a:xfrm>
        </p:spPr>
        <p:txBody>
          <a:bodyPr/>
          <a:lstStyle/>
          <a:p>
            <a:pPr algn="r"/>
            <a:r>
              <a:rPr lang="en-US" dirty="0"/>
              <a:t>4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504F873-D9DD-2044-1F55-9105B48E3826}"/>
              </a:ext>
            </a:extLst>
          </p:cNvPr>
          <p:cNvSpPr txBox="1">
            <a:spLocks/>
          </p:cNvSpPr>
          <p:nvPr/>
        </p:nvSpPr>
        <p:spPr>
          <a:xfrm>
            <a:off x="4191000" y="64735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Analysis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40F1E12-3B65-C371-546A-FE6D21F5DC7B}"/>
              </a:ext>
            </a:extLst>
          </p:cNvPr>
          <p:cNvCxnSpPr>
            <a:cxnSpLocks/>
          </p:cNvCxnSpPr>
          <p:nvPr/>
        </p:nvCxnSpPr>
        <p:spPr>
          <a:xfrm>
            <a:off x="6459557" y="1046602"/>
            <a:ext cx="84462" cy="510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8BCC40-E3BD-8323-3954-FB8DD8142C76}"/>
              </a:ext>
            </a:extLst>
          </p:cNvPr>
          <p:cNvSpPr txBox="1"/>
          <p:nvPr/>
        </p:nvSpPr>
        <p:spPr>
          <a:xfrm>
            <a:off x="88135" y="1046602"/>
            <a:ext cx="6158429" cy="562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common negative feedbacks</a:t>
            </a:r>
            <a:endParaRPr lang="en-US" b="1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Issue         2910</a:t>
            </a:r>
          </a:p>
          <a:p>
            <a:pPr>
              <a:lnSpc>
                <a:spcPts val="1425"/>
              </a:lnSpc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 Flight                            1665</a:t>
            </a:r>
          </a:p>
          <a:p>
            <a:pPr>
              <a:lnSpc>
                <a:spcPts val="1425"/>
              </a:lnSpc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Can't Tell                               1190</a:t>
            </a:r>
          </a:p>
          <a:p>
            <a:pPr>
              <a:lnSpc>
                <a:spcPts val="1425"/>
              </a:lnSpc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Cancelled Flight                    847</a:t>
            </a:r>
          </a:p>
          <a:p>
            <a:pPr>
              <a:lnSpc>
                <a:spcPts val="1425"/>
              </a:lnSpc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Lost Luggage                        724</a:t>
            </a:r>
          </a:p>
          <a:p>
            <a:pPr>
              <a:lnSpc>
                <a:spcPts val="1425"/>
              </a:lnSpc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Bad Flight                             580</a:t>
            </a:r>
          </a:p>
          <a:p>
            <a:pPr>
              <a:lnSpc>
                <a:spcPts val="1425"/>
              </a:lnSpc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 Booking Problems      529</a:t>
            </a:r>
          </a:p>
          <a:p>
            <a:pPr>
              <a:lnSpc>
                <a:spcPts val="1425"/>
              </a:lnSpc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 Attendant Complaints    481</a:t>
            </a:r>
          </a:p>
          <a:p>
            <a:pPr>
              <a:lnSpc>
                <a:spcPts val="1425"/>
              </a:lnSpc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longlines                                 178</a:t>
            </a:r>
          </a:p>
          <a:p>
            <a:pPr>
              <a:lnSpc>
                <a:spcPts val="1425"/>
              </a:lnSpc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Damaged Luggage                  74</a:t>
            </a:r>
          </a:p>
          <a:p>
            <a:pPr>
              <a:lnSpc>
                <a:spcPts val="1425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Comments:</a:t>
            </a:r>
          </a:p>
          <a:p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Customer Service Issue is the common negative feedbacks from the customers because of a lot of delayed flights customer service got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hamperred</a:t>
            </a:r>
            <a:endParaRPr lang="en-US" b="1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12" y="1137172"/>
            <a:ext cx="4715850" cy="47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7A2D2F6-4F0F-77DF-0174-E09F98251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F8B57B5-104B-D883-E009-0EBB9D615403}"/>
              </a:ext>
            </a:extLst>
          </p:cNvPr>
          <p:cNvSpPr/>
          <p:nvPr/>
        </p:nvSpPr>
        <p:spPr>
          <a:xfrm>
            <a:off x="0" y="0"/>
            <a:ext cx="12192000" cy="8599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DATA ANALYSIS DECK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D1E2B19-6FA2-EF33-1119-5ABF90C6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364" y="48985"/>
            <a:ext cx="809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A447AC-B481-7D34-665E-F64B4A92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51699" y="6473599"/>
            <a:ext cx="972954" cy="332304"/>
          </a:xfrm>
        </p:spPr>
        <p:txBody>
          <a:bodyPr/>
          <a:lstStyle/>
          <a:p>
            <a:pPr algn="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81AC4D9-8528-4652-AD0C-FD5B52C24841}"/>
              </a:ext>
            </a:extLst>
          </p:cNvPr>
          <p:cNvSpPr txBox="1">
            <a:spLocks/>
          </p:cNvSpPr>
          <p:nvPr/>
        </p:nvSpPr>
        <p:spPr>
          <a:xfrm>
            <a:off x="4191000" y="64735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Analysis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3A47A53-9016-69F3-628D-1D506B96CFAB}"/>
              </a:ext>
            </a:extLst>
          </p:cNvPr>
          <p:cNvCxnSpPr>
            <a:cxnSpLocks/>
          </p:cNvCxnSpPr>
          <p:nvPr/>
        </p:nvCxnSpPr>
        <p:spPr>
          <a:xfrm>
            <a:off x="6459557" y="1046602"/>
            <a:ext cx="84462" cy="510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2A6D455-A760-0853-D5B7-1D56B584AECC}"/>
              </a:ext>
            </a:extLst>
          </p:cNvPr>
          <p:cNvSpPr txBox="1"/>
          <p:nvPr/>
        </p:nvSpPr>
        <p:spPr>
          <a:xfrm>
            <a:off x="88135" y="1046602"/>
            <a:ext cx="6007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ifferent airlines are present in the dataset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American Airlines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Delta Airlines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Southwest Airlines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 Airlines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Virgin America Airlines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United Airlines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255" y="1188960"/>
            <a:ext cx="4757393" cy="495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7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241D3EF-0366-67F7-7067-018B21E19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5A53C7D-EC90-0D12-F05E-03C15136B502}"/>
              </a:ext>
            </a:extLst>
          </p:cNvPr>
          <p:cNvSpPr/>
          <p:nvPr/>
        </p:nvSpPr>
        <p:spPr>
          <a:xfrm>
            <a:off x="0" y="0"/>
            <a:ext cx="12192000" cy="8599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DATA ANALYSIS DECK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68E3DFA-9512-339E-1989-1FAA5150A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364" y="48985"/>
            <a:ext cx="809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25361A-AD5C-19A1-6BE5-897FA7C2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51699" y="6473599"/>
            <a:ext cx="972954" cy="332304"/>
          </a:xfrm>
        </p:spPr>
        <p:txBody>
          <a:bodyPr/>
          <a:lstStyle/>
          <a:p>
            <a:pPr algn="r"/>
            <a:r>
              <a:rPr lang="en-US" dirty="0"/>
              <a:t>6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6E59C270-BE25-9384-3B3D-91418B98AC61}"/>
              </a:ext>
            </a:extLst>
          </p:cNvPr>
          <p:cNvSpPr txBox="1">
            <a:spLocks/>
          </p:cNvSpPr>
          <p:nvPr/>
        </p:nvSpPr>
        <p:spPr>
          <a:xfrm>
            <a:off x="4191000" y="64735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Analysis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642157B-C8B3-FF8E-DA36-780853B078BC}"/>
              </a:ext>
            </a:extLst>
          </p:cNvPr>
          <p:cNvCxnSpPr>
            <a:cxnSpLocks/>
          </p:cNvCxnSpPr>
          <p:nvPr/>
        </p:nvCxnSpPr>
        <p:spPr>
          <a:xfrm>
            <a:off x="6459557" y="1046602"/>
            <a:ext cx="84462" cy="510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DDF0F02-BD95-0E70-8201-8DD377C002F3}"/>
              </a:ext>
            </a:extLst>
          </p:cNvPr>
          <p:cNvSpPr txBox="1"/>
          <p:nvPr/>
        </p:nvSpPr>
        <p:spPr>
          <a:xfrm>
            <a:off x="88135" y="1046602"/>
            <a:ext cx="600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he no. of sentiments of each airline from the data?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1FC6C2-F172-67C9-4D82-705E80800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70" y="1602565"/>
            <a:ext cx="4888277" cy="2895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3C065E3-48F3-B505-A673-931FCAC36B16}"/>
              </a:ext>
            </a:extLst>
          </p:cNvPr>
          <p:cNvSpPr txBox="1"/>
          <p:nvPr/>
        </p:nvSpPr>
        <p:spPr>
          <a:xfrm>
            <a:off x="167347" y="4717306"/>
            <a:ext cx="6292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Comments: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The </a:t>
            </a:r>
            <a:r>
              <a:rPr lang="en-US" b="1" i="1" dirty="0"/>
              <a:t>Maximum no of negative feedback is for United Airlines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The Maximum no of neutral feedback is for Delta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The maximum no of Positive feedback is for Southwest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114" y="1030719"/>
            <a:ext cx="4595526" cy="52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0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BDCABC3-A31C-C770-4B52-2465A7072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E938A43-6B05-F871-541A-505ABB6D2189}"/>
              </a:ext>
            </a:extLst>
          </p:cNvPr>
          <p:cNvSpPr/>
          <p:nvPr/>
        </p:nvSpPr>
        <p:spPr>
          <a:xfrm>
            <a:off x="0" y="0"/>
            <a:ext cx="12192000" cy="8599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DATA ANALYSIS DECK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F910B5E-04FD-9941-A2A1-E73D2C63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364" y="48985"/>
            <a:ext cx="809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52E2AB-D437-4AA6-03B9-CDB805CE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51699" y="6473599"/>
            <a:ext cx="972954" cy="332304"/>
          </a:xfrm>
        </p:spPr>
        <p:txBody>
          <a:bodyPr/>
          <a:lstStyle/>
          <a:p>
            <a:pPr algn="r"/>
            <a:r>
              <a:rPr lang="en-US" dirty="0"/>
              <a:t>8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056BFEF-FBDA-8834-8185-5BCB11EEEAB6}"/>
              </a:ext>
            </a:extLst>
          </p:cNvPr>
          <p:cNvSpPr txBox="1">
            <a:spLocks/>
          </p:cNvSpPr>
          <p:nvPr/>
        </p:nvSpPr>
        <p:spPr>
          <a:xfrm>
            <a:off x="4191000" y="64735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Analysis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F7ABE27-A820-EA25-1921-21D7F3D2B368}"/>
              </a:ext>
            </a:extLst>
          </p:cNvPr>
          <p:cNvCxnSpPr>
            <a:cxnSpLocks/>
          </p:cNvCxnSpPr>
          <p:nvPr/>
        </p:nvCxnSpPr>
        <p:spPr>
          <a:xfrm>
            <a:off x="6459557" y="1046602"/>
            <a:ext cx="84462" cy="510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2FC85E2-A1CE-7349-A66A-8A9F3D141FC0}"/>
              </a:ext>
            </a:extLst>
          </p:cNvPr>
          <p:cNvSpPr txBox="1"/>
          <p:nvPr/>
        </p:nvSpPr>
        <p:spPr>
          <a:xfrm>
            <a:off x="231354" y="1156771"/>
            <a:ext cx="5717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From your analysis, which airline do you feel is doing the best</a:t>
            </a:r>
          </a:p>
          <a:p>
            <a:endParaRPr lang="en-IN" b="1" dirty="0">
              <a:solidFill>
                <a:srgbClr val="000000"/>
              </a:solidFill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best Airline is Virgin America with Most Positive feedback </a:t>
            </a:r>
            <a:r>
              <a:rPr lang="en-IN" sz="1800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IN" sz="18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30.16%</a:t>
            </a:r>
          </a:p>
          <a:p>
            <a:endParaRPr lang="en-IN" dirty="0">
              <a:solidFill>
                <a:srgbClr val="000000"/>
              </a:solidFill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29" y="1715537"/>
            <a:ext cx="3871970" cy="39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2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4FCCAC9-8B67-34B3-5128-0A3AA0AFE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029D8FB-A2F0-B3F8-82F0-6F53E5525915}"/>
              </a:ext>
            </a:extLst>
          </p:cNvPr>
          <p:cNvSpPr/>
          <p:nvPr/>
        </p:nvSpPr>
        <p:spPr>
          <a:xfrm>
            <a:off x="0" y="0"/>
            <a:ext cx="12192000" cy="8599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DATA ANALYSIS DECK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E5670C8-10D1-22C0-9D0C-F54992A5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364" y="48985"/>
            <a:ext cx="809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F4A242-59BE-2E12-5375-0A6730AE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51699" y="6473599"/>
            <a:ext cx="972954" cy="332304"/>
          </a:xfrm>
        </p:spPr>
        <p:txBody>
          <a:bodyPr/>
          <a:lstStyle/>
          <a:p>
            <a:pPr algn="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6FF83C54-D5D8-4E12-BC8C-B2B07CC9070D}"/>
              </a:ext>
            </a:extLst>
          </p:cNvPr>
          <p:cNvSpPr txBox="1">
            <a:spLocks/>
          </p:cNvSpPr>
          <p:nvPr/>
        </p:nvSpPr>
        <p:spPr>
          <a:xfrm>
            <a:off x="4191000" y="64735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Analysis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27B8FAE-E2A4-4BA4-8F46-3D200DA52464}"/>
              </a:ext>
            </a:extLst>
          </p:cNvPr>
          <p:cNvCxnSpPr>
            <a:cxnSpLocks/>
          </p:cNvCxnSpPr>
          <p:nvPr/>
        </p:nvCxnSpPr>
        <p:spPr>
          <a:xfrm>
            <a:off x="6459557" y="1046602"/>
            <a:ext cx="84462" cy="510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1E5914-DFE1-3475-391E-1750D1138786}"/>
              </a:ext>
            </a:extLst>
          </p:cNvPr>
          <p:cNvSpPr txBox="1"/>
          <p:nvPr/>
        </p:nvSpPr>
        <p:spPr>
          <a:xfrm>
            <a:off x="88135" y="1046602"/>
            <a:ext cx="61694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800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pecific day where a lot of negative feedbacks :</a:t>
            </a:r>
          </a:p>
          <a:p>
            <a:endParaRPr lang="en-IN" dirty="0">
              <a:solidFill>
                <a:srgbClr val="000000"/>
              </a:solidFill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Feb 22,2015</a:t>
            </a:r>
          </a:p>
          <a:p>
            <a:endParaRPr lang="en-IN" dirty="0">
              <a:solidFill>
                <a:srgbClr val="000000"/>
              </a:solidFill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i="1" dirty="0">
                <a:effectLst/>
                <a:latin typeface="proximanova"/>
              </a:rPr>
              <a:t>Sunday was another messy day for air travel. But Monday was already looking just as bad, especially for fliers scheduled to fly to or through Dallas</a:t>
            </a:r>
          </a:p>
          <a:p>
            <a:endParaRPr lang="en-US" dirty="0">
              <a:latin typeface="proximanova"/>
            </a:endParaRPr>
          </a:p>
          <a:p>
            <a:r>
              <a:rPr lang="en-US" dirty="0">
                <a:latin typeface="proximanova"/>
              </a:rPr>
              <a:t>Sources: </a:t>
            </a:r>
            <a:r>
              <a:rPr lang="en-US" dirty="0">
                <a:latin typeface="proximanova"/>
                <a:hlinkClick r:id="rId4"/>
              </a:rPr>
              <a:t>https://www.wusa9.com/article/news/nation/storms-more-than-1000-flights-already-grounded-for-monday/65-203527459</a:t>
            </a:r>
            <a:endParaRPr lang="en-US" dirty="0">
              <a:latin typeface="proximanov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3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5530</TotalTime>
  <Words>275</Words>
  <Application>Microsoft Office PowerPoint</Application>
  <PresentationFormat>Widescreen</PresentationFormat>
  <Paragraphs>97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proximanova</vt:lpstr>
      <vt:lpstr>Roboto</vt:lpstr>
      <vt:lpstr>Times New Roman</vt:lpstr>
      <vt:lpstr>Wingdings</vt:lpstr>
      <vt:lpstr>Office Theme</vt:lpstr>
      <vt:lpstr>DATA ANALYSIS DECK FOR TWEETS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DECK FOR TWEETS DATA</dc:title>
  <dc:creator>SAURABH KUMAR</dc:creator>
  <cp:lastModifiedBy>Admin</cp:lastModifiedBy>
  <cp:revision>7</cp:revision>
  <dcterms:created xsi:type="dcterms:W3CDTF">2025-01-24T15:42:02Z</dcterms:created>
  <dcterms:modified xsi:type="dcterms:W3CDTF">2025-01-28T11:56:09Z</dcterms:modified>
</cp:coreProperties>
</file>