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697552" y="2728036"/>
            <a:ext cx="12192000" cy="2137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STUDENT NAME: Punitha.G</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REGISTER NO:422200087( asunm110422200087</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DEPARTMENT:B.Com INFORMATION SYSTEM MANAGEMENT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COLLEGE: DRBCCC HINDU COLLEGE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