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Andrew Fleming - CTA</a:t>
            </a:r>
          </a:p>
          <a:p>
            <a:pPr lvl="0"/>
            <a:r>
              <a:rPr lang="en-US" dirty="0"/>
              <a:t>Marcus </a:t>
            </a:r>
            <a:r>
              <a:rPr lang="en-US" dirty="0" err="1"/>
              <a:t>Rompton</a:t>
            </a:r>
            <a:r>
              <a:rPr lang="en-US" dirty="0"/>
              <a:t>  - </a:t>
            </a:r>
            <a:r>
              <a:rPr lang="en-US" dirty="0" err="1"/>
              <a:t>Sr.Principle</a:t>
            </a:r>
            <a:endParaRPr lang="en-US" dirty="0"/>
          </a:p>
          <a:p>
            <a:pPr lvl="0"/>
            <a:r>
              <a:rPr lang="en-US" dirty="0"/>
              <a:t>Immaculate Punitha-  Data Analyst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Collect all the required data from different resources</a:t>
            </a:r>
          </a:p>
          <a:p>
            <a:pPr lvl="0"/>
            <a:r>
              <a:rPr lang="en-US" dirty="0"/>
              <a:t>Found relevant 3 tables from 6 tables</a:t>
            </a:r>
          </a:p>
          <a:p>
            <a:pPr lvl="0"/>
            <a:r>
              <a:rPr lang="en-US" dirty="0"/>
              <a:t>Combined all the 3 tables to get a new data set</a:t>
            </a:r>
          </a:p>
          <a:p>
            <a:pPr lvl="0"/>
            <a:r>
              <a:rPr lang="en-US" dirty="0"/>
              <a:t>Cleaned the data set for analysis</a:t>
            </a:r>
          </a:p>
          <a:p>
            <a:pPr lvl="0"/>
            <a:r>
              <a:rPr lang="en-US" dirty="0"/>
              <a:t>Found the top 5 categories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478E34-87CA-C68D-78FF-CD6CD002F573}"/>
              </a:ext>
            </a:extLst>
          </p:cNvPr>
          <p:cNvSpPr txBox="1"/>
          <p:nvPr/>
        </p:nvSpPr>
        <p:spPr>
          <a:xfrm>
            <a:off x="11581833" y="1967925"/>
            <a:ext cx="62489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We have 16 unique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There are 1897 reactions for Animal category which is the highest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We have highest Post in the month of May followed by January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After carefully analysed  the top 5 categories are Animal, Science, Healthy eating,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Technology and Food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27093-2FD8-0A0E-703F-AA14FC588583}"/>
              </a:ext>
            </a:extLst>
          </p:cNvPr>
          <p:cNvSpPr txBox="1"/>
          <p:nvPr/>
        </p:nvSpPr>
        <p:spPr>
          <a:xfrm>
            <a:off x="8915400" y="2951507"/>
            <a:ext cx="6341341" cy="181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BA4CE-10C5-4E8C-CB95-1F98F6CF545D}"/>
              </a:ext>
            </a:extLst>
          </p:cNvPr>
          <p:cNvSpPr txBox="1"/>
          <p:nvPr/>
        </p:nvSpPr>
        <p:spPr>
          <a:xfrm>
            <a:off x="9067800" y="3103907"/>
            <a:ext cx="6341341" cy="181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D0A56-BFFC-F22C-ABC2-5BE6CBDA4B62}"/>
              </a:ext>
            </a:extLst>
          </p:cNvPr>
          <p:cNvSpPr txBox="1"/>
          <p:nvPr/>
        </p:nvSpPr>
        <p:spPr>
          <a:xfrm>
            <a:off x="8874956" y="2865555"/>
            <a:ext cx="69721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growing Company. They need our help for three main reasons.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 audit of their big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 analysis of their content categories that highlights the top 5 categories with the largest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279" y="-513984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3200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BCB76-1F42-CE53-FFEB-49EBCBFA8AD0}"/>
              </a:ext>
            </a:extLst>
          </p:cNvPr>
          <p:cNvSpPr txBox="1"/>
          <p:nvPr/>
        </p:nvSpPr>
        <p:spPr>
          <a:xfrm>
            <a:off x="3019239" y="5015925"/>
            <a:ext cx="63049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Unstructured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100000 content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Small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How to utilize big bata efficiently?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DD3813-9B8A-7680-2B36-89D83EF80D07}"/>
              </a:ext>
            </a:extLst>
          </p:cNvPr>
          <p:cNvSpPr txBox="1"/>
          <p:nvPr/>
        </p:nvSpPr>
        <p:spPr>
          <a:xfrm>
            <a:off x="14293092" y="1171437"/>
            <a:ext cx="3455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Andrew  Fleming (Chief Technical Architect)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8C750-4F15-F731-748F-E10467E75866}"/>
              </a:ext>
            </a:extLst>
          </p:cNvPr>
          <p:cNvSpPr txBox="1"/>
          <p:nvPr/>
        </p:nvSpPr>
        <p:spPr>
          <a:xfrm>
            <a:off x="14293092" y="4152900"/>
            <a:ext cx="3455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Marcus </a:t>
            </a:r>
            <a:r>
              <a:rPr lang="en-IN" sz="3200" dirty="0" err="1"/>
              <a:t>Rompton</a:t>
            </a:r>
            <a:endParaRPr lang="en-IN" sz="3200" dirty="0"/>
          </a:p>
          <a:p>
            <a:r>
              <a:rPr lang="en-IN" sz="3200" dirty="0"/>
              <a:t>(Senior Principle)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5ABD43-EFB9-30CA-D865-38CEB0A7E135}"/>
              </a:ext>
            </a:extLst>
          </p:cNvPr>
          <p:cNvSpPr txBox="1"/>
          <p:nvPr/>
        </p:nvSpPr>
        <p:spPr>
          <a:xfrm>
            <a:off x="14293092" y="7173163"/>
            <a:ext cx="3455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Immaculate Punitha</a:t>
            </a:r>
          </a:p>
          <a:p>
            <a:r>
              <a:rPr lang="en-IN" sz="3200" dirty="0"/>
              <a:t>(Data Analyst)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AA895-381A-F393-EADF-FFF85813833A}"/>
              </a:ext>
            </a:extLst>
          </p:cNvPr>
          <p:cNvSpPr txBox="1"/>
          <p:nvPr/>
        </p:nvSpPr>
        <p:spPr>
          <a:xfrm>
            <a:off x="4885810" y="1083542"/>
            <a:ext cx="959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17CAA5-699A-2DB2-42A7-37A87D0648D1}"/>
              </a:ext>
            </a:extLst>
          </p:cNvPr>
          <p:cNvSpPr txBox="1"/>
          <p:nvPr/>
        </p:nvSpPr>
        <p:spPr>
          <a:xfrm>
            <a:off x="5820710" y="2502186"/>
            <a:ext cx="850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FD020A-D644-173D-A25B-D6466C0063AC}"/>
              </a:ext>
            </a:extLst>
          </p:cNvPr>
          <p:cNvSpPr txBox="1"/>
          <p:nvPr/>
        </p:nvSpPr>
        <p:spPr>
          <a:xfrm>
            <a:off x="7891585" y="4112657"/>
            <a:ext cx="850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F3244F-D2AA-F4B1-AC81-82B88C8573DF}"/>
              </a:ext>
            </a:extLst>
          </p:cNvPr>
          <p:cNvSpPr txBox="1"/>
          <p:nvPr/>
        </p:nvSpPr>
        <p:spPr>
          <a:xfrm>
            <a:off x="9531436" y="5864155"/>
            <a:ext cx="686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9AF8AB-4F8E-C945-075B-22DBAE549AD9}"/>
              </a:ext>
            </a:extLst>
          </p:cNvPr>
          <p:cNvSpPr txBox="1"/>
          <p:nvPr/>
        </p:nvSpPr>
        <p:spPr>
          <a:xfrm>
            <a:off x="11582400" y="7733168"/>
            <a:ext cx="6260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63FED-7CF0-C079-CF49-3DAFE07CA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1790699"/>
            <a:ext cx="10515599" cy="5571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8D796BB-28B0-FB7E-959D-4B3FD4882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1105" y="1973905"/>
            <a:ext cx="12915969" cy="6794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64770D8-960B-3FB7-6055-8296C34D3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795" y="1827073"/>
            <a:ext cx="7297732" cy="649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E274E9-7F15-53D6-1809-6326B4AC9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482" y="2019301"/>
            <a:ext cx="7671918" cy="51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240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Immaculate Punitha</cp:lastModifiedBy>
  <cp:revision>18</cp:revision>
  <dcterms:created xsi:type="dcterms:W3CDTF">2006-08-16T00:00:00Z</dcterms:created>
  <dcterms:modified xsi:type="dcterms:W3CDTF">2024-07-08T05:13:45Z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2023-10-11T16:52:24Z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182a8022-c53d-4550-8742-908679a919fc</vt:lpwstr>
  </property>
  <property fmtid="{D5CDD505-2E9C-101B-9397-08002B2CF9AE}" pid="7" name="MSIP_Label_defa4170-0d19-0005-0004-bc88714345d2_ActionId">
    <vt:lpwstr>b1b1e81d-9827-40b2-89af-bf1fe1ffaf51</vt:lpwstr>
  </property>
  <property fmtid="{D5CDD505-2E9C-101B-9397-08002B2CF9AE}" pid="8" name="MSIP_Label_defa4170-0d19-0005-0004-bc88714345d2_ContentBits">
    <vt:lpwstr>0</vt:lpwstr>
  </property>
</Properties>
</file>