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259" r:id="rId3"/>
    <p:sldId id="264" r:id="rId4"/>
    <p:sldId id="257" r:id="rId5"/>
    <p:sldId id="266" r:id="rId6"/>
    <p:sldId id="258" r:id="rId7"/>
    <p:sldId id="260" r:id="rId8"/>
    <p:sldId id="261" r:id="rId9"/>
    <p:sldId id="262" r:id="rId10"/>
    <p:sldId id="263" r:id="rId11"/>
    <p:sldId id="267" r:id="rId12"/>
    <p:sldId id="265" r:id="rId13"/>
  </p:sldIdLst>
  <p:sldSz cx="9144000" cy="5143500" type="screen16x9"/>
  <p:notesSz cx="6858000" cy="9144000"/>
  <p:embeddedFontLst>
    <p:embeddedFont>
      <p:font typeface="Anaheim" panose="020B0604020202020204" charset="0"/>
      <p:regular r:id="rId15"/>
    </p:embeddedFont>
    <p:embeddedFont>
      <p:font typeface="Bebas Neue" panose="020B0606020202050201" pitchFamily="34" charset="0"/>
      <p:regular r:id="rId16"/>
    </p:embeddedFont>
    <p:embeddedFont>
      <p:font typeface="Calibri" panose="020F0502020204030204" pitchFamily="34" charset="0"/>
      <p:regular r:id="rId17"/>
      <p:bold r:id="rId18"/>
      <p:italic r:id="rId19"/>
      <p:boldItalic r:id="rId20"/>
    </p:embeddedFont>
    <p:embeddedFont>
      <p:font typeface="Fredoka" panose="020B0604020202020204" charset="-79"/>
      <p:regular r:id="rId21"/>
      <p:bold r:id="rId22"/>
    </p:embeddedFont>
    <p:embeddedFont>
      <p:font typeface="Manrope" panose="020B0604020202020204" charset="0"/>
      <p:regular r:id="rId23"/>
      <p:bold r:id="rId24"/>
    </p:embeddedFont>
    <p:embeddedFont>
      <p:font typeface="Nunito Light"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6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0B69A6-57DF-4E3E-8BFA-AF826A83FA4F}">
  <a:tblStyle styleId="{BB0B69A6-57DF-4E3E-8BFA-AF826A83FA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3BDB86A-44C5-42C2-8F93-0DDBC5B5EC2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53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ead2f7134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ead2f7134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7475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400" y="-3810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024875" y="1059375"/>
            <a:ext cx="4025700" cy="2664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024875" y="4157775"/>
            <a:ext cx="4025700" cy="4464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two columns 3">
  <p:cSld name="TITLE_AND_TWO_COLUMNS_1_1">
    <p:spTree>
      <p:nvGrpSpPr>
        <p:cNvPr id="1" name="Shape 140"/>
        <p:cNvGrpSpPr/>
        <p:nvPr/>
      </p:nvGrpSpPr>
      <p:grpSpPr>
        <a:xfrm>
          <a:off x="0" y="0"/>
          <a:ext cx="0" cy="0"/>
          <a:chOff x="0" y="0"/>
          <a:chExt cx="0" cy="0"/>
        </a:xfrm>
      </p:grpSpPr>
      <p:sp>
        <p:nvSpPr>
          <p:cNvPr id="141" name="Google Shape;141;p21"/>
          <p:cNvSpPr/>
          <p:nvPr/>
        </p:nvSpPr>
        <p:spPr>
          <a:xfrm>
            <a:off x="-25400" y="-3810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3" name="Google Shape;143;p21"/>
          <p:cNvSpPr txBox="1">
            <a:spLocks noGrp="1"/>
          </p:cNvSpPr>
          <p:nvPr>
            <p:ph type="subTitle" idx="1"/>
          </p:nvPr>
        </p:nvSpPr>
        <p:spPr>
          <a:xfrm>
            <a:off x="4680599" y="1973850"/>
            <a:ext cx="3743400" cy="181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subTitle" idx="2"/>
          </p:nvPr>
        </p:nvSpPr>
        <p:spPr>
          <a:xfrm>
            <a:off x="719975" y="1973850"/>
            <a:ext cx="3743400" cy="181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45" name="Google Shape;145;p21"/>
          <p:cNvGrpSpPr/>
          <p:nvPr/>
        </p:nvGrpSpPr>
        <p:grpSpPr>
          <a:xfrm rot="479055">
            <a:off x="252268" y="555117"/>
            <a:ext cx="245536" cy="296216"/>
            <a:chOff x="1096838" y="391396"/>
            <a:chExt cx="245538" cy="296218"/>
          </a:xfrm>
        </p:grpSpPr>
        <p:sp>
          <p:nvSpPr>
            <p:cNvPr id="146" name="Google Shape;146;p21"/>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three columns">
  <p:cSld name="CUSTOM_6">
    <p:spTree>
      <p:nvGrpSpPr>
        <p:cNvPr id="1" name="Shape 148"/>
        <p:cNvGrpSpPr/>
        <p:nvPr/>
      </p:nvGrpSpPr>
      <p:grpSpPr>
        <a:xfrm>
          <a:off x="0" y="0"/>
          <a:ext cx="0" cy="0"/>
          <a:chOff x="0" y="0"/>
          <a:chExt cx="0" cy="0"/>
        </a:xfrm>
      </p:grpSpPr>
      <p:sp>
        <p:nvSpPr>
          <p:cNvPr id="149" name="Google Shape;149;p22"/>
          <p:cNvSpPr/>
          <p:nvPr/>
        </p:nvSpPr>
        <p:spPr>
          <a:xfrm flipH="1">
            <a:off x="7011645" y="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 name="Google Shape;151;p22"/>
          <p:cNvSpPr txBox="1">
            <a:spLocks noGrp="1"/>
          </p:cNvSpPr>
          <p:nvPr>
            <p:ph type="subTitle" idx="1"/>
          </p:nvPr>
        </p:nvSpPr>
        <p:spPr>
          <a:xfrm>
            <a:off x="720000" y="2551839"/>
            <a:ext cx="2175300" cy="929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2"/>
          <p:cNvSpPr txBox="1">
            <a:spLocks noGrp="1"/>
          </p:cNvSpPr>
          <p:nvPr>
            <p:ph type="subTitle" idx="2"/>
          </p:nvPr>
        </p:nvSpPr>
        <p:spPr>
          <a:xfrm>
            <a:off x="3484348" y="2551839"/>
            <a:ext cx="2175300" cy="929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subTitle" idx="3"/>
          </p:nvPr>
        </p:nvSpPr>
        <p:spPr>
          <a:xfrm>
            <a:off x="6248700" y="2551839"/>
            <a:ext cx="2175300" cy="929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2"/>
          <p:cNvSpPr txBox="1">
            <a:spLocks noGrp="1"/>
          </p:cNvSpPr>
          <p:nvPr>
            <p:ph type="subTitle" idx="4"/>
          </p:nvPr>
        </p:nvSpPr>
        <p:spPr>
          <a:xfrm>
            <a:off x="720000" y="1856883"/>
            <a:ext cx="2175300" cy="68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Fredoka"/>
                <a:ea typeface="Fredoka"/>
                <a:cs typeface="Fredoka"/>
                <a:sym typeface="Fredok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5" name="Google Shape;155;p22"/>
          <p:cNvSpPr txBox="1">
            <a:spLocks noGrp="1"/>
          </p:cNvSpPr>
          <p:nvPr>
            <p:ph type="subTitle" idx="5"/>
          </p:nvPr>
        </p:nvSpPr>
        <p:spPr>
          <a:xfrm>
            <a:off x="3484352" y="1856883"/>
            <a:ext cx="2175300" cy="68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Fredoka"/>
                <a:ea typeface="Fredoka"/>
                <a:cs typeface="Fredoka"/>
                <a:sym typeface="Fredok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6" name="Google Shape;156;p22"/>
          <p:cNvSpPr txBox="1">
            <a:spLocks noGrp="1"/>
          </p:cNvSpPr>
          <p:nvPr>
            <p:ph type="subTitle" idx="6"/>
          </p:nvPr>
        </p:nvSpPr>
        <p:spPr>
          <a:xfrm>
            <a:off x="6248700" y="1856883"/>
            <a:ext cx="2175300" cy="68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Fredoka"/>
                <a:ea typeface="Fredoka"/>
                <a:cs typeface="Fredoka"/>
                <a:sym typeface="Fredok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57" name="Google Shape;157;p22"/>
          <p:cNvGrpSpPr/>
          <p:nvPr/>
        </p:nvGrpSpPr>
        <p:grpSpPr>
          <a:xfrm rot="538220">
            <a:off x="8556669" y="553676"/>
            <a:ext cx="202673" cy="265807"/>
            <a:chOff x="4877309" y="2281842"/>
            <a:chExt cx="82188" cy="107795"/>
          </a:xfrm>
        </p:grpSpPr>
        <p:sp>
          <p:nvSpPr>
            <p:cNvPr id="158" name="Google Shape;158;p22"/>
            <p:cNvSpPr/>
            <p:nvPr/>
          </p:nvSpPr>
          <p:spPr>
            <a:xfrm rot="-899960">
              <a:off x="4889452" y="2290623"/>
              <a:ext cx="54748" cy="93522"/>
            </a:xfrm>
            <a:custGeom>
              <a:avLst/>
              <a:gdLst/>
              <a:ahLst/>
              <a:cxnLst/>
              <a:rect l="l" t="t" r="r" b="b"/>
              <a:pathLst>
                <a:path w="2190" h="3741" extrusionOk="0">
                  <a:moveTo>
                    <a:pt x="1494" y="1"/>
                  </a:moveTo>
                  <a:cubicBezTo>
                    <a:pt x="1434" y="1"/>
                    <a:pt x="1371" y="87"/>
                    <a:pt x="1371" y="87"/>
                  </a:cubicBezTo>
                  <a:lnTo>
                    <a:pt x="860" y="883"/>
                  </a:lnTo>
                  <a:cubicBezTo>
                    <a:pt x="56" y="2063"/>
                    <a:pt x="73" y="2698"/>
                    <a:pt x="73" y="2698"/>
                  </a:cubicBezTo>
                  <a:cubicBezTo>
                    <a:pt x="0" y="3188"/>
                    <a:pt x="372" y="3650"/>
                    <a:pt x="903" y="3729"/>
                  </a:cubicBezTo>
                  <a:cubicBezTo>
                    <a:pt x="956" y="3737"/>
                    <a:pt x="1008" y="3741"/>
                    <a:pt x="1060" y="3741"/>
                  </a:cubicBezTo>
                  <a:cubicBezTo>
                    <a:pt x="1527" y="3741"/>
                    <a:pt x="1932" y="3427"/>
                    <a:pt x="1997" y="2987"/>
                  </a:cubicBezTo>
                  <a:cubicBezTo>
                    <a:pt x="2189" y="2393"/>
                    <a:pt x="1639" y="365"/>
                    <a:pt x="1583" y="119"/>
                  </a:cubicBezTo>
                  <a:cubicBezTo>
                    <a:pt x="1563" y="29"/>
                    <a:pt x="1529" y="1"/>
                    <a:pt x="1494" y="1"/>
                  </a:cubicBezTo>
                  <a:close/>
                </a:path>
              </a:pathLst>
            </a:custGeom>
            <a:solidFill>
              <a:schemeClr val="accent4"/>
            </a:solidFill>
            <a:ln w="114300" cap="flat" cmpd="sng">
              <a:solidFill>
                <a:schemeClr val="accent6"/>
              </a:solidFill>
              <a:prstDash val="solid"/>
              <a:round/>
              <a:headEnd type="none" w="sm" len="sm"/>
              <a:tailEnd type="none" w="sm" len="sm"/>
            </a:ln>
            <a:effectLst>
              <a:outerShdw dist="19050"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rot="-1139362">
              <a:off x="4891027" y="2288206"/>
              <a:ext cx="54751" cy="93477"/>
            </a:xfrm>
            <a:custGeom>
              <a:avLst/>
              <a:gdLst/>
              <a:ahLst/>
              <a:cxnLst/>
              <a:rect l="l" t="t" r="r" b="b"/>
              <a:pathLst>
                <a:path w="2190" h="3739" extrusionOk="0">
                  <a:moveTo>
                    <a:pt x="1494" y="0"/>
                  </a:moveTo>
                  <a:cubicBezTo>
                    <a:pt x="1434" y="0"/>
                    <a:pt x="1371" y="87"/>
                    <a:pt x="1371" y="87"/>
                  </a:cubicBezTo>
                  <a:lnTo>
                    <a:pt x="860" y="883"/>
                  </a:lnTo>
                  <a:cubicBezTo>
                    <a:pt x="56" y="2063"/>
                    <a:pt x="75" y="2698"/>
                    <a:pt x="75" y="2698"/>
                  </a:cubicBezTo>
                  <a:cubicBezTo>
                    <a:pt x="0" y="3186"/>
                    <a:pt x="371" y="3648"/>
                    <a:pt x="903" y="3727"/>
                  </a:cubicBezTo>
                  <a:cubicBezTo>
                    <a:pt x="956" y="3735"/>
                    <a:pt x="1008" y="3739"/>
                    <a:pt x="1060" y="3739"/>
                  </a:cubicBezTo>
                  <a:cubicBezTo>
                    <a:pt x="1528" y="3739"/>
                    <a:pt x="1932" y="3426"/>
                    <a:pt x="1997" y="2985"/>
                  </a:cubicBezTo>
                  <a:cubicBezTo>
                    <a:pt x="2189" y="2391"/>
                    <a:pt x="1639" y="363"/>
                    <a:pt x="1583" y="117"/>
                  </a:cubicBezTo>
                  <a:lnTo>
                    <a:pt x="1583" y="118"/>
                  </a:lnTo>
                  <a:cubicBezTo>
                    <a:pt x="1563" y="29"/>
                    <a:pt x="1529" y="0"/>
                    <a:pt x="14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rot="-1139362">
              <a:off x="4909175" y="2350836"/>
              <a:ext cx="15150" cy="23001"/>
            </a:xfrm>
            <a:custGeom>
              <a:avLst/>
              <a:gdLst/>
              <a:ahLst/>
              <a:cxnLst/>
              <a:rect l="l" t="t" r="r" b="b"/>
              <a:pathLst>
                <a:path w="606" h="920" extrusionOk="0">
                  <a:moveTo>
                    <a:pt x="115" y="0"/>
                  </a:moveTo>
                  <a:cubicBezTo>
                    <a:pt x="92" y="0"/>
                    <a:pt x="70" y="12"/>
                    <a:pt x="60" y="40"/>
                  </a:cubicBezTo>
                  <a:cubicBezTo>
                    <a:pt x="0" y="217"/>
                    <a:pt x="13" y="416"/>
                    <a:pt x="100" y="581"/>
                  </a:cubicBezTo>
                  <a:cubicBezTo>
                    <a:pt x="182" y="740"/>
                    <a:pt x="330" y="861"/>
                    <a:pt x="500" y="916"/>
                  </a:cubicBezTo>
                  <a:cubicBezTo>
                    <a:pt x="507" y="918"/>
                    <a:pt x="513" y="919"/>
                    <a:pt x="519" y="919"/>
                  </a:cubicBezTo>
                  <a:cubicBezTo>
                    <a:pt x="580" y="919"/>
                    <a:pt x="605" y="822"/>
                    <a:pt x="538" y="800"/>
                  </a:cubicBezTo>
                  <a:cubicBezTo>
                    <a:pt x="238" y="703"/>
                    <a:pt x="73" y="378"/>
                    <a:pt x="176" y="79"/>
                  </a:cubicBezTo>
                  <a:cubicBezTo>
                    <a:pt x="192" y="33"/>
                    <a:pt x="153"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ackground">
  <p:cSld name="CUSTOM_9">
    <p:spTree>
      <p:nvGrpSpPr>
        <p:cNvPr id="1" name="Shape 228"/>
        <p:cNvGrpSpPr/>
        <p:nvPr/>
      </p:nvGrpSpPr>
      <p:grpSpPr>
        <a:xfrm>
          <a:off x="0" y="0"/>
          <a:ext cx="0" cy="0"/>
          <a:chOff x="0" y="0"/>
          <a:chExt cx="0" cy="0"/>
        </a:xfrm>
      </p:grpSpPr>
      <p:sp>
        <p:nvSpPr>
          <p:cNvPr id="229" name="Google Shape;229;p28"/>
          <p:cNvSpPr/>
          <p:nvPr/>
        </p:nvSpPr>
        <p:spPr>
          <a:xfrm flipH="1">
            <a:off x="6336262" y="4141953"/>
            <a:ext cx="2819023" cy="100161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5400" y="-3810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28"/>
          <p:cNvGrpSpPr/>
          <p:nvPr/>
        </p:nvGrpSpPr>
        <p:grpSpPr>
          <a:xfrm rot="478948">
            <a:off x="277440" y="445761"/>
            <a:ext cx="160368" cy="193469"/>
            <a:chOff x="1096838" y="391396"/>
            <a:chExt cx="245538" cy="296218"/>
          </a:xfrm>
        </p:grpSpPr>
        <p:sp>
          <p:nvSpPr>
            <p:cNvPr id="232" name="Google Shape;232;p28"/>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ackground 1">
  <p:cSld name="CUSTOM_9_1">
    <p:spTree>
      <p:nvGrpSpPr>
        <p:cNvPr id="1" name="Shape 234"/>
        <p:cNvGrpSpPr/>
        <p:nvPr/>
      </p:nvGrpSpPr>
      <p:grpSpPr>
        <a:xfrm>
          <a:off x="0" y="0"/>
          <a:ext cx="0" cy="0"/>
          <a:chOff x="0" y="0"/>
          <a:chExt cx="0" cy="0"/>
        </a:xfrm>
      </p:grpSpPr>
      <p:sp>
        <p:nvSpPr>
          <p:cNvPr id="235" name="Google Shape;235;p29"/>
          <p:cNvSpPr/>
          <p:nvPr/>
        </p:nvSpPr>
        <p:spPr>
          <a:xfrm flipH="1">
            <a:off x="7013050" y="-3810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rot="10800000" flipH="1">
            <a:off x="-25400" y="454660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29"/>
          <p:cNvGrpSpPr/>
          <p:nvPr/>
        </p:nvGrpSpPr>
        <p:grpSpPr>
          <a:xfrm rot="-478948" flipH="1">
            <a:off x="8693481" y="445761"/>
            <a:ext cx="160368" cy="193469"/>
            <a:chOff x="1096838" y="391396"/>
            <a:chExt cx="245538" cy="296218"/>
          </a:xfrm>
        </p:grpSpPr>
        <p:sp>
          <p:nvSpPr>
            <p:cNvPr id="238" name="Google Shape;238;p29"/>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225" y="1820975"/>
            <a:ext cx="4695000" cy="105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3600"/>
              <a:buNone/>
              <a:defRPr sz="55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14" name="Google Shape;14;p3"/>
          <p:cNvSpPr txBox="1">
            <a:spLocks noGrp="1"/>
          </p:cNvSpPr>
          <p:nvPr>
            <p:ph type="title" idx="2" hasCustomPrompt="1"/>
          </p:nvPr>
        </p:nvSpPr>
        <p:spPr>
          <a:xfrm>
            <a:off x="713225" y="53950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713225" y="3233025"/>
            <a:ext cx="4695000" cy="4755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flipH="1">
            <a:off x="7011645" y="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6"/>
          <p:cNvSpPr/>
          <p:nvPr/>
        </p:nvSpPr>
        <p:spPr>
          <a:xfrm rot="10800000">
            <a:off x="6337677" y="-38100"/>
            <a:ext cx="2819023" cy="100161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rot="10800000" flipH="1">
            <a:off x="-12700" y="4513108"/>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6"/>
          <p:cNvGrpSpPr/>
          <p:nvPr/>
        </p:nvGrpSpPr>
        <p:grpSpPr>
          <a:xfrm rot="143042">
            <a:off x="8597794" y="817108"/>
            <a:ext cx="245554" cy="296238"/>
            <a:chOff x="1096838" y="391396"/>
            <a:chExt cx="245538" cy="296218"/>
          </a:xfrm>
        </p:grpSpPr>
        <p:sp>
          <p:nvSpPr>
            <p:cNvPr id="38" name="Google Shape;38;p6"/>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40"/>
        <p:cNvGrpSpPr/>
        <p:nvPr/>
      </p:nvGrpSpPr>
      <p:grpSpPr>
        <a:xfrm>
          <a:off x="0" y="0"/>
          <a:ext cx="0" cy="0"/>
          <a:chOff x="0" y="0"/>
          <a:chExt cx="0" cy="0"/>
        </a:xfrm>
      </p:grpSpPr>
      <p:sp>
        <p:nvSpPr>
          <p:cNvPr id="41" name="Google Shape;41;p7"/>
          <p:cNvSpPr>
            <a:spLocks noGrp="1"/>
          </p:cNvSpPr>
          <p:nvPr>
            <p:ph type="pic" idx="2"/>
          </p:nvPr>
        </p:nvSpPr>
        <p:spPr>
          <a:xfrm>
            <a:off x="5572994" y="1559300"/>
            <a:ext cx="2610000" cy="2582700"/>
          </a:xfrm>
          <a:prstGeom prst="roundRect">
            <a:avLst>
              <a:gd name="adj" fmla="val 16667"/>
            </a:avLst>
          </a:prstGeom>
          <a:noFill/>
          <a:ln w="28575" cap="flat" cmpd="sng">
            <a:solidFill>
              <a:schemeClr val="dk2"/>
            </a:solidFill>
            <a:prstDash val="solid"/>
            <a:round/>
            <a:headEnd type="none" w="sm" len="sm"/>
            <a:tailEnd type="none" w="sm" len="sm"/>
          </a:ln>
        </p:spPr>
      </p:sp>
      <p:sp>
        <p:nvSpPr>
          <p:cNvPr id="42" name="Google Shape;42;p7"/>
          <p:cNvSpPr txBox="1">
            <a:spLocks noGrp="1"/>
          </p:cNvSpPr>
          <p:nvPr>
            <p:ph type="title"/>
          </p:nvPr>
        </p:nvSpPr>
        <p:spPr>
          <a:xfrm>
            <a:off x="720000" y="5212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7"/>
          <p:cNvSpPr txBox="1">
            <a:spLocks noGrp="1"/>
          </p:cNvSpPr>
          <p:nvPr>
            <p:ph type="subTitle" idx="1"/>
          </p:nvPr>
        </p:nvSpPr>
        <p:spPr>
          <a:xfrm>
            <a:off x="713213" y="166875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anrope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44" name="Google Shape;44;p7"/>
          <p:cNvSpPr/>
          <p:nvPr/>
        </p:nvSpPr>
        <p:spPr>
          <a:xfrm flipH="1">
            <a:off x="7011645" y="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45"/>
        <p:cNvGrpSpPr/>
        <p:nvPr/>
      </p:nvGrpSpPr>
      <p:grpSpPr>
        <a:xfrm>
          <a:off x="0" y="0"/>
          <a:ext cx="0" cy="0"/>
          <a:chOff x="0" y="0"/>
          <a:chExt cx="0" cy="0"/>
        </a:xfrm>
      </p:grpSpPr>
      <p:sp>
        <p:nvSpPr>
          <p:cNvPr id="46" name="Google Shape;46;p8"/>
          <p:cNvSpPr/>
          <p:nvPr/>
        </p:nvSpPr>
        <p:spPr>
          <a:xfrm>
            <a:off x="-25400" y="-3810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txBox="1">
            <a:spLocks noGrp="1"/>
          </p:cNvSpPr>
          <p:nvPr>
            <p:ph type="title"/>
          </p:nvPr>
        </p:nvSpPr>
        <p:spPr>
          <a:xfrm>
            <a:off x="713225" y="1739525"/>
            <a:ext cx="3966000" cy="16644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48" name="Google Shape;48;p8"/>
          <p:cNvGrpSpPr/>
          <p:nvPr/>
        </p:nvGrpSpPr>
        <p:grpSpPr>
          <a:xfrm flipH="1">
            <a:off x="322149" y="367043"/>
            <a:ext cx="391072" cy="446384"/>
            <a:chOff x="361450" y="1470619"/>
            <a:chExt cx="355100" cy="405325"/>
          </a:xfrm>
        </p:grpSpPr>
        <p:sp>
          <p:nvSpPr>
            <p:cNvPr id="49" name="Google Shape;49;p8"/>
            <p:cNvSpPr/>
            <p:nvPr/>
          </p:nvSpPr>
          <p:spPr>
            <a:xfrm>
              <a:off x="361450" y="1470619"/>
              <a:ext cx="355100" cy="405325"/>
            </a:xfrm>
            <a:custGeom>
              <a:avLst/>
              <a:gdLst/>
              <a:ahLst/>
              <a:cxnLst/>
              <a:rect l="l" t="t" r="r" b="b"/>
              <a:pathLst>
                <a:path w="14204" h="16213" extrusionOk="0">
                  <a:moveTo>
                    <a:pt x="342" y="1"/>
                  </a:moveTo>
                  <a:cubicBezTo>
                    <a:pt x="170" y="1"/>
                    <a:pt x="0" y="127"/>
                    <a:pt x="54" y="341"/>
                  </a:cubicBezTo>
                  <a:cubicBezTo>
                    <a:pt x="417" y="1777"/>
                    <a:pt x="812" y="3208"/>
                    <a:pt x="1328" y="4597"/>
                  </a:cubicBezTo>
                  <a:cubicBezTo>
                    <a:pt x="2207" y="6962"/>
                    <a:pt x="3476" y="9213"/>
                    <a:pt x="5422" y="10859"/>
                  </a:cubicBezTo>
                  <a:cubicBezTo>
                    <a:pt x="7036" y="12225"/>
                    <a:pt x="9061" y="13116"/>
                    <a:pt x="11176" y="13116"/>
                  </a:cubicBezTo>
                  <a:cubicBezTo>
                    <a:pt x="11358" y="13116"/>
                    <a:pt x="11541" y="13109"/>
                    <a:pt x="11724" y="13096"/>
                  </a:cubicBezTo>
                  <a:cubicBezTo>
                    <a:pt x="12366" y="14057"/>
                    <a:pt x="12972" y="15044"/>
                    <a:pt x="13535" y="16056"/>
                  </a:cubicBezTo>
                  <a:cubicBezTo>
                    <a:pt x="13597" y="16166"/>
                    <a:pt x="13696" y="16212"/>
                    <a:pt x="13796" y="16212"/>
                  </a:cubicBezTo>
                  <a:cubicBezTo>
                    <a:pt x="14000" y="16212"/>
                    <a:pt x="14203" y="16018"/>
                    <a:pt x="14076" y="15789"/>
                  </a:cubicBezTo>
                  <a:cubicBezTo>
                    <a:pt x="13527" y="14806"/>
                    <a:pt x="12940" y="13846"/>
                    <a:pt x="12319" y="12910"/>
                  </a:cubicBezTo>
                  <a:cubicBezTo>
                    <a:pt x="12374" y="12852"/>
                    <a:pt x="12404" y="12769"/>
                    <a:pt x="12388" y="12668"/>
                  </a:cubicBezTo>
                  <a:cubicBezTo>
                    <a:pt x="12189" y="11407"/>
                    <a:pt x="11833" y="10174"/>
                    <a:pt x="11334" y="8999"/>
                  </a:cubicBezTo>
                  <a:cubicBezTo>
                    <a:pt x="9405" y="4464"/>
                    <a:pt x="5312" y="1085"/>
                    <a:pt x="505" y="15"/>
                  </a:cubicBezTo>
                  <a:cubicBezTo>
                    <a:pt x="494" y="12"/>
                    <a:pt x="485" y="11"/>
                    <a:pt x="475" y="11"/>
                  </a:cubicBezTo>
                  <a:cubicBezTo>
                    <a:pt x="461" y="11"/>
                    <a:pt x="447" y="13"/>
                    <a:pt x="433" y="13"/>
                  </a:cubicBezTo>
                  <a:cubicBezTo>
                    <a:pt x="404" y="5"/>
                    <a:pt x="373" y="1"/>
                    <a:pt x="342" y="1"/>
                  </a:cubicBezTo>
                  <a:close/>
                </a:path>
              </a:pathLst>
            </a:custGeom>
            <a:solidFill>
              <a:schemeClr val="accent4"/>
            </a:solidFill>
            <a:ln w="114300" cap="flat" cmpd="sng">
              <a:solidFill>
                <a:schemeClr val="accent6"/>
              </a:solidFill>
              <a:prstDash val="solid"/>
              <a:round/>
              <a:headEnd type="none" w="sm" len="sm"/>
              <a:tailEnd type="none" w="sm" len="sm"/>
            </a:ln>
            <a:effectLst>
              <a:outerShdw dist="19050"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8"/>
            <p:cNvGrpSpPr/>
            <p:nvPr/>
          </p:nvGrpSpPr>
          <p:grpSpPr>
            <a:xfrm>
              <a:off x="361450" y="1470631"/>
              <a:ext cx="355100" cy="405300"/>
              <a:chOff x="420850" y="2499075"/>
              <a:chExt cx="355100" cy="405300"/>
            </a:xfrm>
          </p:grpSpPr>
          <p:sp>
            <p:nvSpPr>
              <p:cNvPr id="51" name="Google Shape;51;p8"/>
              <p:cNvSpPr/>
              <p:nvPr/>
            </p:nvSpPr>
            <p:spPr>
              <a:xfrm>
                <a:off x="420850" y="2499075"/>
                <a:ext cx="310475" cy="327925"/>
              </a:xfrm>
              <a:custGeom>
                <a:avLst/>
                <a:gdLst/>
                <a:ahLst/>
                <a:cxnLst/>
                <a:rect l="l" t="t" r="r" b="b"/>
                <a:pathLst>
                  <a:path w="12419" h="13117" extrusionOk="0">
                    <a:moveTo>
                      <a:pt x="11729" y="12430"/>
                    </a:moveTo>
                    <a:cubicBezTo>
                      <a:pt x="11732" y="12448"/>
                      <a:pt x="11737" y="12467"/>
                      <a:pt x="11740" y="12484"/>
                    </a:cubicBezTo>
                    <a:cubicBezTo>
                      <a:pt x="11731" y="12485"/>
                      <a:pt x="11722" y="12485"/>
                      <a:pt x="11713" y="12485"/>
                    </a:cubicBezTo>
                    <a:cubicBezTo>
                      <a:pt x="11704" y="12485"/>
                      <a:pt x="11695" y="12485"/>
                      <a:pt x="11686" y="12486"/>
                    </a:cubicBezTo>
                    <a:cubicBezTo>
                      <a:pt x="11700" y="12467"/>
                      <a:pt x="11716" y="12449"/>
                      <a:pt x="11729" y="12430"/>
                    </a:cubicBezTo>
                    <a:close/>
                    <a:moveTo>
                      <a:pt x="342" y="0"/>
                    </a:moveTo>
                    <a:cubicBezTo>
                      <a:pt x="169" y="0"/>
                      <a:pt x="0" y="125"/>
                      <a:pt x="54" y="340"/>
                    </a:cubicBezTo>
                    <a:cubicBezTo>
                      <a:pt x="417" y="1776"/>
                      <a:pt x="811" y="3207"/>
                      <a:pt x="1328" y="4596"/>
                    </a:cubicBezTo>
                    <a:cubicBezTo>
                      <a:pt x="2205" y="6961"/>
                      <a:pt x="3476" y="9212"/>
                      <a:pt x="5420" y="10858"/>
                    </a:cubicBezTo>
                    <a:cubicBezTo>
                      <a:pt x="7035" y="12225"/>
                      <a:pt x="9060" y="13116"/>
                      <a:pt x="11176" y="13116"/>
                    </a:cubicBezTo>
                    <a:cubicBezTo>
                      <a:pt x="11438" y="13116"/>
                      <a:pt x="11701" y="13103"/>
                      <a:pt x="11965" y="13074"/>
                    </a:cubicBezTo>
                    <a:cubicBezTo>
                      <a:pt x="12029" y="13066"/>
                      <a:pt x="12073" y="13043"/>
                      <a:pt x="12111" y="13011"/>
                    </a:cubicBezTo>
                    <a:cubicBezTo>
                      <a:pt x="12270" y="12993"/>
                      <a:pt x="12419" y="12870"/>
                      <a:pt x="12387" y="12667"/>
                    </a:cubicBezTo>
                    <a:cubicBezTo>
                      <a:pt x="12187" y="11406"/>
                      <a:pt x="11833" y="10173"/>
                      <a:pt x="11334" y="8998"/>
                    </a:cubicBezTo>
                    <a:cubicBezTo>
                      <a:pt x="9403" y="4463"/>
                      <a:pt x="5313" y="1086"/>
                      <a:pt x="505" y="14"/>
                    </a:cubicBezTo>
                    <a:cubicBezTo>
                      <a:pt x="493" y="12"/>
                      <a:pt x="482" y="11"/>
                      <a:pt x="472" y="11"/>
                    </a:cubicBezTo>
                    <a:cubicBezTo>
                      <a:pt x="458" y="11"/>
                      <a:pt x="445" y="12"/>
                      <a:pt x="432" y="12"/>
                    </a:cubicBezTo>
                    <a:cubicBezTo>
                      <a:pt x="403" y="4"/>
                      <a:pt x="372" y="0"/>
                      <a:pt x="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504400" y="2585525"/>
                <a:ext cx="271550" cy="318850"/>
              </a:xfrm>
              <a:custGeom>
                <a:avLst/>
                <a:gdLst/>
                <a:ahLst/>
                <a:cxnLst/>
                <a:rect l="l" t="t" r="r" b="b"/>
                <a:pathLst>
                  <a:path w="10862" h="12754" extrusionOk="0">
                    <a:moveTo>
                      <a:pt x="405" y="0"/>
                    </a:moveTo>
                    <a:cubicBezTo>
                      <a:pt x="172" y="0"/>
                      <a:pt x="1" y="369"/>
                      <a:pt x="240" y="569"/>
                    </a:cubicBezTo>
                    <a:cubicBezTo>
                      <a:pt x="4256" y="3930"/>
                      <a:pt x="7641" y="8024"/>
                      <a:pt x="10193" y="12597"/>
                    </a:cubicBezTo>
                    <a:cubicBezTo>
                      <a:pt x="10255" y="12707"/>
                      <a:pt x="10354" y="12753"/>
                      <a:pt x="10453" y="12753"/>
                    </a:cubicBezTo>
                    <a:cubicBezTo>
                      <a:pt x="10657" y="12753"/>
                      <a:pt x="10861" y="12559"/>
                      <a:pt x="10734" y="12330"/>
                    </a:cubicBezTo>
                    <a:cubicBezTo>
                      <a:pt x="8127" y="7659"/>
                      <a:pt x="4677" y="3500"/>
                      <a:pt x="573" y="67"/>
                    </a:cubicBezTo>
                    <a:cubicBezTo>
                      <a:pt x="517" y="20"/>
                      <a:pt x="459"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 name="Google Shape;53;p8"/>
          <p:cNvGrpSpPr/>
          <p:nvPr/>
        </p:nvGrpSpPr>
        <p:grpSpPr>
          <a:xfrm rot="798565">
            <a:off x="8555633" y="324839"/>
            <a:ext cx="245527" cy="296206"/>
            <a:chOff x="1096838" y="391396"/>
            <a:chExt cx="245538" cy="296218"/>
          </a:xfrm>
        </p:grpSpPr>
        <p:sp>
          <p:nvSpPr>
            <p:cNvPr id="54" name="Google Shape;54;p8"/>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a:off x="-25400" y="-3810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title"/>
          </p:nvPr>
        </p:nvSpPr>
        <p:spPr>
          <a:xfrm>
            <a:off x="1747200" y="1522156"/>
            <a:ext cx="5649600" cy="109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9"/>
          <p:cNvSpPr txBox="1">
            <a:spLocks noGrp="1"/>
          </p:cNvSpPr>
          <p:nvPr>
            <p:ph type="subTitle" idx="1"/>
          </p:nvPr>
        </p:nvSpPr>
        <p:spPr>
          <a:xfrm>
            <a:off x="2482800" y="2924744"/>
            <a:ext cx="4178400" cy="8490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able of contents">
  <p:cSld name="BLANK_1_1_1_1_1_1">
    <p:spTree>
      <p:nvGrpSpPr>
        <p:cNvPr id="1" name="Shape 71"/>
        <p:cNvGrpSpPr/>
        <p:nvPr/>
      </p:nvGrpSpPr>
      <p:grpSpPr>
        <a:xfrm>
          <a:off x="0" y="0"/>
          <a:ext cx="0" cy="0"/>
          <a:chOff x="0" y="0"/>
          <a:chExt cx="0" cy="0"/>
        </a:xfrm>
      </p:grpSpPr>
      <p:sp>
        <p:nvSpPr>
          <p:cNvPr id="72" name="Google Shape;72;p13"/>
          <p:cNvSpPr/>
          <p:nvPr/>
        </p:nvSpPr>
        <p:spPr>
          <a:xfrm>
            <a:off x="-25400" y="-3810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txBox="1">
            <a:spLocks noGrp="1"/>
          </p:cNvSpPr>
          <p:nvPr>
            <p:ph type="title" hasCustomPrompt="1"/>
          </p:nvPr>
        </p:nvSpPr>
        <p:spPr>
          <a:xfrm>
            <a:off x="3419251" y="3033175"/>
            <a:ext cx="1099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2"/>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13"/>
          <p:cNvSpPr txBox="1">
            <a:spLocks noGrp="1"/>
          </p:cNvSpPr>
          <p:nvPr>
            <p:ph type="subTitle" idx="1"/>
          </p:nvPr>
        </p:nvSpPr>
        <p:spPr>
          <a:xfrm>
            <a:off x="720000" y="2204292"/>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subTitle" idx="3"/>
          </p:nvPr>
        </p:nvSpPr>
        <p:spPr>
          <a:xfrm>
            <a:off x="3419249" y="2204292"/>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3"/>
          <p:cNvSpPr txBox="1">
            <a:spLocks noGrp="1"/>
          </p:cNvSpPr>
          <p:nvPr>
            <p:ph type="subTitle" idx="4"/>
          </p:nvPr>
        </p:nvSpPr>
        <p:spPr>
          <a:xfrm>
            <a:off x="720000" y="38793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subTitle" idx="5"/>
          </p:nvPr>
        </p:nvSpPr>
        <p:spPr>
          <a:xfrm>
            <a:off x="3419271" y="38793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6" hasCustomPrompt="1"/>
          </p:nvPr>
        </p:nvSpPr>
        <p:spPr>
          <a:xfrm>
            <a:off x="720000" y="1313950"/>
            <a:ext cx="1099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7" hasCustomPrompt="1"/>
          </p:nvPr>
        </p:nvSpPr>
        <p:spPr>
          <a:xfrm>
            <a:off x="720000" y="2988424"/>
            <a:ext cx="1099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8" hasCustomPrompt="1"/>
          </p:nvPr>
        </p:nvSpPr>
        <p:spPr>
          <a:xfrm>
            <a:off x="3419251" y="1313950"/>
            <a:ext cx="1099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9"/>
          </p:nvPr>
        </p:nvSpPr>
        <p:spPr>
          <a:xfrm>
            <a:off x="720000" y="1859239"/>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latin typeface="Fredoka"/>
                <a:ea typeface="Fredoka"/>
                <a:cs typeface="Fredoka"/>
                <a:sym typeface="Fredo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3"/>
          </p:nvPr>
        </p:nvSpPr>
        <p:spPr>
          <a:xfrm>
            <a:off x="3419249" y="1859239"/>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latin typeface="Fredoka"/>
                <a:ea typeface="Fredoka"/>
                <a:cs typeface="Fredoka"/>
                <a:sym typeface="Fredo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4"/>
          </p:nvPr>
        </p:nvSpPr>
        <p:spPr>
          <a:xfrm>
            <a:off x="3419249" y="3533764"/>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latin typeface="Fredoka"/>
                <a:ea typeface="Fredoka"/>
                <a:cs typeface="Fredoka"/>
                <a:sym typeface="Fredo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15"/>
          </p:nvPr>
        </p:nvSpPr>
        <p:spPr>
          <a:xfrm>
            <a:off x="720000" y="35337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latin typeface="Fredoka"/>
                <a:ea typeface="Fredoka"/>
                <a:cs typeface="Fredoka"/>
                <a:sym typeface="Fredo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two columns 1">
  <p:cSld name="TITLE_AND_TWO_COLUMNS_1">
    <p:spTree>
      <p:nvGrpSpPr>
        <p:cNvPr id="1" name="Shape 120"/>
        <p:cNvGrpSpPr/>
        <p:nvPr/>
      </p:nvGrpSpPr>
      <p:grpSpPr>
        <a:xfrm>
          <a:off x="0" y="0"/>
          <a:ext cx="0" cy="0"/>
          <a:chOff x="0" y="0"/>
          <a:chExt cx="0" cy="0"/>
        </a:xfrm>
      </p:grpSpPr>
      <p:sp>
        <p:nvSpPr>
          <p:cNvPr id="121" name="Google Shape;121;p19"/>
          <p:cNvSpPr/>
          <p:nvPr/>
        </p:nvSpPr>
        <p:spPr>
          <a:xfrm>
            <a:off x="-25400" y="-3810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19"/>
          <p:cNvSpPr txBox="1">
            <a:spLocks noGrp="1"/>
          </p:cNvSpPr>
          <p:nvPr>
            <p:ph type="subTitle" idx="1"/>
          </p:nvPr>
        </p:nvSpPr>
        <p:spPr>
          <a:xfrm>
            <a:off x="3454900" y="2547900"/>
            <a:ext cx="2165700" cy="151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9"/>
          <p:cNvSpPr txBox="1">
            <a:spLocks noGrp="1"/>
          </p:cNvSpPr>
          <p:nvPr>
            <p:ph type="subTitle" idx="2"/>
          </p:nvPr>
        </p:nvSpPr>
        <p:spPr>
          <a:xfrm>
            <a:off x="713225" y="2547900"/>
            <a:ext cx="2165700" cy="151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9"/>
          <p:cNvSpPr txBox="1">
            <a:spLocks noGrp="1"/>
          </p:cNvSpPr>
          <p:nvPr>
            <p:ph type="subTitle" idx="3"/>
          </p:nvPr>
        </p:nvSpPr>
        <p:spPr>
          <a:xfrm>
            <a:off x="713234" y="1985825"/>
            <a:ext cx="21657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Fredoka"/>
                <a:ea typeface="Fredoka"/>
                <a:cs typeface="Fredoka"/>
                <a:sym typeface="Fredok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19"/>
          <p:cNvSpPr txBox="1">
            <a:spLocks noGrp="1"/>
          </p:cNvSpPr>
          <p:nvPr>
            <p:ph type="subTitle" idx="4"/>
          </p:nvPr>
        </p:nvSpPr>
        <p:spPr>
          <a:xfrm>
            <a:off x="3454912" y="1985825"/>
            <a:ext cx="21657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Fredoka"/>
                <a:ea typeface="Fredoka"/>
                <a:cs typeface="Fredoka"/>
                <a:sym typeface="Fredok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7" name="Google Shape;127;p19"/>
          <p:cNvGrpSpPr/>
          <p:nvPr/>
        </p:nvGrpSpPr>
        <p:grpSpPr>
          <a:xfrm rot="293554">
            <a:off x="248900" y="467100"/>
            <a:ext cx="245573" cy="296261"/>
            <a:chOff x="1096838" y="391396"/>
            <a:chExt cx="245538" cy="296218"/>
          </a:xfrm>
        </p:grpSpPr>
        <p:sp>
          <p:nvSpPr>
            <p:cNvPr id="128" name="Google Shape;128;p19"/>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Fredoka"/>
              <a:buNone/>
              <a:defRPr sz="3500" b="1">
                <a:solidFill>
                  <a:schemeClr val="dk2"/>
                </a:solidFill>
                <a:latin typeface="Fredoka"/>
                <a:ea typeface="Fredoka"/>
                <a:cs typeface="Fredoka"/>
                <a:sym typeface="Fredoka"/>
              </a:defRPr>
            </a:lvl1pPr>
            <a:lvl2pPr lvl="1" rtl="0">
              <a:spcBef>
                <a:spcPts val="0"/>
              </a:spcBef>
              <a:spcAft>
                <a:spcPts val="0"/>
              </a:spcAft>
              <a:buClr>
                <a:schemeClr val="dk2"/>
              </a:buClr>
              <a:buSzPts val="3500"/>
              <a:buFont typeface="Fredoka"/>
              <a:buNone/>
              <a:defRPr sz="3500" b="1">
                <a:solidFill>
                  <a:schemeClr val="dk2"/>
                </a:solidFill>
                <a:latin typeface="Fredoka"/>
                <a:ea typeface="Fredoka"/>
                <a:cs typeface="Fredoka"/>
                <a:sym typeface="Fredoka"/>
              </a:defRPr>
            </a:lvl2pPr>
            <a:lvl3pPr lvl="2" rtl="0">
              <a:spcBef>
                <a:spcPts val="0"/>
              </a:spcBef>
              <a:spcAft>
                <a:spcPts val="0"/>
              </a:spcAft>
              <a:buClr>
                <a:schemeClr val="dk2"/>
              </a:buClr>
              <a:buSzPts val="3500"/>
              <a:buFont typeface="Fredoka"/>
              <a:buNone/>
              <a:defRPr sz="3500" b="1">
                <a:solidFill>
                  <a:schemeClr val="dk2"/>
                </a:solidFill>
                <a:latin typeface="Fredoka"/>
                <a:ea typeface="Fredoka"/>
                <a:cs typeface="Fredoka"/>
                <a:sym typeface="Fredoka"/>
              </a:defRPr>
            </a:lvl3pPr>
            <a:lvl4pPr lvl="3" rtl="0">
              <a:spcBef>
                <a:spcPts val="0"/>
              </a:spcBef>
              <a:spcAft>
                <a:spcPts val="0"/>
              </a:spcAft>
              <a:buClr>
                <a:schemeClr val="dk2"/>
              </a:buClr>
              <a:buSzPts val="3500"/>
              <a:buFont typeface="Fredoka"/>
              <a:buNone/>
              <a:defRPr sz="3500" b="1">
                <a:solidFill>
                  <a:schemeClr val="dk2"/>
                </a:solidFill>
                <a:latin typeface="Fredoka"/>
                <a:ea typeface="Fredoka"/>
                <a:cs typeface="Fredoka"/>
                <a:sym typeface="Fredoka"/>
              </a:defRPr>
            </a:lvl4pPr>
            <a:lvl5pPr lvl="4" rtl="0">
              <a:spcBef>
                <a:spcPts val="0"/>
              </a:spcBef>
              <a:spcAft>
                <a:spcPts val="0"/>
              </a:spcAft>
              <a:buClr>
                <a:schemeClr val="dk2"/>
              </a:buClr>
              <a:buSzPts val="3500"/>
              <a:buFont typeface="Fredoka"/>
              <a:buNone/>
              <a:defRPr sz="3500" b="1">
                <a:solidFill>
                  <a:schemeClr val="dk2"/>
                </a:solidFill>
                <a:latin typeface="Fredoka"/>
                <a:ea typeface="Fredoka"/>
                <a:cs typeface="Fredoka"/>
                <a:sym typeface="Fredoka"/>
              </a:defRPr>
            </a:lvl5pPr>
            <a:lvl6pPr lvl="5" rtl="0">
              <a:spcBef>
                <a:spcPts val="0"/>
              </a:spcBef>
              <a:spcAft>
                <a:spcPts val="0"/>
              </a:spcAft>
              <a:buClr>
                <a:schemeClr val="dk2"/>
              </a:buClr>
              <a:buSzPts val="3500"/>
              <a:buFont typeface="Fredoka"/>
              <a:buNone/>
              <a:defRPr sz="3500" b="1">
                <a:solidFill>
                  <a:schemeClr val="dk2"/>
                </a:solidFill>
                <a:latin typeface="Fredoka"/>
                <a:ea typeface="Fredoka"/>
                <a:cs typeface="Fredoka"/>
                <a:sym typeface="Fredoka"/>
              </a:defRPr>
            </a:lvl6pPr>
            <a:lvl7pPr lvl="6" rtl="0">
              <a:spcBef>
                <a:spcPts val="0"/>
              </a:spcBef>
              <a:spcAft>
                <a:spcPts val="0"/>
              </a:spcAft>
              <a:buClr>
                <a:schemeClr val="dk2"/>
              </a:buClr>
              <a:buSzPts val="3500"/>
              <a:buFont typeface="Fredoka"/>
              <a:buNone/>
              <a:defRPr sz="3500" b="1">
                <a:solidFill>
                  <a:schemeClr val="dk2"/>
                </a:solidFill>
                <a:latin typeface="Fredoka"/>
                <a:ea typeface="Fredoka"/>
                <a:cs typeface="Fredoka"/>
                <a:sym typeface="Fredoka"/>
              </a:defRPr>
            </a:lvl7pPr>
            <a:lvl8pPr lvl="7" rtl="0">
              <a:spcBef>
                <a:spcPts val="0"/>
              </a:spcBef>
              <a:spcAft>
                <a:spcPts val="0"/>
              </a:spcAft>
              <a:buClr>
                <a:schemeClr val="dk2"/>
              </a:buClr>
              <a:buSzPts val="3500"/>
              <a:buFont typeface="Fredoka"/>
              <a:buNone/>
              <a:defRPr sz="3500" b="1">
                <a:solidFill>
                  <a:schemeClr val="dk2"/>
                </a:solidFill>
                <a:latin typeface="Fredoka"/>
                <a:ea typeface="Fredoka"/>
                <a:cs typeface="Fredoka"/>
                <a:sym typeface="Fredoka"/>
              </a:defRPr>
            </a:lvl8pPr>
            <a:lvl9pPr lvl="8" rtl="0">
              <a:spcBef>
                <a:spcPts val="0"/>
              </a:spcBef>
              <a:spcAft>
                <a:spcPts val="0"/>
              </a:spcAft>
              <a:buClr>
                <a:schemeClr val="dk2"/>
              </a:buClr>
              <a:buSzPts val="3500"/>
              <a:buFont typeface="Fredoka"/>
              <a:buNone/>
              <a:defRPr sz="3500" b="1">
                <a:solidFill>
                  <a:schemeClr val="dk2"/>
                </a:solidFill>
                <a:latin typeface="Fredoka"/>
                <a:ea typeface="Fredoka"/>
                <a:cs typeface="Fredoka"/>
                <a:sym typeface="Fredok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1pPr>
            <a:lvl2pPr marL="914400" lvl="1"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2pPr>
            <a:lvl3pPr marL="1371600" lvl="2"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3pPr>
            <a:lvl4pPr marL="1828800" lvl="3"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4pPr>
            <a:lvl5pPr marL="2286000" lvl="4"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5pPr>
            <a:lvl6pPr marL="2743200" lvl="5"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6pPr>
            <a:lvl7pPr marL="3200400" lvl="6"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7pPr>
            <a:lvl8pPr marL="3657600" lvl="7"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8pPr>
            <a:lvl9pPr marL="4114800" lvl="8"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59" r:id="rId8"/>
    <p:sldLayoutId id="2147483665" r:id="rId9"/>
    <p:sldLayoutId id="2147483667" r:id="rId10"/>
    <p:sldLayoutId id="2147483668" r:id="rId11"/>
    <p:sldLayoutId id="2147483674" r:id="rId12"/>
    <p:sldLayoutId id="214748367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3390/s21020423"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mailto:newmanch@ntut.edu.tw"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49"/>
        <p:cNvGrpSpPr/>
        <p:nvPr/>
      </p:nvGrpSpPr>
      <p:grpSpPr>
        <a:xfrm>
          <a:off x="0" y="0"/>
          <a:ext cx="0" cy="0"/>
          <a:chOff x="0" y="0"/>
          <a:chExt cx="0" cy="0"/>
        </a:xfrm>
      </p:grpSpPr>
      <p:sp>
        <p:nvSpPr>
          <p:cNvPr id="256" name="Google Shape;256;p33"/>
          <p:cNvSpPr txBox="1">
            <a:spLocks noGrp="1"/>
          </p:cNvSpPr>
          <p:nvPr>
            <p:ph type="ctrTitle"/>
          </p:nvPr>
        </p:nvSpPr>
        <p:spPr>
          <a:xfrm>
            <a:off x="297543" y="809463"/>
            <a:ext cx="8715829" cy="1785424"/>
          </a:xfrm>
          <a:prstGeom prst="rect">
            <a:avLst/>
          </a:prstGeom>
        </p:spPr>
        <p:txBody>
          <a:bodyPr spcFirstLastPara="1" wrap="square" lIns="91425" tIns="91425" rIns="91425" bIns="91425" anchor="b" anchorCtr="0">
            <a:noAutofit/>
          </a:bodyPr>
          <a:lstStyle/>
          <a:p>
            <a:r>
              <a:rPr lang="en-US" sz="2800" dirty="0"/>
              <a:t>ADAPTIVE INTELLIGENT CONTROL OF AIR CONDITIONING SYSTEM WITH HOME AUTOMATION</a:t>
            </a:r>
            <a:br>
              <a:rPr lang="en-US" sz="2800" dirty="0">
                <a:latin typeface="Calibri" panose="020F0502020204030204" pitchFamily="34" charset="0"/>
                <a:cs typeface="Calibri" panose="020F0502020204030204" pitchFamily="34" charset="0"/>
              </a:rPr>
            </a:br>
            <a:endParaRPr lang="en-IN" sz="2800" dirty="0">
              <a:solidFill>
                <a:schemeClr val="dk1"/>
              </a:solidFill>
            </a:endParaRPr>
          </a:p>
        </p:txBody>
      </p:sp>
      <p:cxnSp>
        <p:nvCxnSpPr>
          <p:cNvPr id="299" name="Google Shape;299;p33"/>
          <p:cNvCxnSpPr>
            <a:cxnSpLocks/>
          </p:cNvCxnSpPr>
          <p:nvPr/>
        </p:nvCxnSpPr>
        <p:spPr>
          <a:xfrm>
            <a:off x="2528853" y="2163572"/>
            <a:ext cx="3705032" cy="0"/>
          </a:xfrm>
          <a:prstGeom prst="straightConnector1">
            <a:avLst/>
          </a:prstGeom>
          <a:noFill/>
          <a:ln w="38100" cap="rnd" cmpd="sng">
            <a:solidFill>
              <a:schemeClr val="dk2"/>
            </a:solidFill>
            <a:prstDash val="solid"/>
            <a:round/>
            <a:headEnd type="none" w="med" len="med"/>
            <a:tailEnd type="none" w="med" len="med"/>
          </a:ln>
        </p:spPr>
      </p:cxnSp>
      <p:sp>
        <p:nvSpPr>
          <p:cNvPr id="6" name="TextBox 5">
            <a:extLst>
              <a:ext uri="{FF2B5EF4-FFF2-40B4-BE49-F238E27FC236}">
                <a16:creationId xmlns:a16="http://schemas.microsoft.com/office/drawing/2014/main" id="{35B43BDA-E0F9-0E4B-2F87-8A00493B423A}"/>
              </a:ext>
            </a:extLst>
          </p:cNvPr>
          <p:cNvSpPr txBox="1"/>
          <p:nvPr/>
        </p:nvSpPr>
        <p:spPr>
          <a:xfrm>
            <a:off x="6553200" y="3824514"/>
            <a:ext cx="3860515" cy="138499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PRESENTEED BY,</a:t>
            </a:r>
          </a:p>
          <a:p>
            <a:r>
              <a:rPr lang="en-US" dirty="0">
                <a:latin typeface="Calibri" panose="020F0502020204030204" pitchFamily="34" charset="0"/>
                <a:cs typeface="Calibri" panose="020F0502020204030204" pitchFamily="34" charset="0"/>
              </a:rPr>
              <a:t>POOJITH HS (1DS20EE048)</a:t>
            </a:r>
          </a:p>
          <a:p>
            <a:r>
              <a:rPr lang="en-US" dirty="0">
                <a:latin typeface="Calibri" panose="020F0502020204030204" pitchFamily="34" charset="0"/>
                <a:cs typeface="Calibri" panose="020F0502020204030204" pitchFamily="34" charset="0"/>
              </a:rPr>
              <a:t>PUNITH KUMAR (1DS20EE051)</a:t>
            </a:r>
          </a:p>
          <a:p>
            <a:r>
              <a:rPr lang="en-US" dirty="0">
                <a:latin typeface="Calibri" panose="020F0502020204030204" pitchFamily="34" charset="0"/>
                <a:cs typeface="Calibri" panose="020F0502020204030204" pitchFamily="34" charset="0"/>
              </a:rPr>
              <a:t>RAKSHIT MOKTALI(1DSEE054)</a:t>
            </a:r>
          </a:p>
          <a:p>
            <a:r>
              <a:rPr lang="en-US" dirty="0">
                <a:latin typeface="Calibri" panose="020F0502020204030204" pitchFamily="34" charset="0"/>
                <a:cs typeface="Calibri" panose="020F0502020204030204" pitchFamily="34" charset="0"/>
              </a:rPr>
              <a:t>SRUJAN KASHYAP(1DS20EE072)</a:t>
            </a:r>
          </a:p>
          <a:p>
            <a:endParaRPr lang="en-IN" dirty="0"/>
          </a:p>
        </p:txBody>
      </p:sp>
      <p:pic>
        <p:nvPicPr>
          <p:cNvPr id="13" name="Picture 12">
            <a:extLst>
              <a:ext uri="{FF2B5EF4-FFF2-40B4-BE49-F238E27FC236}">
                <a16:creationId xmlns:a16="http://schemas.microsoft.com/office/drawing/2014/main" id="{CF8277E5-1684-F2E4-3FB9-454C9A5EE84B}"/>
              </a:ext>
            </a:extLst>
          </p:cNvPr>
          <p:cNvPicPr>
            <a:picLocks noChangeAspect="1"/>
          </p:cNvPicPr>
          <p:nvPr/>
        </p:nvPicPr>
        <p:blipFill>
          <a:blip r:embed="rId3"/>
          <a:stretch>
            <a:fillRect/>
          </a:stretch>
        </p:blipFill>
        <p:spPr>
          <a:xfrm>
            <a:off x="7641771" y="-52220"/>
            <a:ext cx="1088571" cy="1119048"/>
          </a:xfrm>
          <a:prstGeom prst="rect">
            <a:avLst/>
          </a:prstGeom>
          <a:scene3d>
            <a:camera prst="orthographicFront">
              <a:rot lat="21299999" lon="0" rev="0"/>
            </a:camera>
            <a:lightRig rig="threePt" dir="t"/>
          </a:scene3d>
        </p:spPr>
      </p:pic>
      <p:pic>
        <p:nvPicPr>
          <p:cNvPr id="19" name="Picture 18">
            <a:extLst>
              <a:ext uri="{FF2B5EF4-FFF2-40B4-BE49-F238E27FC236}">
                <a16:creationId xmlns:a16="http://schemas.microsoft.com/office/drawing/2014/main" id="{643272D1-3649-7205-A095-4EEBDBCA3B97}"/>
              </a:ext>
            </a:extLst>
          </p:cNvPr>
          <p:cNvPicPr>
            <a:picLocks noChangeAspect="1"/>
          </p:cNvPicPr>
          <p:nvPr/>
        </p:nvPicPr>
        <p:blipFill>
          <a:blip r:embed="rId4"/>
          <a:stretch>
            <a:fillRect/>
          </a:stretch>
        </p:blipFill>
        <p:spPr>
          <a:xfrm>
            <a:off x="393745" y="138257"/>
            <a:ext cx="671206" cy="6712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564"/>
        <p:cNvGrpSpPr/>
        <p:nvPr/>
      </p:nvGrpSpPr>
      <p:grpSpPr>
        <a:xfrm>
          <a:off x="0" y="0"/>
          <a:ext cx="0" cy="0"/>
          <a:chOff x="0" y="0"/>
          <a:chExt cx="0" cy="0"/>
        </a:xfrm>
      </p:grpSpPr>
      <p:sp>
        <p:nvSpPr>
          <p:cNvPr id="565" name="Google Shape;565;p40"/>
          <p:cNvSpPr txBox="1">
            <a:spLocks noGrp="1"/>
          </p:cNvSpPr>
          <p:nvPr>
            <p:ph type="title"/>
          </p:nvPr>
        </p:nvSpPr>
        <p:spPr>
          <a:xfrm>
            <a:off x="335810" y="119043"/>
            <a:ext cx="4659155" cy="696647"/>
          </a:xfrm>
          <a:prstGeom prst="rect">
            <a:avLst/>
          </a:prstGeom>
        </p:spPr>
        <p:txBody>
          <a:bodyPr spcFirstLastPara="1" wrap="square" lIns="91425" tIns="91425" rIns="91425" bIns="91425" anchor="ctr" anchorCtr="0">
            <a:noAutofit/>
          </a:bodyPr>
          <a:lstStyle/>
          <a:p>
            <a:r>
              <a:rPr lang="en-US" sz="3600" dirty="0">
                <a:latin typeface="Calibri" panose="020F0502020204030204" pitchFamily="34" charset="0"/>
                <a:cs typeface="Calibri" panose="020F0502020204030204" pitchFamily="34" charset="0"/>
              </a:rPr>
              <a:t>Applications</a:t>
            </a:r>
          </a:p>
        </p:txBody>
      </p:sp>
      <p:sp>
        <p:nvSpPr>
          <p:cNvPr id="7" name="TextBox 6">
            <a:extLst>
              <a:ext uri="{FF2B5EF4-FFF2-40B4-BE49-F238E27FC236}">
                <a16:creationId xmlns:a16="http://schemas.microsoft.com/office/drawing/2014/main" id="{4F97DAEC-5701-559C-7E51-8275E080A411}"/>
              </a:ext>
            </a:extLst>
          </p:cNvPr>
          <p:cNvSpPr txBox="1"/>
          <p:nvPr/>
        </p:nvSpPr>
        <p:spPr>
          <a:xfrm>
            <a:off x="335810" y="979714"/>
            <a:ext cx="8350990" cy="2523768"/>
          </a:xfrm>
          <a:prstGeom prst="rect">
            <a:avLst/>
          </a:prstGeom>
          <a:noFill/>
        </p:spPr>
        <p:txBody>
          <a:bodyPr wrap="square" rtlCol="0">
            <a:spAutoFit/>
          </a:bodyPr>
          <a:lstStyle/>
          <a:p>
            <a:pPr marL="342900" indent="-342900">
              <a:buAutoNum type="arabicPeriod"/>
            </a:pPr>
            <a:r>
              <a:rPr lang="en-IN" sz="1600" dirty="0">
                <a:latin typeface="Manrope" panose="020B0604020202020204" charset="0"/>
                <a:cs typeface="Calibri" panose="020F0502020204030204" pitchFamily="34" charset="0"/>
              </a:rPr>
              <a:t>Home</a:t>
            </a:r>
          </a:p>
          <a:p>
            <a:pPr marL="342900" indent="-342900">
              <a:buAutoNum type="arabicPeriod"/>
            </a:pPr>
            <a:r>
              <a:rPr lang="en-IN" sz="1600" dirty="0">
                <a:latin typeface="Manrope" panose="020B0604020202020204" charset="0"/>
                <a:cs typeface="Calibri" panose="020F0502020204030204" pitchFamily="34" charset="0"/>
              </a:rPr>
              <a:t>Mall</a:t>
            </a:r>
          </a:p>
          <a:p>
            <a:pPr marL="342900" indent="-342900">
              <a:buAutoNum type="arabicPeriod"/>
            </a:pPr>
            <a:r>
              <a:rPr lang="en-IN" sz="1600" dirty="0">
                <a:latin typeface="Manrope" panose="020B0604020202020204" charset="0"/>
                <a:cs typeface="Calibri" panose="020F0502020204030204" pitchFamily="34" charset="0"/>
              </a:rPr>
              <a:t>Shopping complex</a:t>
            </a:r>
          </a:p>
          <a:p>
            <a:pPr marL="342900" indent="-342900">
              <a:buAutoNum type="arabicPeriod"/>
            </a:pPr>
            <a:r>
              <a:rPr lang="en-IN" sz="1600" dirty="0">
                <a:latin typeface="Manrope" panose="020B0604020202020204" charset="0"/>
                <a:cs typeface="Calibri" panose="020F0502020204030204" pitchFamily="34" charset="0"/>
              </a:rPr>
              <a:t>Hospitals</a:t>
            </a:r>
          </a:p>
          <a:p>
            <a:pPr marL="342900" indent="-342900">
              <a:buAutoNum type="arabicPeriod"/>
            </a:pPr>
            <a:r>
              <a:rPr lang="en-IN" sz="1600" dirty="0">
                <a:latin typeface="Manrope" panose="020B0604020202020204" charset="0"/>
                <a:cs typeface="Calibri" panose="020F0502020204030204" pitchFamily="34" charset="0"/>
              </a:rPr>
              <a:t>Factories</a:t>
            </a:r>
            <a:r>
              <a:rPr lang="en-US" sz="1600" dirty="0">
                <a:latin typeface="Manrope" panose="020B0604020202020204" charset="0"/>
                <a:cs typeface="Calibri" panose="020F0502020204030204" pitchFamily="34" charset="0"/>
              </a:rPr>
              <a:t> </a:t>
            </a:r>
          </a:p>
          <a:p>
            <a:pPr marL="342900" indent="-342900">
              <a:buAutoNum type="arabicPeriod"/>
            </a:pPr>
            <a:r>
              <a:rPr lang="en-US" sz="1600" dirty="0">
                <a:latin typeface="Manrope" panose="020B0604020202020204" charset="0"/>
                <a:cs typeface="Calibri" panose="020F0502020204030204" pitchFamily="34" charset="0"/>
              </a:rPr>
              <a:t>School &amp; College</a:t>
            </a:r>
          </a:p>
          <a:p>
            <a:pPr marL="342900" indent="-342900">
              <a:buFontTx/>
              <a:buAutoNum type="arabicPeriod"/>
            </a:pPr>
            <a:r>
              <a:rPr lang="en-US" sz="1600" dirty="0">
                <a:latin typeface="Manrope" panose="020B0604020202020204" charset="0"/>
                <a:cs typeface="Calibri" panose="020F0502020204030204" pitchFamily="34" charset="0"/>
              </a:rPr>
              <a:t>In temperature controlled testing laboratories</a:t>
            </a:r>
          </a:p>
          <a:p>
            <a:pPr marL="342900" indent="-342900">
              <a:buAutoNum type="arabicPeriod"/>
            </a:pPr>
            <a:r>
              <a:rPr lang="en-US" sz="1600" dirty="0">
                <a:latin typeface="Manrope" panose="020B0604020202020204" charset="0"/>
                <a:cs typeface="Calibri" panose="020F0502020204030204" pitchFamily="34" charset="0"/>
              </a:rPr>
              <a:t>Automatic temperature and humidity control system using air-conditioning in transformer substation.</a:t>
            </a:r>
          </a:p>
          <a:p>
            <a:endParaRPr lang="en-IN" dirty="0"/>
          </a:p>
        </p:txBody>
      </p:sp>
      <p:pic>
        <p:nvPicPr>
          <p:cNvPr id="9" name="Picture 8">
            <a:extLst>
              <a:ext uri="{FF2B5EF4-FFF2-40B4-BE49-F238E27FC236}">
                <a16:creationId xmlns:a16="http://schemas.microsoft.com/office/drawing/2014/main" id="{1FBC2C1D-3025-15E8-2B3E-D40E318F46D6}"/>
              </a:ext>
            </a:extLst>
          </p:cNvPr>
          <p:cNvPicPr>
            <a:picLocks noChangeAspect="1"/>
          </p:cNvPicPr>
          <p:nvPr/>
        </p:nvPicPr>
        <p:blipFill>
          <a:blip r:embed="rId3"/>
          <a:stretch>
            <a:fillRect/>
          </a:stretch>
        </p:blipFill>
        <p:spPr>
          <a:xfrm>
            <a:off x="2849539" y="97778"/>
            <a:ext cx="564221" cy="564221"/>
          </a:xfrm>
          <a:prstGeom prst="rect">
            <a:avLst/>
          </a:prstGeom>
        </p:spPr>
      </p:pic>
      <p:grpSp>
        <p:nvGrpSpPr>
          <p:cNvPr id="12" name="Google Shape;258;p33">
            <a:extLst>
              <a:ext uri="{FF2B5EF4-FFF2-40B4-BE49-F238E27FC236}">
                <a16:creationId xmlns:a16="http://schemas.microsoft.com/office/drawing/2014/main" id="{FB0A8C97-6473-0484-C8E8-64D6E4194194}"/>
              </a:ext>
            </a:extLst>
          </p:cNvPr>
          <p:cNvGrpSpPr/>
          <p:nvPr/>
        </p:nvGrpSpPr>
        <p:grpSpPr>
          <a:xfrm>
            <a:off x="8564031" y="253044"/>
            <a:ext cx="245538" cy="296218"/>
            <a:chOff x="1096838" y="391396"/>
            <a:chExt cx="245538" cy="296218"/>
          </a:xfrm>
        </p:grpSpPr>
        <p:sp>
          <p:nvSpPr>
            <p:cNvPr id="13" name="Google Shape;259;p33">
              <a:extLst>
                <a:ext uri="{FF2B5EF4-FFF2-40B4-BE49-F238E27FC236}">
                  <a16:creationId xmlns:a16="http://schemas.microsoft.com/office/drawing/2014/main" id="{8751E4C8-ABFD-8083-A57E-E0D9EB4AEC13}"/>
                </a:ext>
              </a:extLst>
            </p:cNvPr>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p33">
              <a:extLst>
                <a:ext uri="{FF2B5EF4-FFF2-40B4-BE49-F238E27FC236}">
                  <a16:creationId xmlns:a16="http://schemas.microsoft.com/office/drawing/2014/main" id="{BE4B4DD9-888D-525D-3FED-C947FE00C0B2}"/>
                </a:ext>
              </a:extLst>
            </p:cNvPr>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564"/>
        <p:cNvGrpSpPr/>
        <p:nvPr/>
      </p:nvGrpSpPr>
      <p:grpSpPr>
        <a:xfrm>
          <a:off x="0" y="0"/>
          <a:ext cx="0" cy="0"/>
          <a:chOff x="0" y="0"/>
          <a:chExt cx="0" cy="0"/>
        </a:xfrm>
      </p:grpSpPr>
      <p:sp>
        <p:nvSpPr>
          <p:cNvPr id="565" name="Google Shape;565;p40"/>
          <p:cNvSpPr txBox="1">
            <a:spLocks noGrp="1"/>
          </p:cNvSpPr>
          <p:nvPr>
            <p:ph type="title"/>
          </p:nvPr>
        </p:nvSpPr>
        <p:spPr>
          <a:xfrm>
            <a:off x="335810" y="119043"/>
            <a:ext cx="4659155" cy="696647"/>
          </a:xfrm>
          <a:prstGeom prst="rect">
            <a:avLst/>
          </a:prstGeom>
        </p:spPr>
        <p:txBody>
          <a:bodyPr spcFirstLastPara="1" wrap="square" lIns="91425" tIns="91425" rIns="91425" bIns="91425" anchor="ctr" anchorCtr="0">
            <a:noAutofit/>
          </a:bodyPr>
          <a:lstStyle/>
          <a:p>
            <a:r>
              <a:rPr lang="en-US" sz="3600" dirty="0">
                <a:latin typeface="Calibri" panose="020F0502020204030204" pitchFamily="34" charset="0"/>
                <a:cs typeface="Calibri" panose="020F0502020204030204" pitchFamily="34" charset="0"/>
              </a:rPr>
              <a:t>References</a:t>
            </a:r>
          </a:p>
        </p:txBody>
      </p:sp>
      <p:sp>
        <p:nvSpPr>
          <p:cNvPr id="7" name="TextBox 6">
            <a:extLst>
              <a:ext uri="{FF2B5EF4-FFF2-40B4-BE49-F238E27FC236}">
                <a16:creationId xmlns:a16="http://schemas.microsoft.com/office/drawing/2014/main" id="{4F97DAEC-5701-559C-7E51-8275E080A411}"/>
              </a:ext>
            </a:extLst>
          </p:cNvPr>
          <p:cNvSpPr txBox="1"/>
          <p:nvPr/>
        </p:nvSpPr>
        <p:spPr>
          <a:xfrm>
            <a:off x="74428" y="754900"/>
            <a:ext cx="8995143" cy="5447645"/>
          </a:xfrm>
          <a:prstGeom prst="rect">
            <a:avLst/>
          </a:prstGeom>
          <a:noFill/>
        </p:spPr>
        <p:txBody>
          <a:bodyPr wrap="square" rtlCol="0">
            <a:spAutoFit/>
          </a:bodyPr>
          <a:lstStyle/>
          <a:p>
            <a:r>
              <a:rPr lang="en-US" sz="1200" b="0" i="0" u="none" strike="noStrike" dirty="0">
                <a:solidFill>
                  <a:srgbClr val="000000"/>
                </a:solidFill>
                <a:effectLst/>
                <a:latin typeface="Times New Roman" panose="02020603050405020304" pitchFamily="18" charset="0"/>
              </a:rPr>
              <a:t>[1] Fontes, F.; </a:t>
            </a:r>
            <a:r>
              <a:rPr lang="en-US" sz="1200" b="0" i="0" u="none" strike="noStrike" dirty="0" err="1">
                <a:solidFill>
                  <a:srgbClr val="000000"/>
                </a:solidFill>
                <a:effectLst/>
                <a:latin typeface="Times New Roman" panose="02020603050405020304" pitchFamily="18" charset="0"/>
              </a:rPr>
              <a:t>Antão</a:t>
            </a:r>
            <a:r>
              <a:rPr lang="en-US" sz="1200" b="0" i="0" u="none" strike="noStrike" dirty="0">
                <a:solidFill>
                  <a:srgbClr val="000000"/>
                </a:solidFill>
                <a:effectLst/>
                <a:latin typeface="Times New Roman" panose="02020603050405020304" pitchFamily="18" charset="0"/>
              </a:rPr>
              <a:t>, R.; </a:t>
            </a:r>
            <a:r>
              <a:rPr lang="en-US" sz="1200" b="0" i="0" u="none" strike="noStrike" dirty="0" err="1">
                <a:solidFill>
                  <a:srgbClr val="000000"/>
                </a:solidFill>
                <a:effectLst/>
                <a:latin typeface="Times New Roman" panose="02020603050405020304" pitchFamily="18" charset="0"/>
              </a:rPr>
              <a:t>Mota</a:t>
            </a:r>
            <a:r>
              <a:rPr lang="en-US" sz="1200" b="0" i="0" u="none" strike="noStrike" dirty="0">
                <a:solidFill>
                  <a:srgbClr val="000000"/>
                </a:solidFill>
                <a:effectLst/>
                <a:latin typeface="Times New Roman" panose="02020603050405020304" pitchFamily="18" charset="0"/>
              </a:rPr>
              <a:t>, A.; </a:t>
            </a:r>
            <a:r>
              <a:rPr lang="en-US" sz="1200" b="0" i="0" u="none" strike="noStrike" dirty="0" err="1">
                <a:solidFill>
                  <a:srgbClr val="000000"/>
                </a:solidFill>
                <a:effectLst/>
                <a:latin typeface="Times New Roman" panose="02020603050405020304" pitchFamily="18" charset="0"/>
              </a:rPr>
              <a:t>Pedreiras</a:t>
            </a:r>
            <a:r>
              <a:rPr lang="en-US" sz="1200" b="0" i="0" u="none" strike="noStrike" dirty="0">
                <a:solidFill>
                  <a:srgbClr val="000000"/>
                </a:solidFill>
                <a:effectLst/>
                <a:latin typeface="Times New Roman" panose="02020603050405020304" pitchFamily="18" charset="0"/>
              </a:rPr>
              <a:t>, P. Improving the Ambient Temperature Control Performance in Smart Homes and Buildings. Sensors 2021, 21, 423. </a:t>
            </a:r>
            <a:r>
              <a:rPr lang="en-US" sz="1200" b="0" i="0" u="sng" strike="noStrike" dirty="0">
                <a:solidFill>
                  <a:srgbClr val="000000"/>
                </a:solidFill>
                <a:effectLst/>
                <a:latin typeface="Times New Roman" panose="02020603050405020304" pitchFamily="18" charset="0"/>
                <a:hlinkClick r:id="rId3"/>
              </a:rPr>
              <a:t>https://doi.org/10.3390/s21020423</a:t>
            </a:r>
            <a:endParaRPr lang="en-US" sz="1200" u="sng" dirty="0">
              <a:latin typeface="Times New Roman" panose="02020603050405020304" pitchFamily="18" charset="0"/>
            </a:endParaRPr>
          </a:p>
          <a:p>
            <a:endParaRPr lang="en-US" sz="1200" b="0" i="0" u="sng" strike="noStrike" dirty="0">
              <a:solidFill>
                <a:srgbClr val="000000"/>
              </a:solidFill>
              <a:effectLst/>
              <a:latin typeface="Times New Roman" panose="02020603050405020304" pitchFamily="18" charset="0"/>
            </a:endParaRPr>
          </a:p>
          <a:p>
            <a:r>
              <a:rPr lang="en-IN" sz="1200" b="0" i="0" u="none" strike="noStrike" dirty="0">
                <a:solidFill>
                  <a:srgbClr val="000000"/>
                </a:solidFill>
                <a:effectLst/>
                <a:latin typeface="Times New Roman" panose="02020603050405020304" pitchFamily="18" charset="0"/>
              </a:rPr>
              <a:t>[2] Smart Sensors Enable Smart Air Conditioning Control Chin-Chi Cheng and </a:t>
            </a:r>
            <a:r>
              <a:rPr lang="en-IN" sz="1200" b="0" i="0" u="none" strike="noStrike" dirty="0" err="1">
                <a:solidFill>
                  <a:srgbClr val="000000"/>
                </a:solidFill>
                <a:effectLst/>
                <a:latin typeface="Times New Roman" panose="02020603050405020304" pitchFamily="18" charset="0"/>
              </a:rPr>
              <a:t>Dasheng</a:t>
            </a:r>
            <a:r>
              <a:rPr lang="en-IN" sz="1200" b="0" i="0" u="none" strike="noStrike" dirty="0">
                <a:solidFill>
                  <a:srgbClr val="000000"/>
                </a:solidFill>
                <a:effectLst/>
                <a:latin typeface="Times New Roman" panose="02020603050405020304" pitchFamily="18" charset="0"/>
              </a:rPr>
              <a:t> Lee *Department of Energy and Refrigerating Air- Conditioning Engineering, National Taipei University of Technology, Taipei 10608,Taiwan; E-Mail: </a:t>
            </a:r>
            <a:r>
              <a:rPr lang="en-IN" sz="1200" b="0" i="0" u="sng" strike="noStrike" dirty="0">
                <a:solidFill>
                  <a:srgbClr val="000000"/>
                </a:solidFill>
                <a:effectLst/>
                <a:latin typeface="Times New Roman" panose="02020603050405020304" pitchFamily="18" charset="0"/>
                <a:hlinkClick r:id="rId4"/>
              </a:rPr>
              <a:t>newmanch@ntut.edu.tw</a:t>
            </a:r>
            <a:r>
              <a:rPr lang="en-IN" sz="1200" b="0" i="0" u="none" strike="noStrike" dirty="0">
                <a:solidFill>
                  <a:srgbClr val="000000"/>
                </a:solidFill>
                <a:effectLst/>
                <a:latin typeface="Times New Roman" panose="02020603050405020304" pitchFamily="18" charset="0"/>
                <a:hlinkClick r:id="rId4"/>
              </a:rPr>
              <a:t> </a:t>
            </a:r>
            <a:r>
              <a:rPr lang="en-IN" sz="1200" b="0" i="0" u="none" strike="noStrike" dirty="0">
                <a:solidFill>
                  <a:srgbClr val="000000"/>
                </a:solidFill>
                <a:effectLst/>
                <a:latin typeface="Times New Roman" panose="02020603050405020304" pitchFamily="18" charset="0"/>
              </a:rPr>
              <a:t>doi:10.3390/s140611179</a:t>
            </a:r>
          </a:p>
          <a:p>
            <a:endParaRPr lang="en-IN" sz="1200" dirty="0">
              <a:latin typeface="Times New Roman" panose="02020603050405020304" pitchFamily="18" charset="0"/>
            </a:endParaRPr>
          </a:p>
          <a:p>
            <a:r>
              <a:rPr lang="en-IN" sz="1200" b="0" i="0" u="none" strike="noStrike" dirty="0">
                <a:solidFill>
                  <a:srgbClr val="000000"/>
                </a:solidFill>
                <a:effectLst/>
                <a:latin typeface="Times New Roman" panose="02020603050405020304" pitchFamily="18" charset="0"/>
              </a:rPr>
              <a:t>[3] F. Budiman, M. </a:t>
            </a:r>
            <a:r>
              <a:rPr lang="en-IN" sz="1200" b="0" i="0" u="none" strike="noStrike" dirty="0" err="1">
                <a:solidFill>
                  <a:srgbClr val="000000"/>
                </a:solidFill>
                <a:effectLst/>
                <a:latin typeface="Times New Roman" panose="02020603050405020304" pitchFamily="18" charset="0"/>
              </a:rPr>
              <a:t>Rivai</a:t>
            </a:r>
            <a:r>
              <a:rPr lang="en-IN" sz="1200" b="0" i="0" u="none" strike="noStrike" dirty="0">
                <a:solidFill>
                  <a:srgbClr val="000000"/>
                </a:solidFill>
                <a:effectLst/>
                <a:latin typeface="Times New Roman" panose="02020603050405020304" pitchFamily="18" charset="0"/>
              </a:rPr>
              <a:t>, I. G. </a:t>
            </a:r>
            <a:r>
              <a:rPr lang="en-IN" sz="1200" b="0" i="0" u="none" strike="noStrike" dirty="0" err="1">
                <a:solidFill>
                  <a:srgbClr val="000000"/>
                </a:solidFill>
                <a:effectLst/>
                <a:latin typeface="Times New Roman" panose="02020603050405020304" pitchFamily="18" charset="0"/>
              </a:rPr>
              <a:t>Bagus</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Prasta</a:t>
            </a:r>
            <a:r>
              <a:rPr lang="en-IN" sz="1200" b="0" i="0" u="none" strike="noStrike" dirty="0">
                <a:solidFill>
                  <a:srgbClr val="000000"/>
                </a:solidFill>
                <a:effectLst/>
                <a:latin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rPr>
              <a:t>Raditya</a:t>
            </a:r>
            <a:r>
              <a:rPr lang="en-IN" sz="1200" b="0" i="0" u="none" strike="noStrike" dirty="0">
                <a:solidFill>
                  <a:srgbClr val="000000"/>
                </a:solidFill>
                <a:effectLst/>
                <a:latin typeface="Times New Roman" panose="02020603050405020304" pitchFamily="18" charset="0"/>
              </a:rPr>
              <a:t>, D. </a:t>
            </a:r>
            <a:r>
              <a:rPr lang="en-IN" sz="1200" b="0" i="0" u="none" strike="noStrike" dirty="0" err="1">
                <a:solidFill>
                  <a:srgbClr val="000000"/>
                </a:solidFill>
                <a:effectLst/>
                <a:latin typeface="Times New Roman" panose="02020603050405020304" pitchFamily="18" charset="0"/>
              </a:rPr>
              <a:t>Krisrenanto</a:t>
            </a:r>
            <a:r>
              <a:rPr lang="en-IN" sz="1200" b="0" i="0" u="none" strike="noStrike" dirty="0">
                <a:solidFill>
                  <a:srgbClr val="000000"/>
                </a:solidFill>
                <a:effectLst/>
                <a:latin typeface="Times New Roman" panose="02020603050405020304" pitchFamily="18" charset="0"/>
              </a:rPr>
              <a:t> and I. Z. </a:t>
            </a:r>
            <a:r>
              <a:rPr lang="en-IN" sz="1200" b="0" i="0" u="none" strike="noStrike" dirty="0" err="1">
                <a:solidFill>
                  <a:srgbClr val="000000"/>
                </a:solidFill>
                <a:effectLst/>
                <a:latin typeface="Times New Roman" panose="02020603050405020304" pitchFamily="18" charset="0"/>
              </a:rPr>
              <a:t>Amiroh</a:t>
            </a:r>
            <a:r>
              <a:rPr lang="en-IN" sz="1200" b="0" i="0" u="none" strike="noStrike" dirty="0">
                <a:solidFill>
                  <a:srgbClr val="000000"/>
                </a:solidFill>
                <a:effectLst/>
                <a:latin typeface="Times New Roman" panose="02020603050405020304" pitchFamily="18" charset="0"/>
              </a:rPr>
              <a:t>, "Smart Control of Air Conditioning System Based on Number and Activity Level of Persons," 2018 International Seminar on Intelligent Technology and Its Applications (ISITIA), Bali, Indonesia, 2018, pp. 431-436, doi:10.1109/ISITIA.2018.8711311.</a:t>
            </a:r>
          </a:p>
          <a:p>
            <a:endParaRPr lang="en-IN" sz="1200" b="0" dirty="0">
              <a:effectLst/>
            </a:endParaRPr>
          </a:p>
          <a:p>
            <a:endParaRPr lang="en-IN" sz="1200" b="0" i="0" u="none" strike="noStrike" dirty="0">
              <a:solidFill>
                <a:srgbClr val="000000"/>
              </a:solidFill>
              <a:effectLst/>
              <a:latin typeface="Times New Roman" panose="02020603050405020304" pitchFamily="18" charset="0"/>
            </a:endParaRPr>
          </a:p>
          <a:p>
            <a:r>
              <a:rPr lang="en-IN" sz="1200" dirty="0">
                <a:latin typeface="Times New Roman" panose="02020603050405020304" pitchFamily="18" charset="0"/>
              </a:rPr>
              <a:t>[4] </a:t>
            </a:r>
            <a:r>
              <a:rPr lang="en-IN" sz="1200" b="0" i="0" u="none" strike="noStrike" dirty="0">
                <a:solidFill>
                  <a:srgbClr val="000000"/>
                </a:solidFill>
                <a:effectLst/>
                <a:latin typeface="Times New Roman" panose="02020603050405020304" pitchFamily="18" charset="0"/>
              </a:rPr>
              <a:t>L. Feng, Z. Hui and T. Yan, "Automatic Temperature and Humidity Control System Using Air-Conditioning in Transformer Substation," 2012 Asia-Pacific Power and Energy Engineering Conference, Shanghai, China, 2012, pp. 1-4, </a:t>
            </a:r>
            <a:r>
              <a:rPr lang="en-IN" sz="1200" b="0" i="0" u="none" strike="noStrike" dirty="0" err="1">
                <a:solidFill>
                  <a:srgbClr val="000000"/>
                </a:solidFill>
                <a:effectLst/>
                <a:latin typeface="Times New Roman" panose="02020603050405020304" pitchFamily="18" charset="0"/>
              </a:rPr>
              <a:t>doi</a:t>
            </a:r>
            <a:r>
              <a:rPr lang="en-IN" sz="1200" b="0" i="0" u="none" strike="noStrike" dirty="0">
                <a:solidFill>
                  <a:srgbClr val="000000"/>
                </a:solidFill>
                <a:effectLst/>
                <a:latin typeface="Times New Roman" panose="02020603050405020304" pitchFamily="18" charset="0"/>
              </a:rPr>
              <a:t>: 10.1109/APPEEC.2012.6306942.</a:t>
            </a:r>
          </a:p>
          <a:p>
            <a:endParaRPr lang="en-IN" sz="1200" dirty="0">
              <a:latin typeface="Times New Roman" panose="02020603050405020304" pitchFamily="18" charset="0"/>
            </a:endParaRPr>
          </a:p>
          <a:p>
            <a:r>
              <a:rPr lang="en-IN" sz="1200" b="0" i="0" u="none" strike="noStrike" dirty="0">
                <a:solidFill>
                  <a:srgbClr val="000000"/>
                </a:solidFill>
                <a:effectLst/>
                <a:latin typeface="Times New Roman" panose="02020603050405020304" pitchFamily="18" charset="0"/>
              </a:rPr>
              <a:t>[5] </a:t>
            </a:r>
            <a:r>
              <a:rPr lang="en-IN" sz="1200" b="0" i="0" u="none" strike="noStrike" dirty="0" err="1">
                <a:solidFill>
                  <a:srgbClr val="000000"/>
                </a:solidFill>
                <a:effectLst/>
                <a:latin typeface="Times New Roman" panose="02020603050405020304" pitchFamily="18" charset="0"/>
              </a:rPr>
              <a:t>Elkholy</a:t>
            </a:r>
            <a:r>
              <a:rPr lang="en-IN" sz="1200" b="0" i="0" u="none" strike="noStrike" dirty="0">
                <a:solidFill>
                  <a:srgbClr val="000000"/>
                </a:solidFill>
                <a:effectLst/>
                <a:latin typeface="Times New Roman" panose="02020603050405020304" pitchFamily="18" charset="0"/>
              </a:rPr>
              <a:t>, M.H.; </a:t>
            </a:r>
            <a:r>
              <a:rPr lang="en-IN" sz="1200" b="0" i="0" u="none" strike="noStrike" dirty="0" err="1">
                <a:solidFill>
                  <a:srgbClr val="000000"/>
                </a:solidFill>
                <a:effectLst/>
                <a:latin typeface="Times New Roman" panose="02020603050405020304" pitchFamily="18" charset="0"/>
              </a:rPr>
              <a:t>Senjyu</a:t>
            </a:r>
            <a:r>
              <a:rPr lang="en-IN" sz="1200" b="0" i="0" u="none" strike="noStrike" dirty="0">
                <a:solidFill>
                  <a:srgbClr val="000000"/>
                </a:solidFill>
                <a:effectLst/>
                <a:latin typeface="Times New Roman" panose="02020603050405020304" pitchFamily="18" charset="0"/>
              </a:rPr>
              <a:t>, T.; </a:t>
            </a:r>
            <a:r>
              <a:rPr lang="en-IN" sz="1200" b="0" i="0" u="none" strike="noStrike" dirty="0" err="1">
                <a:solidFill>
                  <a:srgbClr val="000000"/>
                </a:solidFill>
                <a:effectLst/>
                <a:latin typeface="Times New Roman" panose="02020603050405020304" pitchFamily="18" charset="0"/>
              </a:rPr>
              <a:t>Lotfy</a:t>
            </a:r>
            <a:r>
              <a:rPr lang="en-IN" sz="1200" b="0" i="0" u="none" strike="noStrike" dirty="0">
                <a:solidFill>
                  <a:srgbClr val="000000"/>
                </a:solidFill>
                <a:effectLst/>
                <a:latin typeface="Times New Roman" panose="02020603050405020304" pitchFamily="18" charset="0"/>
              </a:rPr>
              <a:t>, M.E.; </a:t>
            </a:r>
            <a:r>
              <a:rPr lang="en-IN" sz="1200" b="0" i="0" u="none" strike="noStrike" dirty="0" err="1">
                <a:solidFill>
                  <a:srgbClr val="000000"/>
                </a:solidFill>
                <a:effectLst/>
                <a:latin typeface="Times New Roman" panose="02020603050405020304" pitchFamily="18" charset="0"/>
              </a:rPr>
              <a:t>Elgarhy</a:t>
            </a:r>
            <a:r>
              <a:rPr lang="en-IN" sz="1200" b="0" i="0" u="none" strike="noStrike" dirty="0">
                <a:solidFill>
                  <a:srgbClr val="000000"/>
                </a:solidFill>
                <a:effectLst/>
                <a:latin typeface="Times New Roman" panose="02020603050405020304" pitchFamily="18" charset="0"/>
              </a:rPr>
              <a:t>, A.; Ali, N.S.; </a:t>
            </a:r>
            <a:r>
              <a:rPr lang="en-IN" sz="1200" b="0" i="0" u="none" strike="noStrike" dirty="0" err="1">
                <a:solidFill>
                  <a:srgbClr val="000000"/>
                </a:solidFill>
                <a:effectLst/>
                <a:latin typeface="Times New Roman" panose="02020603050405020304" pitchFamily="18" charset="0"/>
              </a:rPr>
              <a:t>Gaafar</a:t>
            </a:r>
            <a:r>
              <a:rPr lang="en-IN" sz="1200" b="0" i="0" u="none" strike="noStrike" dirty="0">
                <a:solidFill>
                  <a:srgbClr val="000000"/>
                </a:solidFill>
                <a:effectLst/>
                <a:latin typeface="Times New Roman" panose="02020603050405020304" pitchFamily="18" charset="0"/>
              </a:rPr>
              <a:t>, T.S. Design and Implementation of a Real-Time Smart Home Management System Considering Energy Saving. Sustainability 2022, 14, 13840. https://doi.org/10.3390/ su142113840</a:t>
            </a:r>
          </a:p>
          <a:p>
            <a:endParaRPr lang="en-IN" sz="1200" dirty="0">
              <a:latin typeface="Times New Roman" panose="02020603050405020304" pitchFamily="18" charset="0"/>
            </a:endParaRPr>
          </a:p>
          <a:p>
            <a:r>
              <a:rPr lang="en-US" sz="1200" b="0" i="0" u="none" strike="noStrike" dirty="0">
                <a:solidFill>
                  <a:srgbClr val="000000"/>
                </a:solidFill>
                <a:effectLst/>
                <a:latin typeface="Times New Roman" panose="02020603050405020304" pitchFamily="18" charset="0"/>
              </a:rPr>
              <a:t>[6] Philip, A.; Islam, S.N.; Phillips, N.; Anwar, A. Optimum Energy Management for Air Conditioners in IoT-Enabled Smart Home. Sensors 2022, 22, 7102. https://doi.org/10.3390/ s22197102</a:t>
            </a:r>
          </a:p>
          <a:p>
            <a:r>
              <a:rPr lang="en-US" sz="1200" dirty="0">
                <a:latin typeface="Times New Roman" panose="02020603050405020304" pitchFamily="18" charset="0"/>
                <a:cs typeface="Times New Roman" panose="02020603050405020304" pitchFamily="18" charset="0"/>
              </a:rPr>
              <a:t>[7]</a:t>
            </a:r>
            <a:r>
              <a:rPr lang="en-US" sz="16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Ramapragada</a:t>
            </a:r>
            <a:r>
              <a:rPr lang="en-US" sz="1200" dirty="0">
                <a:latin typeface="Times New Roman" panose="02020603050405020304" pitchFamily="18" charset="0"/>
                <a:cs typeface="Times New Roman" panose="02020603050405020304" pitchFamily="18" charset="0"/>
              </a:rPr>
              <a:t>, P., </a:t>
            </a:r>
            <a:r>
              <a:rPr lang="en-US" sz="1200" dirty="0" err="1">
                <a:latin typeface="Times New Roman" panose="02020603050405020304" pitchFamily="18" charset="0"/>
                <a:cs typeface="Times New Roman" panose="02020603050405020304" pitchFamily="18" charset="0"/>
              </a:rPr>
              <a:t>Tejaswini</a:t>
            </a:r>
            <a:r>
              <a:rPr lang="en-US" sz="1200" dirty="0">
                <a:latin typeface="Times New Roman" panose="02020603050405020304" pitchFamily="18" charset="0"/>
                <a:cs typeface="Times New Roman" panose="02020603050405020304" pitchFamily="18" charset="0"/>
              </a:rPr>
              <a:t>, D., Garg, V., Mathur, J., &amp; Gupta, R. (2022). Investigation on air conditioning load patterns and electricity consumption of typical residential buildings in tropical wet and dry climate in India. </a:t>
            </a:r>
            <a:r>
              <a:rPr lang="en-US" sz="1200" i="1" dirty="0">
                <a:latin typeface="Times New Roman" panose="02020603050405020304" pitchFamily="18" charset="0"/>
                <a:cs typeface="Times New Roman" panose="02020603050405020304" pitchFamily="18" charset="0"/>
              </a:rPr>
              <a:t>Energy Informatics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5</a:t>
            </a:r>
            <a:r>
              <a:rPr lang="en-US" sz="1200" dirty="0">
                <a:latin typeface="Times New Roman" panose="02020603050405020304" pitchFamily="18" charset="0"/>
                <a:cs typeface="Times New Roman" panose="02020603050405020304" pitchFamily="18" charset="0"/>
              </a:rPr>
              <a:t>(4), 1-20. https://doi.org/10.1186/s42162-022-00228-1</a:t>
            </a:r>
            <a:endParaRPr lang="en-US" sz="1200" b="0" i="0" u="none" strike="noStrike" dirty="0">
              <a:solidFill>
                <a:srgbClr val="212121"/>
              </a:solidFill>
              <a:effectLst/>
              <a:latin typeface="Times New Roman" panose="02020603050405020304" pitchFamily="18" charset="0"/>
              <a:cs typeface="Times New Roman" panose="02020603050405020304" pitchFamily="18" charset="0"/>
            </a:endParaRPr>
          </a:p>
          <a:p>
            <a:endParaRPr lang="en-IN" sz="1200" b="0" i="0" u="none" strike="noStrike" dirty="0">
              <a:solidFill>
                <a:srgbClr val="000000"/>
              </a:solidFill>
              <a:effectLst/>
              <a:latin typeface="Times New Roman" panose="02020603050405020304" pitchFamily="18" charset="0"/>
            </a:endParaRPr>
          </a:p>
          <a:p>
            <a:br>
              <a:rPr lang="en-IN" sz="2400" dirty="0"/>
            </a:br>
            <a:endParaRPr lang="en-US" sz="1800" b="0" i="0" u="none" strike="noStrike" dirty="0">
              <a:solidFill>
                <a:srgbClr val="000000"/>
              </a:solidFill>
              <a:effectLst/>
              <a:latin typeface="Times New Roman" panose="02020603050405020304" pitchFamily="18" charset="0"/>
            </a:endParaRPr>
          </a:p>
          <a:p>
            <a:endParaRPr lang="en-IN" dirty="0"/>
          </a:p>
        </p:txBody>
      </p:sp>
      <p:grpSp>
        <p:nvGrpSpPr>
          <p:cNvPr id="12" name="Google Shape;258;p33">
            <a:extLst>
              <a:ext uri="{FF2B5EF4-FFF2-40B4-BE49-F238E27FC236}">
                <a16:creationId xmlns:a16="http://schemas.microsoft.com/office/drawing/2014/main" id="{FB0A8C97-6473-0484-C8E8-64D6E4194194}"/>
              </a:ext>
            </a:extLst>
          </p:cNvPr>
          <p:cNvGrpSpPr/>
          <p:nvPr/>
        </p:nvGrpSpPr>
        <p:grpSpPr>
          <a:xfrm>
            <a:off x="8562652" y="156344"/>
            <a:ext cx="245538" cy="296218"/>
            <a:chOff x="1096838" y="391396"/>
            <a:chExt cx="245538" cy="296218"/>
          </a:xfrm>
        </p:grpSpPr>
        <p:sp>
          <p:nvSpPr>
            <p:cNvPr id="13" name="Google Shape;259;p33">
              <a:extLst>
                <a:ext uri="{FF2B5EF4-FFF2-40B4-BE49-F238E27FC236}">
                  <a16:creationId xmlns:a16="http://schemas.microsoft.com/office/drawing/2014/main" id="{8751E4C8-ABFD-8083-A57E-E0D9EB4AEC13}"/>
                </a:ext>
              </a:extLst>
            </p:cNvPr>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p33">
              <a:extLst>
                <a:ext uri="{FF2B5EF4-FFF2-40B4-BE49-F238E27FC236}">
                  <a16:creationId xmlns:a16="http://schemas.microsoft.com/office/drawing/2014/main" id="{BE4B4DD9-888D-525D-3FED-C947FE00C0B2}"/>
                </a:ext>
              </a:extLst>
            </p:cNvPr>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 name="Picture 9">
            <a:extLst>
              <a:ext uri="{FF2B5EF4-FFF2-40B4-BE49-F238E27FC236}">
                <a16:creationId xmlns:a16="http://schemas.microsoft.com/office/drawing/2014/main" id="{1D880930-99DF-51B0-2E11-CFFBB86CD56D}"/>
              </a:ext>
            </a:extLst>
          </p:cNvPr>
          <p:cNvPicPr>
            <a:picLocks noChangeAspect="1"/>
          </p:cNvPicPr>
          <p:nvPr/>
        </p:nvPicPr>
        <p:blipFill>
          <a:blip r:embed="rId5"/>
          <a:stretch>
            <a:fillRect/>
          </a:stretch>
        </p:blipFill>
        <p:spPr>
          <a:xfrm>
            <a:off x="2665387" y="200597"/>
            <a:ext cx="451484" cy="451484"/>
          </a:xfrm>
          <a:prstGeom prst="rect">
            <a:avLst/>
          </a:prstGeom>
        </p:spPr>
      </p:pic>
      <p:pic>
        <p:nvPicPr>
          <p:cNvPr id="15" name="Picture 14">
            <a:extLst>
              <a:ext uri="{FF2B5EF4-FFF2-40B4-BE49-F238E27FC236}">
                <a16:creationId xmlns:a16="http://schemas.microsoft.com/office/drawing/2014/main" id="{93E8679E-7AE6-12EA-85F0-A03114C65673}"/>
              </a:ext>
            </a:extLst>
          </p:cNvPr>
          <p:cNvPicPr>
            <a:picLocks noChangeAspect="1"/>
          </p:cNvPicPr>
          <p:nvPr/>
        </p:nvPicPr>
        <p:blipFill>
          <a:blip r:embed="rId6"/>
          <a:stretch>
            <a:fillRect/>
          </a:stretch>
        </p:blipFill>
        <p:spPr>
          <a:xfrm>
            <a:off x="3193047" y="253044"/>
            <a:ext cx="399037" cy="399037"/>
          </a:xfrm>
          <a:prstGeom prst="rect">
            <a:avLst/>
          </a:prstGeom>
        </p:spPr>
      </p:pic>
    </p:spTree>
    <p:extLst>
      <p:ext uri="{BB962C8B-B14F-4D97-AF65-F5344CB8AC3E}">
        <p14:creationId xmlns:p14="http://schemas.microsoft.com/office/powerpoint/2010/main" val="1597478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646"/>
        <p:cNvGrpSpPr/>
        <p:nvPr/>
      </p:nvGrpSpPr>
      <p:grpSpPr>
        <a:xfrm>
          <a:off x="0" y="0"/>
          <a:ext cx="0" cy="0"/>
          <a:chOff x="0" y="0"/>
          <a:chExt cx="0" cy="0"/>
        </a:xfrm>
      </p:grpSpPr>
      <p:sp>
        <p:nvSpPr>
          <p:cNvPr id="647" name="Google Shape;647;p42"/>
          <p:cNvSpPr txBox="1">
            <a:spLocks noGrp="1"/>
          </p:cNvSpPr>
          <p:nvPr>
            <p:ph type="title"/>
          </p:nvPr>
        </p:nvSpPr>
        <p:spPr>
          <a:xfrm>
            <a:off x="457069" y="190304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 You</a:t>
            </a:r>
            <a:endParaRPr dirty="0"/>
          </a:p>
        </p:txBody>
      </p:sp>
      <p:sp>
        <p:nvSpPr>
          <p:cNvPr id="654" name="Google Shape;654;p42"/>
          <p:cNvSpPr/>
          <p:nvPr/>
        </p:nvSpPr>
        <p:spPr>
          <a:xfrm>
            <a:off x="0" y="4141953"/>
            <a:ext cx="2819023" cy="100161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42"/>
          <p:cNvGrpSpPr/>
          <p:nvPr/>
        </p:nvGrpSpPr>
        <p:grpSpPr>
          <a:xfrm rot="478948">
            <a:off x="2521851" y="4727186"/>
            <a:ext cx="160368" cy="193469"/>
            <a:chOff x="1096838" y="391396"/>
            <a:chExt cx="245538" cy="296218"/>
          </a:xfrm>
        </p:grpSpPr>
        <p:sp>
          <p:nvSpPr>
            <p:cNvPr id="656" name="Google Shape;656;p42"/>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2"/>
          <p:cNvGrpSpPr/>
          <p:nvPr/>
        </p:nvGrpSpPr>
        <p:grpSpPr>
          <a:xfrm rot="1037361" flipH="1">
            <a:off x="5517920" y="1414156"/>
            <a:ext cx="487829" cy="806824"/>
            <a:chOff x="5990320" y="2901799"/>
            <a:chExt cx="734526" cy="1073827"/>
          </a:xfrm>
        </p:grpSpPr>
        <p:sp>
          <p:nvSpPr>
            <p:cNvPr id="659" name="Google Shape;659;p42"/>
            <p:cNvSpPr/>
            <p:nvPr/>
          </p:nvSpPr>
          <p:spPr>
            <a:xfrm>
              <a:off x="5990320" y="2901799"/>
              <a:ext cx="734391" cy="1073827"/>
            </a:xfrm>
            <a:custGeom>
              <a:avLst/>
              <a:gdLst/>
              <a:ahLst/>
              <a:cxnLst/>
              <a:rect l="l" t="t" r="r" b="b"/>
              <a:pathLst>
                <a:path w="5463" h="7988" extrusionOk="0">
                  <a:moveTo>
                    <a:pt x="897" y="0"/>
                  </a:moveTo>
                  <a:cubicBezTo>
                    <a:pt x="890" y="0"/>
                    <a:pt x="882" y="1"/>
                    <a:pt x="874" y="2"/>
                  </a:cubicBezTo>
                  <a:cubicBezTo>
                    <a:pt x="675" y="27"/>
                    <a:pt x="738" y="324"/>
                    <a:pt x="751" y="455"/>
                  </a:cubicBezTo>
                  <a:cubicBezTo>
                    <a:pt x="789" y="857"/>
                    <a:pt x="876" y="1252"/>
                    <a:pt x="1011" y="1631"/>
                  </a:cubicBezTo>
                  <a:cubicBezTo>
                    <a:pt x="1143" y="2004"/>
                    <a:pt x="1315" y="2449"/>
                    <a:pt x="1677" y="2655"/>
                  </a:cubicBezTo>
                  <a:cubicBezTo>
                    <a:pt x="1674" y="2665"/>
                    <a:pt x="1675" y="2676"/>
                    <a:pt x="1680" y="2687"/>
                  </a:cubicBezTo>
                  <a:cubicBezTo>
                    <a:pt x="1804" y="2933"/>
                    <a:pt x="1931" y="3176"/>
                    <a:pt x="2063" y="3415"/>
                  </a:cubicBezTo>
                  <a:cubicBezTo>
                    <a:pt x="1836" y="3217"/>
                    <a:pt x="1598" y="3030"/>
                    <a:pt x="1349" y="2860"/>
                  </a:cubicBezTo>
                  <a:cubicBezTo>
                    <a:pt x="1177" y="2743"/>
                    <a:pt x="1001" y="2632"/>
                    <a:pt x="821" y="2530"/>
                  </a:cubicBezTo>
                  <a:cubicBezTo>
                    <a:pt x="644" y="2430"/>
                    <a:pt x="462" y="2322"/>
                    <a:pt x="273" y="2249"/>
                  </a:cubicBezTo>
                  <a:cubicBezTo>
                    <a:pt x="247" y="2239"/>
                    <a:pt x="220" y="2234"/>
                    <a:pt x="195" y="2234"/>
                  </a:cubicBezTo>
                  <a:cubicBezTo>
                    <a:pt x="82" y="2234"/>
                    <a:pt x="1" y="2332"/>
                    <a:pt x="73" y="2454"/>
                  </a:cubicBezTo>
                  <a:cubicBezTo>
                    <a:pt x="170" y="2613"/>
                    <a:pt x="288" y="2763"/>
                    <a:pt x="413" y="2901"/>
                  </a:cubicBezTo>
                  <a:cubicBezTo>
                    <a:pt x="665" y="3177"/>
                    <a:pt x="965" y="3412"/>
                    <a:pt x="1295" y="3587"/>
                  </a:cubicBezTo>
                  <a:cubicBezTo>
                    <a:pt x="1477" y="3683"/>
                    <a:pt x="1669" y="3763"/>
                    <a:pt x="1866" y="3823"/>
                  </a:cubicBezTo>
                  <a:cubicBezTo>
                    <a:pt x="1945" y="3846"/>
                    <a:pt x="2036" y="3870"/>
                    <a:pt x="2123" y="3870"/>
                  </a:cubicBezTo>
                  <a:cubicBezTo>
                    <a:pt x="2184" y="3870"/>
                    <a:pt x="2242" y="3859"/>
                    <a:pt x="2294" y="3828"/>
                  </a:cubicBezTo>
                  <a:cubicBezTo>
                    <a:pt x="2494" y="4178"/>
                    <a:pt x="2705" y="4522"/>
                    <a:pt x="2924" y="4862"/>
                  </a:cubicBezTo>
                  <a:cubicBezTo>
                    <a:pt x="2938" y="4884"/>
                    <a:pt x="2952" y="4905"/>
                    <a:pt x="2967" y="4927"/>
                  </a:cubicBezTo>
                  <a:cubicBezTo>
                    <a:pt x="2407" y="4448"/>
                    <a:pt x="1760" y="4072"/>
                    <a:pt x="1058" y="3837"/>
                  </a:cubicBezTo>
                  <a:cubicBezTo>
                    <a:pt x="998" y="3817"/>
                    <a:pt x="857" y="3753"/>
                    <a:pt x="750" y="3753"/>
                  </a:cubicBezTo>
                  <a:cubicBezTo>
                    <a:pt x="684" y="3753"/>
                    <a:pt x="632" y="3778"/>
                    <a:pt x="621" y="3853"/>
                  </a:cubicBezTo>
                  <a:cubicBezTo>
                    <a:pt x="610" y="3937"/>
                    <a:pt x="683" y="4004"/>
                    <a:pt x="735" y="4058"/>
                  </a:cubicBezTo>
                  <a:cubicBezTo>
                    <a:pt x="811" y="4135"/>
                    <a:pt x="887" y="4212"/>
                    <a:pt x="963" y="4288"/>
                  </a:cubicBezTo>
                  <a:cubicBezTo>
                    <a:pt x="1265" y="4586"/>
                    <a:pt x="1585" y="4871"/>
                    <a:pt x="1961" y="5073"/>
                  </a:cubicBezTo>
                  <a:cubicBezTo>
                    <a:pt x="2272" y="5241"/>
                    <a:pt x="2621" y="5348"/>
                    <a:pt x="2975" y="5348"/>
                  </a:cubicBezTo>
                  <a:cubicBezTo>
                    <a:pt x="3049" y="5348"/>
                    <a:pt x="3124" y="5343"/>
                    <a:pt x="3198" y="5333"/>
                  </a:cubicBezTo>
                  <a:cubicBezTo>
                    <a:pt x="3211" y="5331"/>
                    <a:pt x="3220" y="5325"/>
                    <a:pt x="3227" y="5319"/>
                  </a:cubicBezTo>
                  <a:cubicBezTo>
                    <a:pt x="3485" y="5696"/>
                    <a:pt x="3753" y="6066"/>
                    <a:pt x="4034" y="6427"/>
                  </a:cubicBezTo>
                  <a:cubicBezTo>
                    <a:pt x="3471" y="5969"/>
                    <a:pt x="2792" y="5655"/>
                    <a:pt x="2074" y="5530"/>
                  </a:cubicBezTo>
                  <a:cubicBezTo>
                    <a:pt x="1955" y="5509"/>
                    <a:pt x="1834" y="5493"/>
                    <a:pt x="1714" y="5484"/>
                  </a:cubicBezTo>
                  <a:cubicBezTo>
                    <a:pt x="1653" y="5479"/>
                    <a:pt x="1591" y="5476"/>
                    <a:pt x="1531" y="5473"/>
                  </a:cubicBezTo>
                  <a:cubicBezTo>
                    <a:pt x="1516" y="5472"/>
                    <a:pt x="1501" y="5471"/>
                    <a:pt x="1486" y="5471"/>
                  </a:cubicBezTo>
                  <a:cubicBezTo>
                    <a:pt x="1456" y="5471"/>
                    <a:pt x="1425" y="5474"/>
                    <a:pt x="1398" y="5487"/>
                  </a:cubicBezTo>
                  <a:cubicBezTo>
                    <a:pt x="1312" y="5526"/>
                    <a:pt x="1311" y="5623"/>
                    <a:pt x="1353" y="5693"/>
                  </a:cubicBezTo>
                  <a:cubicBezTo>
                    <a:pt x="1414" y="5791"/>
                    <a:pt x="1526" y="5866"/>
                    <a:pt x="1614" y="5940"/>
                  </a:cubicBezTo>
                  <a:cubicBezTo>
                    <a:pt x="2013" y="6285"/>
                    <a:pt x="2443" y="6602"/>
                    <a:pt x="2927" y="6821"/>
                  </a:cubicBezTo>
                  <a:cubicBezTo>
                    <a:pt x="3324" y="7000"/>
                    <a:pt x="3755" y="7110"/>
                    <a:pt x="4190" y="7110"/>
                  </a:cubicBezTo>
                  <a:cubicBezTo>
                    <a:pt x="4289" y="7110"/>
                    <a:pt x="4389" y="7104"/>
                    <a:pt x="4488" y="7092"/>
                  </a:cubicBezTo>
                  <a:cubicBezTo>
                    <a:pt x="4513" y="7089"/>
                    <a:pt x="4526" y="7073"/>
                    <a:pt x="4531" y="7054"/>
                  </a:cubicBezTo>
                  <a:cubicBezTo>
                    <a:pt x="4532" y="7054"/>
                    <a:pt x="4535" y="7052"/>
                    <a:pt x="4539" y="7052"/>
                  </a:cubicBezTo>
                  <a:cubicBezTo>
                    <a:pt x="4799" y="7365"/>
                    <a:pt x="5068" y="7671"/>
                    <a:pt x="5346" y="7969"/>
                  </a:cubicBezTo>
                  <a:cubicBezTo>
                    <a:pt x="5358" y="7982"/>
                    <a:pt x="5372" y="7987"/>
                    <a:pt x="5385" y="7987"/>
                  </a:cubicBezTo>
                  <a:cubicBezTo>
                    <a:pt x="5425" y="7987"/>
                    <a:pt x="5463" y="7941"/>
                    <a:pt x="5428" y="7903"/>
                  </a:cubicBezTo>
                  <a:cubicBezTo>
                    <a:pt x="5145" y="7598"/>
                    <a:pt x="4869" y="7286"/>
                    <a:pt x="4602" y="6965"/>
                  </a:cubicBezTo>
                  <a:lnTo>
                    <a:pt x="4604" y="6965"/>
                  </a:lnTo>
                  <a:cubicBezTo>
                    <a:pt x="4880" y="6356"/>
                    <a:pt x="4897" y="5644"/>
                    <a:pt x="4665" y="5017"/>
                  </a:cubicBezTo>
                  <a:cubicBezTo>
                    <a:pt x="4597" y="4835"/>
                    <a:pt x="4508" y="4664"/>
                    <a:pt x="4399" y="4502"/>
                  </a:cubicBezTo>
                  <a:cubicBezTo>
                    <a:pt x="4390" y="4487"/>
                    <a:pt x="4377" y="4481"/>
                    <a:pt x="4365" y="4481"/>
                  </a:cubicBezTo>
                  <a:cubicBezTo>
                    <a:pt x="4356" y="4481"/>
                    <a:pt x="4347" y="4484"/>
                    <a:pt x="4339" y="4489"/>
                  </a:cubicBezTo>
                  <a:cubicBezTo>
                    <a:pt x="4321" y="4491"/>
                    <a:pt x="4305" y="4499"/>
                    <a:pt x="4296" y="4518"/>
                  </a:cubicBezTo>
                  <a:cubicBezTo>
                    <a:pt x="4271" y="4567"/>
                    <a:pt x="4248" y="4618"/>
                    <a:pt x="4226" y="4670"/>
                  </a:cubicBezTo>
                  <a:cubicBezTo>
                    <a:pt x="4202" y="4695"/>
                    <a:pt x="4186" y="4730"/>
                    <a:pt x="4186" y="4770"/>
                  </a:cubicBezTo>
                  <a:cubicBezTo>
                    <a:pt x="3991" y="5314"/>
                    <a:pt x="3999" y="5926"/>
                    <a:pt x="4204" y="6469"/>
                  </a:cubicBezTo>
                  <a:cubicBezTo>
                    <a:pt x="4204" y="6470"/>
                    <a:pt x="4205" y="6472"/>
                    <a:pt x="4207" y="6475"/>
                  </a:cubicBezTo>
                  <a:cubicBezTo>
                    <a:pt x="4079" y="6312"/>
                    <a:pt x="3952" y="6147"/>
                    <a:pt x="3828" y="5980"/>
                  </a:cubicBezTo>
                  <a:cubicBezTo>
                    <a:pt x="3674" y="5772"/>
                    <a:pt x="3525" y="5561"/>
                    <a:pt x="3377" y="5349"/>
                  </a:cubicBezTo>
                  <a:cubicBezTo>
                    <a:pt x="3382" y="5344"/>
                    <a:pt x="3385" y="5339"/>
                    <a:pt x="3389" y="5333"/>
                  </a:cubicBezTo>
                  <a:cubicBezTo>
                    <a:pt x="3684" y="4668"/>
                    <a:pt x="3742" y="3902"/>
                    <a:pt x="3549" y="3200"/>
                  </a:cubicBezTo>
                  <a:cubicBezTo>
                    <a:pt x="3527" y="3117"/>
                    <a:pt x="3501" y="3035"/>
                    <a:pt x="3471" y="2954"/>
                  </a:cubicBezTo>
                  <a:cubicBezTo>
                    <a:pt x="3446" y="2882"/>
                    <a:pt x="3419" y="2795"/>
                    <a:pt x="3346" y="2755"/>
                  </a:cubicBezTo>
                  <a:cubicBezTo>
                    <a:pt x="3324" y="2743"/>
                    <a:pt x="3303" y="2738"/>
                    <a:pt x="3285" y="2738"/>
                  </a:cubicBezTo>
                  <a:cubicBezTo>
                    <a:pt x="3161" y="2738"/>
                    <a:pt x="3117" y="2983"/>
                    <a:pt x="3092" y="3074"/>
                  </a:cubicBezTo>
                  <a:cubicBezTo>
                    <a:pt x="2997" y="3417"/>
                    <a:pt x="2959" y="3772"/>
                    <a:pt x="2976" y="4129"/>
                  </a:cubicBezTo>
                  <a:cubicBezTo>
                    <a:pt x="2990" y="4421"/>
                    <a:pt x="3044" y="4711"/>
                    <a:pt x="3135" y="4990"/>
                  </a:cubicBezTo>
                  <a:cubicBezTo>
                    <a:pt x="2914" y="4657"/>
                    <a:pt x="2702" y="4318"/>
                    <a:pt x="2500" y="3974"/>
                  </a:cubicBezTo>
                  <a:cubicBezTo>
                    <a:pt x="2511" y="3970"/>
                    <a:pt x="2524" y="3964"/>
                    <a:pt x="2532" y="3951"/>
                  </a:cubicBezTo>
                  <a:cubicBezTo>
                    <a:pt x="2764" y="3609"/>
                    <a:pt x="2805" y="3188"/>
                    <a:pt x="2822" y="2787"/>
                  </a:cubicBezTo>
                  <a:cubicBezTo>
                    <a:pt x="2840" y="2418"/>
                    <a:pt x="2865" y="2019"/>
                    <a:pt x="2689" y="1680"/>
                  </a:cubicBezTo>
                  <a:cubicBezTo>
                    <a:pt x="2637" y="1583"/>
                    <a:pt x="2516" y="1379"/>
                    <a:pt x="2382" y="1379"/>
                  </a:cubicBezTo>
                  <a:cubicBezTo>
                    <a:pt x="2369" y="1379"/>
                    <a:pt x="2356" y="1381"/>
                    <a:pt x="2343" y="1385"/>
                  </a:cubicBezTo>
                  <a:cubicBezTo>
                    <a:pt x="2269" y="1407"/>
                    <a:pt x="2240" y="1490"/>
                    <a:pt x="2216" y="1555"/>
                  </a:cubicBezTo>
                  <a:cubicBezTo>
                    <a:pt x="2186" y="1637"/>
                    <a:pt x="2159" y="1720"/>
                    <a:pt x="2137" y="1804"/>
                  </a:cubicBezTo>
                  <a:cubicBezTo>
                    <a:pt x="2050" y="2135"/>
                    <a:pt x="2023" y="2481"/>
                    <a:pt x="2055" y="2824"/>
                  </a:cubicBezTo>
                  <a:cubicBezTo>
                    <a:pt x="2072" y="3009"/>
                    <a:pt x="2107" y="3195"/>
                    <a:pt x="2161" y="3374"/>
                  </a:cubicBezTo>
                  <a:cubicBezTo>
                    <a:pt x="2036" y="3144"/>
                    <a:pt x="1913" y="2912"/>
                    <a:pt x="1794" y="2678"/>
                  </a:cubicBezTo>
                  <a:cubicBezTo>
                    <a:pt x="1802" y="2674"/>
                    <a:pt x="1810" y="2668"/>
                    <a:pt x="1815" y="2659"/>
                  </a:cubicBezTo>
                  <a:cubicBezTo>
                    <a:pt x="1910" y="2494"/>
                    <a:pt x="1904" y="2308"/>
                    <a:pt x="1866" y="2127"/>
                  </a:cubicBezTo>
                  <a:cubicBezTo>
                    <a:pt x="1823" y="1929"/>
                    <a:pt x="1761" y="1732"/>
                    <a:pt x="1698" y="1540"/>
                  </a:cubicBezTo>
                  <a:cubicBezTo>
                    <a:pt x="1564" y="1136"/>
                    <a:pt x="1401" y="743"/>
                    <a:pt x="1209" y="362"/>
                  </a:cubicBezTo>
                  <a:cubicBezTo>
                    <a:pt x="1148" y="239"/>
                    <a:pt x="1067" y="0"/>
                    <a:pt x="897" y="0"/>
                  </a:cubicBezTo>
                  <a:close/>
                </a:path>
              </a:pathLst>
            </a:custGeom>
            <a:solidFill>
              <a:schemeClr val="accent4"/>
            </a:solidFill>
            <a:ln w="1143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42"/>
            <p:cNvGrpSpPr/>
            <p:nvPr/>
          </p:nvGrpSpPr>
          <p:grpSpPr>
            <a:xfrm>
              <a:off x="5990320" y="2901799"/>
              <a:ext cx="734526" cy="1073827"/>
              <a:chOff x="2018800" y="2222300"/>
              <a:chExt cx="136600" cy="199700"/>
            </a:xfrm>
          </p:grpSpPr>
          <p:sp>
            <p:nvSpPr>
              <p:cNvPr id="661" name="Google Shape;661;p42"/>
              <p:cNvSpPr/>
              <p:nvPr/>
            </p:nvSpPr>
            <p:spPr>
              <a:xfrm>
                <a:off x="2035700" y="2222300"/>
                <a:ext cx="30875" cy="67275"/>
              </a:xfrm>
              <a:custGeom>
                <a:avLst/>
                <a:gdLst/>
                <a:ahLst/>
                <a:cxnLst/>
                <a:rect l="l" t="t" r="r" b="b"/>
                <a:pathLst>
                  <a:path w="1235" h="2691" extrusionOk="0">
                    <a:moveTo>
                      <a:pt x="224" y="0"/>
                    </a:moveTo>
                    <a:cubicBezTo>
                      <a:pt x="216" y="0"/>
                      <a:pt x="208" y="1"/>
                      <a:pt x="200" y="2"/>
                    </a:cubicBezTo>
                    <a:cubicBezTo>
                      <a:pt x="0" y="26"/>
                      <a:pt x="64" y="324"/>
                      <a:pt x="76" y="455"/>
                    </a:cubicBezTo>
                    <a:cubicBezTo>
                      <a:pt x="113" y="855"/>
                      <a:pt x="200" y="1252"/>
                      <a:pt x="335" y="1629"/>
                    </a:cubicBezTo>
                    <a:cubicBezTo>
                      <a:pt x="474" y="2023"/>
                      <a:pt x="657" y="2495"/>
                      <a:pt x="1058" y="2686"/>
                    </a:cubicBezTo>
                    <a:cubicBezTo>
                      <a:pt x="1065" y="2689"/>
                      <a:pt x="1072" y="2691"/>
                      <a:pt x="1078" y="2691"/>
                    </a:cubicBezTo>
                    <a:cubicBezTo>
                      <a:pt x="1089" y="2691"/>
                      <a:pt x="1098" y="2687"/>
                      <a:pt x="1106" y="2681"/>
                    </a:cubicBezTo>
                    <a:cubicBezTo>
                      <a:pt x="1118" y="2679"/>
                      <a:pt x="1131" y="2673"/>
                      <a:pt x="1141" y="2657"/>
                    </a:cubicBezTo>
                    <a:cubicBezTo>
                      <a:pt x="1234" y="2494"/>
                      <a:pt x="1228" y="2308"/>
                      <a:pt x="1190" y="2127"/>
                    </a:cubicBezTo>
                    <a:cubicBezTo>
                      <a:pt x="1148" y="1929"/>
                      <a:pt x="1085" y="1732"/>
                      <a:pt x="1022" y="1540"/>
                    </a:cubicBezTo>
                    <a:cubicBezTo>
                      <a:pt x="890" y="1136"/>
                      <a:pt x="727" y="741"/>
                      <a:pt x="535" y="362"/>
                    </a:cubicBezTo>
                    <a:cubicBezTo>
                      <a:pt x="472" y="239"/>
                      <a:pt x="391"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a:off x="2051600" y="2334300"/>
                <a:ext cx="89825" cy="65725"/>
              </a:xfrm>
              <a:custGeom>
                <a:avLst/>
                <a:gdLst/>
                <a:ahLst/>
                <a:cxnLst/>
                <a:rect l="l" t="t" r="r" b="b"/>
                <a:pathLst>
                  <a:path w="3593" h="2629" extrusionOk="0">
                    <a:moveTo>
                      <a:pt x="3051" y="0"/>
                    </a:moveTo>
                    <a:cubicBezTo>
                      <a:pt x="3043" y="0"/>
                      <a:pt x="3034" y="3"/>
                      <a:pt x="3027" y="8"/>
                    </a:cubicBezTo>
                    <a:cubicBezTo>
                      <a:pt x="3009" y="9"/>
                      <a:pt x="2993" y="19"/>
                      <a:pt x="2984" y="38"/>
                    </a:cubicBezTo>
                    <a:cubicBezTo>
                      <a:pt x="2958" y="87"/>
                      <a:pt x="2936" y="138"/>
                      <a:pt x="2914" y="188"/>
                    </a:cubicBezTo>
                    <a:cubicBezTo>
                      <a:pt x="2890" y="215"/>
                      <a:pt x="2874" y="250"/>
                      <a:pt x="2874" y="290"/>
                    </a:cubicBezTo>
                    <a:cubicBezTo>
                      <a:pt x="2679" y="834"/>
                      <a:pt x="2687" y="1446"/>
                      <a:pt x="2892" y="1987"/>
                    </a:cubicBezTo>
                    <a:cubicBezTo>
                      <a:pt x="2914" y="2047"/>
                      <a:pt x="2941" y="2105"/>
                      <a:pt x="2968" y="2163"/>
                    </a:cubicBezTo>
                    <a:cubicBezTo>
                      <a:pt x="2364" y="1586"/>
                      <a:pt x="1588" y="1194"/>
                      <a:pt x="763" y="1050"/>
                    </a:cubicBezTo>
                    <a:cubicBezTo>
                      <a:pt x="644" y="1029"/>
                      <a:pt x="524" y="1013"/>
                      <a:pt x="401" y="1004"/>
                    </a:cubicBezTo>
                    <a:cubicBezTo>
                      <a:pt x="341" y="997"/>
                      <a:pt x="281" y="994"/>
                      <a:pt x="221" y="993"/>
                    </a:cubicBezTo>
                    <a:cubicBezTo>
                      <a:pt x="206" y="992"/>
                      <a:pt x="191" y="991"/>
                      <a:pt x="175" y="991"/>
                    </a:cubicBezTo>
                    <a:cubicBezTo>
                      <a:pt x="145" y="991"/>
                      <a:pt x="115" y="994"/>
                      <a:pt x="87" y="1007"/>
                    </a:cubicBezTo>
                    <a:cubicBezTo>
                      <a:pt x="2" y="1045"/>
                      <a:pt x="0" y="1142"/>
                      <a:pt x="43" y="1213"/>
                    </a:cubicBezTo>
                    <a:cubicBezTo>
                      <a:pt x="103" y="1311"/>
                      <a:pt x="216" y="1386"/>
                      <a:pt x="302" y="1459"/>
                    </a:cubicBezTo>
                    <a:cubicBezTo>
                      <a:pt x="701" y="1803"/>
                      <a:pt x="1133" y="2120"/>
                      <a:pt x="1615" y="2339"/>
                    </a:cubicBezTo>
                    <a:cubicBezTo>
                      <a:pt x="2011" y="2518"/>
                      <a:pt x="2442" y="2629"/>
                      <a:pt x="2877" y="2629"/>
                    </a:cubicBezTo>
                    <a:cubicBezTo>
                      <a:pt x="2977" y="2629"/>
                      <a:pt x="3077" y="2623"/>
                      <a:pt x="3177" y="2611"/>
                    </a:cubicBezTo>
                    <a:cubicBezTo>
                      <a:pt x="3203" y="2609"/>
                      <a:pt x="3215" y="2591"/>
                      <a:pt x="3219" y="2572"/>
                    </a:cubicBezTo>
                    <a:cubicBezTo>
                      <a:pt x="3238" y="2572"/>
                      <a:pt x="3255" y="2563"/>
                      <a:pt x="3265" y="2544"/>
                    </a:cubicBezTo>
                    <a:cubicBezTo>
                      <a:pt x="3568" y="1922"/>
                      <a:pt x="3593" y="1183"/>
                      <a:pt x="3353" y="537"/>
                    </a:cubicBezTo>
                    <a:cubicBezTo>
                      <a:pt x="3285" y="355"/>
                      <a:pt x="3196" y="182"/>
                      <a:pt x="3088" y="22"/>
                    </a:cubicBezTo>
                    <a:cubicBezTo>
                      <a:pt x="3078" y="7"/>
                      <a:pt x="3065" y="0"/>
                      <a:pt x="3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a:off x="2034025" y="2290725"/>
                <a:ext cx="78350" cy="65675"/>
              </a:xfrm>
              <a:custGeom>
                <a:avLst/>
                <a:gdLst/>
                <a:ahLst/>
                <a:cxnLst/>
                <a:rect l="l" t="t" r="r" b="b"/>
                <a:pathLst>
                  <a:path w="3134" h="2627" extrusionOk="0">
                    <a:moveTo>
                      <a:pt x="2676" y="1"/>
                    </a:moveTo>
                    <a:cubicBezTo>
                      <a:pt x="2552" y="1"/>
                      <a:pt x="2508" y="246"/>
                      <a:pt x="2483" y="336"/>
                    </a:cubicBezTo>
                    <a:cubicBezTo>
                      <a:pt x="2388" y="680"/>
                      <a:pt x="2350" y="1035"/>
                      <a:pt x="2367" y="1390"/>
                    </a:cubicBezTo>
                    <a:cubicBezTo>
                      <a:pt x="2383" y="1727"/>
                      <a:pt x="2453" y="2060"/>
                      <a:pt x="2569" y="2376"/>
                    </a:cubicBezTo>
                    <a:lnTo>
                      <a:pt x="2567" y="2374"/>
                    </a:lnTo>
                    <a:cubicBezTo>
                      <a:pt x="2556" y="2349"/>
                      <a:pt x="2540" y="2325"/>
                      <a:pt x="2515" y="2307"/>
                    </a:cubicBezTo>
                    <a:cubicBezTo>
                      <a:pt x="2491" y="2291"/>
                      <a:pt x="2467" y="2277"/>
                      <a:pt x="2443" y="2263"/>
                    </a:cubicBezTo>
                    <a:cubicBezTo>
                      <a:pt x="1864" y="1747"/>
                      <a:pt x="1187" y="1346"/>
                      <a:pt x="451" y="1099"/>
                    </a:cubicBezTo>
                    <a:cubicBezTo>
                      <a:pt x="390" y="1078"/>
                      <a:pt x="248" y="1014"/>
                      <a:pt x="142" y="1014"/>
                    </a:cubicBezTo>
                    <a:cubicBezTo>
                      <a:pt x="76" y="1014"/>
                      <a:pt x="23" y="1039"/>
                      <a:pt x="13" y="1114"/>
                    </a:cubicBezTo>
                    <a:cubicBezTo>
                      <a:pt x="0" y="1199"/>
                      <a:pt x="73" y="1265"/>
                      <a:pt x="126" y="1319"/>
                    </a:cubicBezTo>
                    <a:cubicBezTo>
                      <a:pt x="202" y="1397"/>
                      <a:pt x="278" y="1475"/>
                      <a:pt x="356" y="1551"/>
                    </a:cubicBezTo>
                    <a:cubicBezTo>
                      <a:pt x="657" y="1849"/>
                      <a:pt x="978" y="2133"/>
                      <a:pt x="1352" y="2336"/>
                    </a:cubicBezTo>
                    <a:cubicBezTo>
                      <a:pt x="1662" y="2503"/>
                      <a:pt x="2010" y="2610"/>
                      <a:pt x="2362" y="2610"/>
                    </a:cubicBezTo>
                    <a:cubicBezTo>
                      <a:pt x="2438" y="2610"/>
                      <a:pt x="2514" y="2605"/>
                      <a:pt x="2591" y="2594"/>
                    </a:cubicBezTo>
                    <a:cubicBezTo>
                      <a:pt x="2624" y="2591"/>
                      <a:pt x="2637" y="2563"/>
                      <a:pt x="2632" y="2537"/>
                    </a:cubicBezTo>
                    <a:lnTo>
                      <a:pt x="2632" y="2537"/>
                    </a:lnTo>
                    <a:cubicBezTo>
                      <a:pt x="2637" y="2548"/>
                      <a:pt x="2641" y="2560"/>
                      <a:pt x="2646" y="2571"/>
                    </a:cubicBezTo>
                    <a:cubicBezTo>
                      <a:pt x="2654" y="2588"/>
                      <a:pt x="2668" y="2598"/>
                      <a:pt x="2683" y="2599"/>
                    </a:cubicBezTo>
                    <a:cubicBezTo>
                      <a:pt x="2692" y="2616"/>
                      <a:pt x="2712" y="2627"/>
                      <a:pt x="2732" y="2627"/>
                    </a:cubicBezTo>
                    <a:cubicBezTo>
                      <a:pt x="2751" y="2627"/>
                      <a:pt x="2769" y="2617"/>
                      <a:pt x="2779" y="2594"/>
                    </a:cubicBezTo>
                    <a:cubicBezTo>
                      <a:pt x="3075" y="1930"/>
                      <a:pt x="3133" y="1164"/>
                      <a:pt x="2940" y="463"/>
                    </a:cubicBezTo>
                    <a:cubicBezTo>
                      <a:pt x="2917" y="380"/>
                      <a:pt x="2892" y="298"/>
                      <a:pt x="2862" y="217"/>
                    </a:cubicBezTo>
                    <a:cubicBezTo>
                      <a:pt x="2835" y="145"/>
                      <a:pt x="2808" y="56"/>
                      <a:pt x="2737" y="18"/>
                    </a:cubicBezTo>
                    <a:cubicBezTo>
                      <a:pt x="2715" y="6"/>
                      <a:pt x="2694" y="1"/>
                      <a:pt x="26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2"/>
              <p:cNvSpPr/>
              <p:nvPr/>
            </p:nvSpPr>
            <p:spPr>
              <a:xfrm>
                <a:off x="2018800" y="2256725"/>
                <a:ext cx="71675" cy="64925"/>
              </a:xfrm>
              <a:custGeom>
                <a:avLst/>
                <a:gdLst/>
                <a:ahLst/>
                <a:cxnLst/>
                <a:rect l="l" t="t" r="r" b="b"/>
                <a:pathLst>
                  <a:path w="2867" h="2597" extrusionOk="0">
                    <a:moveTo>
                      <a:pt x="2382" y="0"/>
                    </a:moveTo>
                    <a:cubicBezTo>
                      <a:pt x="2369" y="0"/>
                      <a:pt x="2356" y="2"/>
                      <a:pt x="2343" y="6"/>
                    </a:cubicBezTo>
                    <a:lnTo>
                      <a:pt x="2345" y="6"/>
                    </a:lnTo>
                    <a:cubicBezTo>
                      <a:pt x="2270" y="30"/>
                      <a:pt x="2242" y="111"/>
                      <a:pt x="2216" y="178"/>
                    </a:cubicBezTo>
                    <a:cubicBezTo>
                      <a:pt x="2186" y="259"/>
                      <a:pt x="2161" y="341"/>
                      <a:pt x="2139" y="425"/>
                    </a:cubicBezTo>
                    <a:cubicBezTo>
                      <a:pt x="2050" y="758"/>
                      <a:pt x="2023" y="1104"/>
                      <a:pt x="2054" y="1445"/>
                    </a:cubicBezTo>
                    <a:cubicBezTo>
                      <a:pt x="2078" y="1696"/>
                      <a:pt x="2134" y="1943"/>
                      <a:pt x="2221" y="2179"/>
                    </a:cubicBezTo>
                    <a:cubicBezTo>
                      <a:pt x="1948" y="1927"/>
                      <a:pt x="1656" y="1692"/>
                      <a:pt x="1349" y="1482"/>
                    </a:cubicBezTo>
                    <a:cubicBezTo>
                      <a:pt x="1177" y="1364"/>
                      <a:pt x="1001" y="1255"/>
                      <a:pt x="820" y="1152"/>
                    </a:cubicBezTo>
                    <a:cubicBezTo>
                      <a:pt x="644" y="1052"/>
                      <a:pt x="462" y="945"/>
                      <a:pt x="273" y="871"/>
                    </a:cubicBezTo>
                    <a:cubicBezTo>
                      <a:pt x="247" y="861"/>
                      <a:pt x="221" y="856"/>
                      <a:pt x="196" y="856"/>
                    </a:cubicBezTo>
                    <a:cubicBezTo>
                      <a:pt x="84" y="856"/>
                      <a:pt x="1" y="953"/>
                      <a:pt x="75" y="1075"/>
                    </a:cubicBezTo>
                    <a:cubicBezTo>
                      <a:pt x="170" y="1236"/>
                      <a:pt x="289" y="1386"/>
                      <a:pt x="414" y="1524"/>
                    </a:cubicBezTo>
                    <a:cubicBezTo>
                      <a:pt x="665" y="1800"/>
                      <a:pt x="966" y="2034"/>
                      <a:pt x="1296" y="2210"/>
                    </a:cubicBezTo>
                    <a:cubicBezTo>
                      <a:pt x="1479" y="2305"/>
                      <a:pt x="1669" y="2386"/>
                      <a:pt x="1866" y="2444"/>
                    </a:cubicBezTo>
                    <a:cubicBezTo>
                      <a:pt x="1946" y="2469"/>
                      <a:pt x="2038" y="2493"/>
                      <a:pt x="2125" y="2493"/>
                    </a:cubicBezTo>
                    <a:cubicBezTo>
                      <a:pt x="2198" y="2493"/>
                      <a:pt x="2268" y="2476"/>
                      <a:pt x="2327" y="2428"/>
                    </a:cubicBezTo>
                    <a:cubicBezTo>
                      <a:pt x="2348" y="2471"/>
                      <a:pt x="2370" y="2516"/>
                      <a:pt x="2394" y="2559"/>
                    </a:cubicBezTo>
                    <a:cubicBezTo>
                      <a:pt x="2403" y="2577"/>
                      <a:pt x="2420" y="2585"/>
                      <a:pt x="2437" y="2585"/>
                    </a:cubicBezTo>
                    <a:cubicBezTo>
                      <a:pt x="2443" y="2585"/>
                      <a:pt x="2448" y="2584"/>
                      <a:pt x="2454" y="2582"/>
                    </a:cubicBezTo>
                    <a:cubicBezTo>
                      <a:pt x="2465" y="2591"/>
                      <a:pt x="2478" y="2597"/>
                      <a:pt x="2491" y="2597"/>
                    </a:cubicBezTo>
                    <a:cubicBezTo>
                      <a:pt x="2506" y="2597"/>
                      <a:pt x="2521" y="2590"/>
                      <a:pt x="2532" y="2573"/>
                    </a:cubicBezTo>
                    <a:cubicBezTo>
                      <a:pt x="2764" y="2230"/>
                      <a:pt x="2805" y="1811"/>
                      <a:pt x="2822" y="1409"/>
                    </a:cubicBezTo>
                    <a:cubicBezTo>
                      <a:pt x="2840" y="1039"/>
                      <a:pt x="2867" y="642"/>
                      <a:pt x="2689" y="303"/>
                    </a:cubicBezTo>
                    <a:cubicBezTo>
                      <a:pt x="2637" y="206"/>
                      <a:pt x="2517" y="0"/>
                      <a:pt x="2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a:off x="2060300" y="2287650"/>
                <a:ext cx="95100" cy="134350"/>
              </a:xfrm>
              <a:custGeom>
                <a:avLst/>
                <a:gdLst/>
                <a:ahLst/>
                <a:cxnLst/>
                <a:rect l="l" t="t" r="r" b="b"/>
                <a:pathLst>
                  <a:path w="3804" h="5374" extrusionOk="0">
                    <a:moveTo>
                      <a:pt x="71" y="0"/>
                    </a:moveTo>
                    <a:cubicBezTo>
                      <a:pt x="36" y="0"/>
                      <a:pt x="1" y="33"/>
                      <a:pt x="22" y="73"/>
                    </a:cubicBezTo>
                    <a:cubicBezTo>
                      <a:pt x="394" y="820"/>
                      <a:pt x="810" y="1545"/>
                      <a:pt x="1264" y="2248"/>
                    </a:cubicBezTo>
                    <a:cubicBezTo>
                      <a:pt x="1722" y="2954"/>
                      <a:pt x="2219" y="3636"/>
                      <a:pt x="2753" y="4288"/>
                    </a:cubicBezTo>
                    <a:cubicBezTo>
                      <a:pt x="3053" y="4653"/>
                      <a:pt x="3364" y="5009"/>
                      <a:pt x="3686" y="5355"/>
                    </a:cubicBezTo>
                    <a:cubicBezTo>
                      <a:pt x="3698" y="5368"/>
                      <a:pt x="3712" y="5373"/>
                      <a:pt x="3726" y="5373"/>
                    </a:cubicBezTo>
                    <a:cubicBezTo>
                      <a:pt x="3767" y="5373"/>
                      <a:pt x="3804" y="5327"/>
                      <a:pt x="3768" y="5289"/>
                    </a:cubicBezTo>
                    <a:cubicBezTo>
                      <a:pt x="3200" y="4678"/>
                      <a:pt x="2666" y="4036"/>
                      <a:pt x="2168" y="3366"/>
                    </a:cubicBezTo>
                    <a:cubicBezTo>
                      <a:pt x="1670" y="2694"/>
                      <a:pt x="1207" y="1993"/>
                      <a:pt x="786" y="1268"/>
                    </a:cubicBezTo>
                    <a:cubicBezTo>
                      <a:pt x="550" y="863"/>
                      <a:pt x="328" y="449"/>
                      <a:pt x="118" y="30"/>
                    </a:cubicBezTo>
                    <a:cubicBezTo>
                      <a:pt x="108" y="9"/>
                      <a:pt x="90"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1490;p64">
            <a:extLst>
              <a:ext uri="{FF2B5EF4-FFF2-40B4-BE49-F238E27FC236}">
                <a16:creationId xmlns:a16="http://schemas.microsoft.com/office/drawing/2014/main" id="{4A77BE72-3229-8EB3-527C-8D3AD3FD30A6}"/>
              </a:ext>
            </a:extLst>
          </p:cNvPr>
          <p:cNvGrpSpPr/>
          <p:nvPr/>
        </p:nvGrpSpPr>
        <p:grpSpPr>
          <a:xfrm rot="20626996">
            <a:off x="2561210" y="1397694"/>
            <a:ext cx="515626" cy="754059"/>
            <a:chOff x="5927510" y="2979468"/>
            <a:chExt cx="900442" cy="1316423"/>
          </a:xfrm>
        </p:grpSpPr>
        <p:sp>
          <p:nvSpPr>
            <p:cNvPr id="15" name="Google Shape;1491;p64">
              <a:extLst>
                <a:ext uri="{FF2B5EF4-FFF2-40B4-BE49-F238E27FC236}">
                  <a16:creationId xmlns:a16="http://schemas.microsoft.com/office/drawing/2014/main" id="{EDEC5D36-7445-CEBC-B1A2-B0329B823FD0}"/>
                </a:ext>
              </a:extLst>
            </p:cNvPr>
            <p:cNvSpPr/>
            <p:nvPr/>
          </p:nvSpPr>
          <p:spPr>
            <a:xfrm>
              <a:off x="5927510" y="2979489"/>
              <a:ext cx="900220" cy="1316402"/>
            </a:xfrm>
            <a:custGeom>
              <a:avLst/>
              <a:gdLst/>
              <a:ahLst/>
              <a:cxnLst/>
              <a:rect l="l" t="t" r="r" b="b"/>
              <a:pathLst>
                <a:path w="5463" h="7988" extrusionOk="0">
                  <a:moveTo>
                    <a:pt x="897" y="0"/>
                  </a:moveTo>
                  <a:cubicBezTo>
                    <a:pt x="890" y="0"/>
                    <a:pt x="882" y="1"/>
                    <a:pt x="874" y="2"/>
                  </a:cubicBezTo>
                  <a:cubicBezTo>
                    <a:pt x="675" y="27"/>
                    <a:pt x="738" y="324"/>
                    <a:pt x="751" y="455"/>
                  </a:cubicBezTo>
                  <a:cubicBezTo>
                    <a:pt x="789" y="857"/>
                    <a:pt x="876" y="1252"/>
                    <a:pt x="1011" y="1631"/>
                  </a:cubicBezTo>
                  <a:cubicBezTo>
                    <a:pt x="1143" y="2004"/>
                    <a:pt x="1315" y="2449"/>
                    <a:pt x="1677" y="2655"/>
                  </a:cubicBezTo>
                  <a:cubicBezTo>
                    <a:pt x="1674" y="2665"/>
                    <a:pt x="1675" y="2676"/>
                    <a:pt x="1680" y="2687"/>
                  </a:cubicBezTo>
                  <a:cubicBezTo>
                    <a:pt x="1804" y="2933"/>
                    <a:pt x="1931" y="3176"/>
                    <a:pt x="2063" y="3415"/>
                  </a:cubicBezTo>
                  <a:cubicBezTo>
                    <a:pt x="1836" y="3217"/>
                    <a:pt x="1598" y="3030"/>
                    <a:pt x="1349" y="2860"/>
                  </a:cubicBezTo>
                  <a:cubicBezTo>
                    <a:pt x="1177" y="2743"/>
                    <a:pt x="1001" y="2632"/>
                    <a:pt x="821" y="2530"/>
                  </a:cubicBezTo>
                  <a:cubicBezTo>
                    <a:pt x="644" y="2430"/>
                    <a:pt x="462" y="2322"/>
                    <a:pt x="273" y="2249"/>
                  </a:cubicBezTo>
                  <a:cubicBezTo>
                    <a:pt x="247" y="2239"/>
                    <a:pt x="220" y="2234"/>
                    <a:pt x="195" y="2234"/>
                  </a:cubicBezTo>
                  <a:cubicBezTo>
                    <a:pt x="82" y="2234"/>
                    <a:pt x="1" y="2332"/>
                    <a:pt x="73" y="2454"/>
                  </a:cubicBezTo>
                  <a:cubicBezTo>
                    <a:pt x="170" y="2613"/>
                    <a:pt x="288" y="2763"/>
                    <a:pt x="413" y="2901"/>
                  </a:cubicBezTo>
                  <a:cubicBezTo>
                    <a:pt x="665" y="3177"/>
                    <a:pt x="965" y="3412"/>
                    <a:pt x="1295" y="3587"/>
                  </a:cubicBezTo>
                  <a:cubicBezTo>
                    <a:pt x="1477" y="3683"/>
                    <a:pt x="1669" y="3763"/>
                    <a:pt x="1866" y="3823"/>
                  </a:cubicBezTo>
                  <a:cubicBezTo>
                    <a:pt x="1945" y="3846"/>
                    <a:pt x="2036" y="3870"/>
                    <a:pt x="2123" y="3870"/>
                  </a:cubicBezTo>
                  <a:cubicBezTo>
                    <a:pt x="2184" y="3870"/>
                    <a:pt x="2242" y="3859"/>
                    <a:pt x="2294" y="3828"/>
                  </a:cubicBezTo>
                  <a:cubicBezTo>
                    <a:pt x="2494" y="4178"/>
                    <a:pt x="2705" y="4522"/>
                    <a:pt x="2924" y="4862"/>
                  </a:cubicBezTo>
                  <a:cubicBezTo>
                    <a:pt x="2938" y="4884"/>
                    <a:pt x="2952" y="4905"/>
                    <a:pt x="2967" y="4927"/>
                  </a:cubicBezTo>
                  <a:cubicBezTo>
                    <a:pt x="2407" y="4448"/>
                    <a:pt x="1760" y="4072"/>
                    <a:pt x="1058" y="3837"/>
                  </a:cubicBezTo>
                  <a:cubicBezTo>
                    <a:pt x="998" y="3817"/>
                    <a:pt x="857" y="3753"/>
                    <a:pt x="750" y="3753"/>
                  </a:cubicBezTo>
                  <a:cubicBezTo>
                    <a:pt x="684" y="3753"/>
                    <a:pt x="632" y="3778"/>
                    <a:pt x="621" y="3853"/>
                  </a:cubicBezTo>
                  <a:cubicBezTo>
                    <a:pt x="610" y="3937"/>
                    <a:pt x="683" y="4004"/>
                    <a:pt x="735" y="4058"/>
                  </a:cubicBezTo>
                  <a:cubicBezTo>
                    <a:pt x="811" y="4135"/>
                    <a:pt x="887" y="4212"/>
                    <a:pt x="963" y="4288"/>
                  </a:cubicBezTo>
                  <a:cubicBezTo>
                    <a:pt x="1265" y="4586"/>
                    <a:pt x="1585" y="4871"/>
                    <a:pt x="1961" y="5073"/>
                  </a:cubicBezTo>
                  <a:cubicBezTo>
                    <a:pt x="2272" y="5241"/>
                    <a:pt x="2621" y="5348"/>
                    <a:pt x="2975" y="5348"/>
                  </a:cubicBezTo>
                  <a:cubicBezTo>
                    <a:pt x="3049" y="5348"/>
                    <a:pt x="3124" y="5343"/>
                    <a:pt x="3198" y="5333"/>
                  </a:cubicBezTo>
                  <a:cubicBezTo>
                    <a:pt x="3211" y="5331"/>
                    <a:pt x="3220" y="5325"/>
                    <a:pt x="3227" y="5319"/>
                  </a:cubicBezTo>
                  <a:cubicBezTo>
                    <a:pt x="3485" y="5696"/>
                    <a:pt x="3753" y="6066"/>
                    <a:pt x="4034" y="6427"/>
                  </a:cubicBezTo>
                  <a:cubicBezTo>
                    <a:pt x="3471" y="5969"/>
                    <a:pt x="2792" y="5655"/>
                    <a:pt x="2074" y="5530"/>
                  </a:cubicBezTo>
                  <a:cubicBezTo>
                    <a:pt x="1955" y="5509"/>
                    <a:pt x="1834" y="5493"/>
                    <a:pt x="1714" y="5484"/>
                  </a:cubicBezTo>
                  <a:cubicBezTo>
                    <a:pt x="1653" y="5479"/>
                    <a:pt x="1591" y="5476"/>
                    <a:pt x="1531" y="5473"/>
                  </a:cubicBezTo>
                  <a:cubicBezTo>
                    <a:pt x="1516" y="5472"/>
                    <a:pt x="1501" y="5471"/>
                    <a:pt x="1486" y="5471"/>
                  </a:cubicBezTo>
                  <a:cubicBezTo>
                    <a:pt x="1456" y="5471"/>
                    <a:pt x="1425" y="5474"/>
                    <a:pt x="1398" y="5487"/>
                  </a:cubicBezTo>
                  <a:cubicBezTo>
                    <a:pt x="1312" y="5526"/>
                    <a:pt x="1311" y="5623"/>
                    <a:pt x="1353" y="5693"/>
                  </a:cubicBezTo>
                  <a:cubicBezTo>
                    <a:pt x="1414" y="5791"/>
                    <a:pt x="1526" y="5866"/>
                    <a:pt x="1614" y="5940"/>
                  </a:cubicBezTo>
                  <a:cubicBezTo>
                    <a:pt x="2013" y="6285"/>
                    <a:pt x="2443" y="6602"/>
                    <a:pt x="2927" y="6821"/>
                  </a:cubicBezTo>
                  <a:cubicBezTo>
                    <a:pt x="3324" y="7000"/>
                    <a:pt x="3755" y="7110"/>
                    <a:pt x="4190" y="7110"/>
                  </a:cubicBezTo>
                  <a:cubicBezTo>
                    <a:pt x="4289" y="7110"/>
                    <a:pt x="4389" y="7104"/>
                    <a:pt x="4488" y="7092"/>
                  </a:cubicBezTo>
                  <a:cubicBezTo>
                    <a:pt x="4513" y="7089"/>
                    <a:pt x="4526" y="7073"/>
                    <a:pt x="4531" y="7054"/>
                  </a:cubicBezTo>
                  <a:cubicBezTo>
                    <a:pt x="4532" y="7054"/>
                    <a:pt x="4535" y="7052"/>
                    <a:pt x="4539" y="7052"/>
                  </a:cubicBezTo>
                  <a:cubicBezTo>
                    <a:pt x="4799" y="7365"/>
                    <a:pt x="5068" y="7671"/>
                    <a:pt x="5346" y="7969"/>
                  </a:cubicBezTo>
                  <a:cubicBezTo>
                    <a:pt x="5358" y="7982"/>
                    <a:pt x="5372" y="7987"/>
                    <a:pt x="5385" y="7987"/>
                  </a:cubicBezTo>
                  <a:cubicBezTo>
                    <a:pt x="5425" y="7987"/>
                    <a:pt x="5463" y="7941"/>
                    <a:pt x="5428" y="7903"/>
                  </a:cubicBezTo>
                  <a:cubicBezTo>
                    <a:pt x="5145" y="7598"/>
                    <a:pt x="4869" y="7286"/>
                    <a:pt x="4602" y="6965"/>
                  </a:cubicBezTo>
                  <a:lnTo>
                    <a:pt x="4604" y="6965"/>
                  </a:lnTo>
                  <a:cubicBezTo>
                    <a:pt x="4880" y="6356"/>
                    <a:pt x="4897" y="5644"/>
                    <a:pt x="4665" y="5017"/>
                  </a:cubicBezTo>
                  <a:cubicBezTo>
                    <a:pt x="4597" y="4835"/>
                    <a:pt x="4508" y="4664"/>
                    <a:pt x="4399" y="4502"/>
                  </a:cubicBezTo>
                  <a:cubicBezTo>
                    <a:pt x="4390" y="4487"/>
                    <a:pt x="4377" y="4481"/>
                    <a:pt x="4365" y="4481"/>
                  </a:cubicBezTo>
                  <a:cubicBezTo>
                    <a:pt x="4356" y="4481"/>
                    <a:pt x="4347" y="4484"/>
                    <a:pt x="4339" y="4489"/>
                  </a:cubicBezTo>
                  <a:cubicBezTo>
                    <a:pt x="4321" y="4491"/>
                    <a:pt x="4305" y="4499"/>
                    <a:pt x="4296" y="4518"/>
                  </a:cubicBezTo>
                  <a:cubicBezTo>
                    <a:pt x="4271" y="4567"/>
                    <a:pt x="4248" y="4618"/>
                    <a:pt x="4226" y="4670"/>
                  </a:cubicBezTo>
                  <a:cubicBezTo>
                    <a:pt x="4202" y="4695"/>
                    <a:pt x="4186" y="4730"/>
                    <a:pt x="4186" y="4770"/>
                  </a:cubicBezTo>
                  <a:cubicBezTo>
                    <a:pt x="3991" y="5314"/>
                    <a:pt x="3999" y="5926"/>
                    <a:pt x="4204" y="6469"/>
                  </a:cubicBezTo>
                  <a:cubicBezTo>
                    <a:pt x="4204" y="6470"/>
                    <a:pt x="4205" y="6472"/>
                    <a:pt x="4207" y="6475"/>
                  </a:cubicBezTo>
                  <a:cubicBezTo>
                    <a:pt x="4079" y="6312"/>
                    <a:pt x="3952" y="6147"/>
                    <a:pt x="3828" y="5980"/>
                  </a:cubicBezTo>
                  <a:cubicBezTo>
                    <a:pt x="3674" y="5772"/>
                    <a:pt x="3525" y="5561"/>
                    <a:pt x="3377" y="5349"/>
                  </a:cubicBezTo>
                  <a:cubicBezTo>
                    <a:pt x="3382" y="5344"/>
                    <a:pt x="3385" y="5339"/>
                    <a:pt x="3389" y="5333"/>
                  </a:cubicBezTo>
                  <a:cubicBezTo>
                    <a:pt x="3684" y="4668"/>
                    <a:pt x="3742" y="3902"/>
                    <a:pt x="3549" y="3200"/>
                  </a:cubicBezTo>
                  <a:cubicBezTo>
                    <a:pt x="3527" y="3117"/>
                    <a:pt x="3501" y="3035"/>
                    <a:pt x="3471" y="2954"/>
                  </a:cubicBezTo>
                  <a:cubicBezTo>
                    <a:pt x="3446" y="2882"/>
                    <a:pt x="3419" y="2795"/>
                    <a:pt x="3346" y="2755"/>
                  </a:cubicBezTo>
                  <a:cubicBezTo>
                    <a:pt x="3324" y="2743"/>
                    <a:pt x="3303" y="2738"/>
                    <a:pt x="3285" y="2738"/>
                  </a:cubicBezTo>
                  <a:cubicBezTo>
                    <a:pt x="3161" y="2738"/>
                    <a:pt x="3117" y="2983"/>
                    <a:pt x="3092" y="3074"/>
                  </a:cubicBezTo>
                  <a:cubicBezTo>
                    <a:pt x="2997" y="3417"/>
                    <a:pt x="2959" y="3772"/>
                    <a:pt x="2976" y="4129"/>
                  </a:cubicBezTo>
                  <a:cubicBezTo>
                    <a:pt x="2990" y="4421"/>
                    <a:pt x="3044" y="4711"/>
                    <a:pt x="3135" y="4990"/>
                  </a:cubicBezTo>
                  <a:cubicBezTo>
                    <a:pt x="2914" y="4657"/>
                    <a:pt x="2702" y="4318"/>
                    <a:pt x="2500" y="3974"/>
                  </a:cubicBezTo>
                  <a:cubicBezTo>
                    <a:pt x="2511" y="3970"/>
                    <a:pt x="2524" y="3964"/>
                    <a:pt x="2532" y="3951"/>
                  </a:cubicBezTo>
                  <a:cubicBezTo>
                    <a:pt x="2764" y="3609"/>
                    <a:pt x="2805" y="3188"/>
                    <a:pt x="2822" y="2787"/>
                  </a:cubicBezTo>
                  <a:cubicBezTo>
                    <a:pt x="2840" y="2418"/>
                    <a:pt x="2865" y="2019"/>
                    <a:pt x="2689" y="1680"/>
                  </a:cubicBezTo>
                  <a:cubicBezTo>
                    <a:pt x="2637" y="1583"/>
                    <a:pt x="2516" y="1379"/>
                    <a:pt x="2382" y="1379"/>
                  </a:cubicBezTo>
                  <a:cubicBezTo>
                    <a:pt x="2369" y="1379"/>
                    <a:pt x="2356" y="1381"/>
                    <a:pt x="2343" y="1385"/>
                  </a:cubicBezTo>
                  <a:cubicBezTo>
                    <a:pt x="2269" y="1407"/>
                    <a:pt x="2240" y="1490"/>
                    <a:pt x="2216" y="1555"/>
                  </a:cubicBezTo>
                  <a:cubicBezTo>
                    <a:pt x="2186" y="1637"/>
                    <a:pt x="2159" y="1720"/>
                    <a:pt x="2137" y="1804"/>
                  </a:cubicBezTo>
                  <a:cubicBezTo>
                    <a:pt x="2050" y="2135"/>
                    <a:pt x="2023" y="2481"/>
                    <a:pt x="2055" y="2824"/>
                  </a:cubicBezTo>
                  <a:cubicBezTo>
                    <a:pt x="2072" y="3009"/>
                    <a:pt x="2107" y="3195"/>
                    <a:pt x="2161" y="3374"/>
                  </a:cubicBezTo>
                  <a:cubicBezTo>
                    <a:pt x="2036" y="3144"/>
                    <a:pt x="1913" y="2912"/>
                    <a:pt x="1794" y="2678"/>
                  </a:cubicBezTo>
                  <a:cubicBezTo>
                    <a:pt x="1802" y="2674"/>
                    <a:pt x="1810" y="2668"/>
                    <a:pt x="1815" y="2659"/>
                  </a:cubicBezTo>
                  <a:cubicBezTo>
                    <a:pt x="1910" y="2494"/>
                    <a:pt x="1904" y="2308"/>
                    <a:pt x="1866" y="2127"/>
                  </a:cubicBezTo>
                  <a:cubicBezTo>
                    <a:pt x="1823" y="1929"/>
                    <a:pt x="1761" y="1732"/>
                    <a:pt x="1698" y="1540"/>
                  </a:cubicBezTo>
                  <a:cubicBezTo>
                    <a:pt x="1564" y="1136"/>
                    <a:pt x="1401" y="743"/>
                    <a:pt x="1209" y="362"/>
                  </a:cubicBezTo>
                  <a:cubicBezTo>
                    <a:pt x="1148" y="239"/>
                    <a:pt x="1067" y="0"/>
                    <a:pt x="897" y="0"/>
                  </a:cubicBezTo>
                  <a:close/>
                </a:path>
              </a:pathLst>
            </a:custGeom>
            <a:solidFill>
              <a:schemeClr val="accent4"/>
            </a:solidFill>
            <a:ln w="1143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492;p64">
              <a:extLst>
                <a:ext uri="{FF2B5EF4-FFF2-40B4-BE49-F238E27FC236}">
                  <a16:creationId xmlns:a16="http://schemas.microsoft.com/office/drawing/2014/main" id="{5D128D39-479A-F9E1-E52D-33F62EECC248}"/>
                </a:ext>
              </a:extLst>
            </p:cNvPr>
            <p:cNvGrpSpPr/>
            <p:nvPr/>
          </p:nvGrpSpPr>
          <p:grpSpPr>
            <a:xfrm>
              <a:off x="5927567" y="2979468"/>
              <a:ext cx="900385" cy="1316402"/>
              <a:chOff x="2018800" y="2222300"/>
              <a:chExt cx="136600" cy="199700"/>
            </a:xfrm>
          </p:grpSpPr>
          <p:sp>
            <p:nvSpPr>
              <p:cNvPr id="17" name="Google Shape;1493;p64">
                <a:extLst>
                  <a:ext uri="{FF2B5EF4-FFF2-40B4-BE49-F238E27FC236}">
                    <a16:creationId xmlns:a16="http://schemas.microsoft.com/office/drawing/2014/main" id="{DE6DCB99-1B57-CF32-1D09-959B8D9FB92B}"/>
                  </a:ext>
                </a:extLst>
              </p:cNvPr>
              <p:cNvSpPr/>
              <p:nvPr/>
            </p:nvSpPr>
            <p:spPr>
              <a:xfrm>
                <a:off x="2035700" y="2222300"/>
                <a:ext cx="30875" cy="67275"/>
              </a:xfrm>
              <a:custGeom>
                <a:avLst/>
                <a:gdLst/>
                <a:ahLst/>
                <a:cxnLst/>
                <a:rect l="l" t="t" r="r" b="b"/>
                <a:pathLst>
                  <a:path w="1235" h="2691" extrusionOk="0">
                    <a:moveTo>
                      <a:pt x="224" y="0"/>
                    </a:moveTo>
                    <a:cubicBezTo>
                      <a:pt x="216" y="0"/>
                      <a:pt x="208" y="1"/>
                      <a:pt x="200" y="2"/>
                    </a:cubicBezTo>
                    <a:cubicBezTo>
                      <a:pt x="0" y="26"/>
                      <a:pt x="64" y="324"/>
                      <a:pt x="76" y="455"/>
                    </a:cubicBezTo>
                    <a:cubicBezTo>
                      <a:pt x="113" y="855"/>
                      <a:pt x="200" y="1252"/>
                      <a:pt x="335" y="1629"/>
                    </a:cubicBezTo>
                    <a:cubicBezTo>
                      <a:pt x="474" y="2023"/>
                      <a:pt x="657" y="2495"/>
                      <a:pt x="1058" y="2686"/>
                    </a:cubicBezTo>
                    <a:cubicBezTo>
                      <a:pt x="1065" y="2689"/>
                      <a:pt x="1072" y="2691"/>
                      <a:pt x="1078" y="2691"/>
                    </a:cubicBezTo>
                    <a:cubicBezTo>
                      <a:pt x="1089" y="2691"/>
                      <a:pt x="1098" y="2687"/>
                      <a:pt x="1106" y="2681"/>
                    </a:cubicBezTo>
                    <a:cubicBezTo>
                      <a:pt x="1118" y="2679"/>
                      <a:pt x="1131" y="2673"/>
                      <a:pt x="1141" y="2657"/>
                    </a:cubicBezTo>
                    <a:cubicBezTo>
                      <a:pt x="1234" y="2494"/>
                      <a:pt x="1228" y="2308"/>
                      <a:pt x="1190" y="2127"/>
                    </a:cubicBezTo>
                    <a:cubicBezTo>
                      <a:pt x="1148" y="1929"/>
                      <a:pt x="1085" y="1732"/>
                      <a:pt x="1022" y="1540"/>
                    </a:cubicBezTo>
                    <a:cubicBezTo>
                      <a:pt x="890" y="1136"/>
                      <a:pt x="727" y="741"/>
                      <a:pt x="535" y="362"/>
                    </a:cubicBezTo>
                    <a:cubicBezTo>
                      <a:pt x="472" y="239"/>
                      <a:pt x="391"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4;p64">
                <a:extLst>
                  <a:ext uri="{FF2B5EF4-FFF2-40B4-BE49-F238E27FC236}">
                    <a16:creationId xmlns:a16="http://schemas.microsoft.com/office/drawing/2014/main" id="{DCF298D8-6084-813A-1B8D-3A92EE4F15CA}"/>
                  </a:ext>
                </a:extLst>
              </p:cNvPr>
              <p:cNvSpPr/>
              <p:nvPr/>
            </p:nvSpPr>
            <p:spPr>
              <a:xfrm>
                <a:off x="2051600" y="2334300"/>
                <a:ext cx="89825" cy="65725"/>
              </a:xfrm>
              <a:custGeom>
                <a:avLst/>
                <a:gdLst/>
                <a:ahLst/>
                <a:cxnLst/>
                <a:rect l="l" t="t" r="r" b="b"/>
                <a:pathLst>
                  <a:path w="3593" h="2629" extrusionOk="0">
                    <a:moveTo>
                      <a:pt x="3051" y="0"/>
                    </a:moveTo>
                    <a:cubicBezTo>
                      <a:pt x="3043" y="0"/>
                      <a:pt x="3034" y="3"/>
                      <a:pt x="3027" y="8"/>
                    </a:cubicBezTo>
                    <a:cubicBezTo>
                      <a:pt x="3009" y="9"/>
                      <a:pt x="2993" y="19"/>
                      <a:pt x="2984" y="38"/>
                    </a:cubicBezTo>
                    <a:cubicBezTo>
                      <a:pt x="2958" y="87"/>
                      <a:pt x="2936" y="138"/>
                      <a:pt x="2914" y="188"/>
                    </a:cubicBezTo>
                    <a:cubicBezTo>
                      <a:pt x="2890" y="215"/>
                      <a:pt x="2874" y="250"/>
                      <a:pt x="2874" y="290"/>
                    </a:cubicBezTo>
                    <a:cubicBezTo>
                      <a:pt x="2679" y="834"/>
                      <a:pt x="2687" y="1446"/>
                      <a:pt x="2892" y="1987"/>
                    </a:cubicBezTo>
                    <a:cubicBezTo>
                      <a:pt x="2914" y="2047"/>
                      <a:pt x="2941" y="2105"/>
                      <a:pt x="2968" y="2163"/>
                    </a:cubicBezTo>
                    <a:cubicBezTo>
                      <a:pt x="2364" y="1586"/>
                      <a:pt x="1588" y="1194"/>
                      <a:pt x="763" y="1050"/>
                    </a:cubicBezTo>
                    <a:cubicBezTo>
                      <a:pt x="644" y="1029"/>
                      <a:pt x="524" y="1013"/>
                      <a:pt x="401" y="1004"/>
                    </a:cubicBezTo>
                    <a:cubicBezTo>
                      <a:pt x="341" y="997"/>
                      <a:pt x="281" y="994"/>
                      <a:pt x="221" y="993"/>
                    </a:cubicBezTo>
                    <a:cubicBezTo>
                      <a:pt x="206" y="992"/>
                      <a:pt x="191" y="991"/>
                      <a:pt x="175" y="991"/>
                    </a:cubicBezTo>
                    <a:cubicBezTo>
                      <a:pt x="145" y="991"/>
                      <a:pt x="115" y="994"/>
                      <a:pt x="87" y="1007"/>
                    </a:cubicBezTo>
                    <a:cubicBezTo>
                      <a:pt x="2" y="1045"/>
                      <a:pt x="0" y="1142"/>
                      <a:pt x="43" y="1213"/>
                    </a:cubicBezTo>
                    <a:cubicBezTo>
                      <a:pt x="103" y="1311"/>
                      <a:pt x="216" y="1386"/>
                      <a:pt x="302" y="1459"/>
                    </a:cubicBezTo>
                    <a:cubicBezTo>
                      <a:pt x="701" y="1803"/>
                      <a:pt x="1133" y="2120"/>
                      <a:pt x="1615" y="2339"/>
                    </a:cubicBezTo>
                    <a:cubicBezTo>
                      <a:pt x="2011" y="2518"/>
                      <a:pt x="2442" y="2629"/>
                      <a:pt x="2877" y="2629"/>
                    </a:cubicBezTo>
                    <a:cubicBezTo>
                      <a:pt x="2977" y="2629"/>
                      <a:pt x="3077" y="2623"/>
                      <a:pt x="3177" y="2611"/>
                    </a:cubicBezTo>
                    <a:cubicBezTo>
                      <a:pt x="3203" y="2609"/>
                      <a:pt x="3215" y="2591"/>
                      <a:pt x="3219" y="2572"/>
                    </a:cubicBezTo>
                    <a:cubicBezTo>
                      <a:pt x="3238" y="2572"/>
                      <a:pt x="3255" y="2563"/>
                      <a:pt x="3265" y="2544"/>
                    </a:cubicBezTo>
                    <a:cubicBezTo>
                      <a:pt x="3568" y="1922"/>
                      <a:pt x="3593" y="1183"/>
                      <a:pt x="3353" y="537"/>
                    </a:cubicBezTo>
                    <a:cubicBezTo>
                      <a:pt x="3285" y="355"/>
                      <a:pt x="3196" y="182"/>
                      <a:pt x="3088" y="22"/>
                    </a:cubicBezTo>
                    <a:cubicBezTo>
                      <a:pt x="3078" y="7"/>
                      <a:pt x="3065" y="0"/>
                      <a:pt x="3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95;p64">
                <a:extLst>
                  <a:ext uri="{FF2B5EF4-FFF2-40B4-BE49-F238E27FC236}">
                    <a16:creationId xmlns:a16="http://schemas.microsoft.com/office/drawing/2014/main" id="{4E19B548-B878-1454-892E-1C385B7DAFE9}"/>
                  </a:ext>
                </a:extLst>
              </p:cNvPr>
              <p:cNvSpPr/>
              <p:nvPr/>
            </p:nvSpPr>
            <p:spPr>
              <a:xfrm>
                <a:off x="2034025" y="2290725"/>
                <a:ext cx="78350" cy="65675"/>
              </a:xfrm>
              <a:custGeom>
                <a:avLst/>
                <a:gdLst/>
                <a:ahLst/>
                <a:cxnLst/>
                <a:rect l="l" t="t" r="r" b="b"/>
                <a:pathLst>
                  <a:path w="3134" h="2627" extrusionOk="0">
                    <a:moveTo>
                      <a:pt x="2676" y="1"/>
                    </a:moveTo>
                    <a:cubicBezTo>
                      <a:pt x="2552" y="1"/>
                      <a:pt x="2508" y="246"/>
                      <a:pt x="2483" y="336"/>
                    </a:cubicBezTo>
                    <a:cubicBezTo>
                      <a:pt x="2388" y="680"/>
                      <a:pt x="2350" y="1035"/>
                      <a:pt x="2367" y="1390"/>
                    </a:cubicBezTo>
                    <a:cubicBezTo>
                      <a:pt x="2383" y="1727"/>
                      <a:pt x="2453" y="2060"/>
                      <a:pt x="2569" y="2376"/>
                    </a:cubicBezTo>
                    <a:lnTo>
                      <a:pt x="2567" y="2374"/>
                    </a:lnTo>
                    <a:cubicBezTo>
                      <a:pt x="2556" y="2349"/>
                      <a:pt x="2540" y="2325"/>
                      <a:pt x="2515" y="2307"/>
                    </a:cubicBezTo>
                    <a:cubicBezTo>
                      <a:pt x="2491" y="2291"/>
                      <a:pt x="2467" y="2277"/>
                      <a:pt x="2443" y="2263"/>
                    </a:cubicBezTo>
                    <a:cubicBezTo>
                      <a:pt x="1864" y="1747"/>
                      <a:pt x="1187" y="1346"/>
                      <a:pt x="451" y="1099"/>
                    </a:cubicBezTo>
                    <a:cubicBezTo>
                      <a:pt x="390" y="1078"/>
                      <a:pt x="248" y="1014"/>
                      <a:pt x="142" y="1014"/>
                    </a:cubicBezTo>
                    <a:cubicBezTo>
                      <a:pt x="76" y="1014"/>
                      <a:pt x="23" y="1039"/>
                      <a:pt x="13" y="1114"/>
                    </a:cubicBezTo>
                    <a:cubicBezTo>
                      <a:pt x="0" y="1199"/>
                      <a:pt x="73" y="1265"/>
                      <a:pt x="126" y="1319"/>
                    </a:cubicBezTo>
                    <a:cubicBezTo>
                      <a:pt x="202" y="1397"/>
                      <a:pt x="278" y="1475"/>
                      <a:pt x="356" y="1551"/>
                    </a:cubicBezTo>
                    <a:cubicBezTo>
                      <a:pt x="657" y="1849"/>
                      <a:pt x="978" y="2133"/>
                      <a:pt x="1352" y="2336"/>
                    </a:cubicBezTo>
                    <a:cubicBezTo>
                      <a:pt x="1662" y="2503"/>
                      <a:pt x="2010" y="2610"/>
                      <a:pt x="2362" y="2610"/>
                    </a:cubicBezTo>
                    <a:cubicBezTo>
                      <a:pt x="2438" y="2610"/>
                      <a:pt x="2514" y="2605"/>
                      <a:pt x="2591" y="2594"/>
                    </a:cubicBezTo>
                    <a:cubicBezTo>
                      <a:pt x="2624" y="2591"/>
                      <a:pt x="2637" y="2563"/>
                      <a:pt x="2632" y="2537"/>
                    </a:cubicBezTo>
                    <a:lnTo>
                      <a:pt x="2632" y="2537"/>
                    </a:lnTo>
                    <a:cubicBezTo>
                      <a:pt x="2637" y="2548"/>
                      <a:pt x="2641" y="2560"/>
                      <a:pt x="2646" y="2571"/>
                    </a:cubicBezTo>
                    <a:cubicBezTo>
                      <a:pt x="2654" y="2588"/>
                      <a:pt x="2668" y="2598"/>
                      <a:pt x="2683" y="2599"/>
                    </a:cubicBezTo>
                    <a:cubicBezTo>
                      <a:pt x="2692" y="2616"/>
                      <a:pt x="2712" y="2627"/>
                      <a:pt x="2732" y="2627"/>
                    </a:cubicBezTo>
                    <a:cubicBezTo>
                      <a:pt x="2751" y="2627"/>
                      <a:pt x="2769" y="2617"/>
                      <a:pt x="2779" y="2594"/>
                    </a:cubicBezTo>
                    <a:cubicBezTo>
                      <a:pt x="3075" y="1930"/>
                      <a:pt x="3133" y="1164"/>
                      <a:pt x="2940" y="463"/>
                    </a:cubicBezTo>
                    <a:cubicBezTo>
                      <a:pt x="2917" y="380"/>
                      <a:pt x="2892" y="298"/>
                      <a:pt x="2862" y="217"/>
                    </a:cubicBezTo>
                    <a:cubicBezTo>
                      <a:pt x="2835" y="145"/>
                      <a:pt x="2808" y="56"/>
                      <a:pt x="2737" y="18"/>
                    </a:cubicBezTo>
                    <a:cubicBezTo>
                      <a:pt x="2715" y="6"/>
                      <a:pt x="2694" y="1"/>
                      <a:pt x="26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96;p64">
                <a:extLst>
                  <a:ext uri="{FF2B5EF4-FFF2-40B4-BE49-F238E27FC236}">
                    <a16:creationId xmlns:a16="http://schemas.microsoft.com/office/drawing/2014/main" id="{682398B2-1E95-77E7-63C1-A0860AFA4FFC}"/>
                  </a:ext>
                </a:extLst>
              </p:cNvPr>
              <p:cNvSpPr/>
              <p:nvPr/>
            </p:nvSpPr>
            <p:spPr>
              <a:xfrm>
                <a:off x="2018800" y="2256725"/>
                <a:ext cx="71675" cy="64925"/>
              </a:xfrm>
              <a:custGeom>
                <a:avLst/>
                <a:gdLst/>
                <a:ahLst/>
                <a:cxnLst/>
                <a:rect l="l" t="t" r="r" b="b"/>
                <a:pathLst>
                  <a:path w="2867" h="2597" extrusionOk="0">
                    <a:moveTo>
                      <a:pt x="2382" y="0"/>
                    </a:moveTo>
                    <a:cubicBezTo>
                      <a:pt x="2369" y="0"/>
                      <a:pt x="2356" y="2"/>
                      <a:pt x="2343" y="6"/>
                    </a:cubicBezTo>
                    <a:lnTo>
                      <a:pt x="2345" y="6"/>
                    </a:lnTo>
                    <a:cubicBezTo>
                      <a:pt x="2270" y="30"/>
                      <a:pt x="2242" y="111"/>
                      <a:pt x="2216" y="178"/>
                    </a:cubicBezTo>
                    <a:cubicBezTo>
                      <a:pt x="2186" y="259"/>
                      <a:pt x="2161" y="341"/>
                      <a:pt x="2139" y="425"/>
                    </a:cubicBezTo>
                    <a:cubicBezTo>
                      <a:pt x="2050" y="758"/>
                      <a:pt x="2023" y="1104"/>
                      <a:pt x="2054" y="1445"/>
                    </a:cubicBezTo>
                    <a:cubicBezTo>
                      <a:pt x="2078" y="1696"/>
                      <a:pt x="2134" y="1943"/>
                      <a:pt x="2221" y="2179"/>
                    </a:cubicBezTo>
                    <a:cubicBezTo>
                      <a:pt x="1948" y="1927"/>
                      <a:pt x="1656" y="1692"/>
                      <a:pt x="1349" y="1482"/>
                    </a:cubicBezTo>
                    <a:cubicBezTo>
                      <a:pt x="1177" y="1364"/>
                      <a:pt x="1001" y="1255"/>
                      <a:pt x="820" y="1152"/>
                    </a:cubicBezTo>
                    <a:cubicBezTo>
                      <a:pt x="644" y="1052"/>
                      <a:pt x="462" y="945"/>
                      <a:pt x="273" y="871"/>
                    </a:cubicBezTo>
                    <a:cubicBezTo>
                      <a:pt x="247" y="861"/>
                      <a:pt x="221" y="856"/>
                      <a:pt x="196" y="856"/>
                    </a:cubicBezTo>
                    <a:cubicBezTo>
                      <a:pt x="84" y="856"/>
                      <a:pt x="1" y="953"/>
                      <a:pt x="75" y="1075"/>
                    </a:cubicBezTo>
                    <a:cubicBezTo>
                      <a:pt x="170" y="1236"/>
                      <a:pt x="289" y="1386"/>
                      <a:pt x="414" y="1524"/>
                    </a:cubicBezTo>
                    <a:cubicBezTo>
                      <a:pt x="665" y="1800"/>
                      <a:pt x="966" y="2034"/>
                      <a:pt x="1296" y="2210"/>
                    </a:cubicBezTo>
                    <a:cubicBezTo>
                      <a:pt x="1479" y="2305"/>
                      <a:pt x="1669" y="2386"/>
                      <a:pt x="1866" y="2444"/>
                    </a:cubicBezTo>
                    <a:cubicBezTo>
                      <a:pt x="1946" y="2469"/>
                      <a:pt x="2038" y="2493"/>
                      <a:pt x="2125" y="2493"/>
                    </a:cubicBezTo>
                    <a:cubicBezTo>
                      <a:pt x="2198" y="2493"/>
                      <a:pt x="2268" y="2476"/>
                      <a:pt x="2327" y="2428"/>
                    </a:cubicBezTo>
                    <a:cubicBezTo>
                      <a:pt x="2348" y="2471"/>
                      <a:pt x="2370" y="2516"/>
                      <a:pt x="2394" y="2559"/>
                    </a:cubicBezTo>
                    <a:cubicBezTo>
                      <a:pt x="2403" y="2577"/>
                      <a:pt x="2420" y="2585"/>
                      <a:pt x="2437" y="2585"/>
                    </a:cubicBezTo>
                    <a:cubicBezTo>
                      <a:pt x="2443" y="2585"/>
                      <a:pt x="2448" y="2584"/>
                      <a:pt x="2454" y="2582"/>
                    </a:cubicBezTo>
                    <a:cubicBezTo>
                      <a:pt x="2465" y="2591"/>
                      <a:pt x="2478" y="2597"/>
                      <a:pt x="2491" y="2597"/>
                    </a:cubicBezTo>
                    <a:cubicBezTo>
                      <a:pt x="2506" y="2597"/>
                      <a:pt x="2521" y="2590"/>
                      <a:pt x="2532" y="2573"/>
                    </a:cubicBezTo>
                    <a:cubicBezTo>
                      <a:pt x="2764" y="2230"/>
                      <a:pt x="2805" y="1811"/>
                      <a:pt x="2822" y="1409"/>
                    </a:cubicBezTo>
                    <a:cubicBezTo>
                      <a:pt x="2840" y="1039"/>
                      <a:pt x="2867" y="642"/>
                      <a:pt x="2689" y="303"/>
                    </a:cubicBezTo>
                    <a:cubicBezTo>
                      <a:pt x="2637" y="206"/>
                      <a:pt x="2517" y="0"/>
                      <a:pt x="2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97;p64">
                <a:extLst>
                  <a:ext uri="{FF2B5EF4-FFF2-40B4-BE49-F238E27FC236}">
                    <a16:creationId xmlns:a16="http://schemas.microsoft.com/office/drawing/2014/main" id="{535DBD2F-68C1-B7C0-AFBB-669923021C0C}"/>
                  </a:ext>
                </a:extLst>
              </p:cNvPr>
              <p:cNvSpPr/>
              <p:nvPr/>
            </p:nvSpPr>
            <p:spPr>
              <a:xfrm>
                <a:off x="2060300" y="2287650"/>
                <a:ext cx="95100" cy="134350"/>
              </a:xfrm>
              <a:custGeom>
                <a:avLst/>
                <a:gdLst/>
                <a:ahLst/>
                <a:cxnLst/>
                <a:rect l="l" t="t" r="r" b="b"/>
                <a:pathLst>
                  <a:path w="3804" h="5374" extrusionOk="0">
                    <a:moveTo>
                      <a:pt x="71" y="0"/>
                    </a:moveTo>
                    <a:cubicBezTo>
                      <a:pt x="36" y="0"/>
                      <a:pt x="1" y="33"/>
                      <a:pt x="22" y="73"/>
                    </a:cubicBezTo>
                    <a:cubicBezTo>
                      <a:pt x="394" y="820"/>
                      <a:pt x="810" y="1545"/>
                      <a:pt x="1264" y="2248"/>
                    </a:cubicBezTo>
                    <a:cubicBezTo>
                      <a:pt x="1722" y="2954"/>
                      <a:pt x="2219" y="3636"/>
                      <a:pt x="2753" y="4288"/>
                    </a:cubicBezTo>
                    <a:cubicBezTo>
                      <a:pt x="3053" y="4653"/>
                      <a:pt x="3364" y="5009"/>
                      <a:pt x="3686" y="5355"/>
                    </a:cubicBezTo>
                    <a:cubicBezTo>
                      <a:pt x="3698" y="5368"/>
                      <a:pt x="3712" y="5373"/>
                      <a:pt x="3726" y="5373"/>
                    </a:cubicBezTo>
                    <a:cubicBezTo>
                      <a:pt x="3767" y="5373"/>
                      <a:pt x="3804" y="5327"/>
                      <a:pt x="3768" y="5289"/>
                    </a:cubicBezTo>
                    <a:cubicBezTo>
                      <a:pt x="3200" y="4678"/>
                      <a:pt x="2666" y="4036"/>
                      <a:pt x="2168" y="3366"/>
                    </a:cubicBezTo>
                    <a:cubicBezTo>
                      <a:pt x="1670" y="2694"/>
                      <a:pt x="1207" y="1993"/>
                      <a:pt x="786" y="1268"/>
                    </a:cubicBezTo>
                    <a:cubicBezTo>
                      <a:pt x="550" y="863"/>
                      <a:pt x="328" y="449"/>
                      <a:pt x="118" y="30"/>
                    </a:cubicBezTo>
                    <a:cubicBezTo>
                      <a:pt x="108" y="9"/>
                      <a:pt x="90"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768;p46">
            <a:extLst>
              <a:ext uri="{FF2B5EF4-FFF2-40B4-BE49-F238E27FC236}">
                <a16:creationId xmlns:a16="http://schemas.microsoft.com/office/drawing/2014/main" id="{69F14BA4-167B-F7D3-948E-7C5CA5349D4D}"/>
              </a:ext>
            </a:extLst>
          </p:cNvPr>
          <p:cNvSpPr/>
          <p:nvPr/>
        </p:nvSpPr>
        <p:spPr>
          <a:xfrm flipH="1">
            <a:off x="7000360" y="-38100"/>
            <a:ext cx="2143640" cy="630455"/>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58;p33">
            <a:extLst>
              <a:ext uri="{FF2B5EF4-FFF2-40B4-BE49-F238E27FC236}">
                <a16:creationId xmlns:a16="http://schemas.microsoft.com/office/drawing/2014/main" id="{2FDD9E0A-0194-08BC-11B8-B30B187DD72F}"/>
              </a:ext>
            </a:extLst>
          </p:cNvPr>
          <p:cNvGrpSpPr/>
          <p:nvPr/>
        </p:nvGrpSpPr>
        <p:grpSpPr>
          <a:xfrm>
            <a:off x="7281036" y="182907"/>
            <a:ext cx="245538" cy="296218"/>
            <a:chOff x="1096838" y="391396"/>
            <a:chExt cx="245538" cy="296218"/>
          </a:xfrm>
        </p:grpSpPr>
        <p:sp>
          <p:nvSpPr>
            <p:cNvPr id="3" name="Google Shape;259;p33">
              <a:extLst>
                <a:ext uri="{FF2B5EF4-FFF2-40B4-BE49-F238E27FC236}">
                  <a16:creationId xmlns:a16="http://schemas.microsoft.com/office/drawing/2014/main" id="{F1002523-EA1A-9EE0-F98F-0880AE8EEAC3}"/>
                </a:ext>
              </a:extLst>
            </p:cNvPr>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0;p33">
              <a:extLst>
                <a:ext uri="{FF2B5EF4-FFF2-40B4-BE49-F238E27FC236}">
                  <a16:creationId xmlns:a16="http://schemas.microsoft.com/office/drawing/2014/main" id="{7116F841-1A61-6E8D-2CF6-ACA5F7B353AE}"/>
                </a:ext>
              </a:extLst>
            </p:cNvPr>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06"/>
        <p:cNvGrpSpPr/>
        <p:nvPr/>
      </p:nvGrpSpPr>
      <p:grpSpPr>
        <a:xfrm>
          <a:off x="0" y="0"/>
          <a:ext cx="0" cy="0"/>
          <a:chOff x="0" y="0"/>
          <a:chExt cx="0" cy="0"/>
        </a:xfrm>
      </p:grpSpPr>
      <p:sp>
        <p:nvSpPr>
          <p:cNvPr id="408" name="Google Shape;408;p36"/>
          <p:cNvSpPr txBox="1">
            <a:spLocks noGrp="1"/>
          </p:cNvSpPr>
          <p:nvPr>
            <p:ph type="title" idx="2"/>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412" name="Google Shape;412;p36"/>
          <p:cNvSpPr txBox="1">
            <a:spLocks noGrp="1"/>
          </p:cNvSpPr>
          <p:nvPr>
            <p:ph type="title" idx="6"/>
          </p:nvPr>
        </p:nvSpPr>
        <p:spPr>
          <a:xfrm>
            <a:off x="720000" y="1313950"/>
            <a:ext cx="1099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13" name="Google Shape;413;p36"/>
          <p:cNvSpPr txBox="1">
            <a:spLocks noGrp="1"/>
          </p:cNvSpPr>
          <p:nvPr>
            <p:ph type="title" idx="7"/>
          </p:nvPr>
        </p:nvSpPr>
        <p:spPr>
          <a:xfrm>
            <a:off x="720000" y="2461206"/>
            <a:ext cx="1099500" cy="4788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14" name="Google Shape;414;p36"/>
          <p:cNvSpPr txBox="1">
            <a:spLocks noGrp="1"/>
          </p:cNvSpPr>
          <p:nvPr>
            <p:ph type="title" idx="8"/>
          </p:nvPr>
        </p:nvSpPr>
        <p:spPr>
          <a:xfrm>
            <a:off x="3419251" y="1313950"/>
            <a:ext cx="1099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15" name="Google Shape;415;p36"/>
          <p:cNvSpPr txBox="1">
            <a:spLocks noGrp="1"/>
          </p:cNvSpPr>
          <p:nvPr>
            <p:ph type="title"/>
          </p:nvPr>
        </p:nvSpPr>
        <p:spPr>
          <a:xfrm>
            <a:off x="3472500" y="2387450"/>
            <a:ext cx="1099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16" name="Google Shape;416;p36"/>
          <p:cNvSpPr txBox="1">
            <a:spLocks noGrp="1"/>
          </p:cNvSpPr>
          <p:nvPr>
            <p:ph type="subTitle" idx="9"/>
          </p:nvPr>
        </p:nvSpPr>
        <p:spPr>
          <a:xfrm>
            <a:off x="720000" y="1859239"/>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17" name="Google Shape;417;p36"/>
          <p:cNvSpPr txBox="1">
            <a:spLocks noGrp="1"/>
          </p:cNvSpPr>
          <p:nvPr>
            <p:ph type="subTitle" idx="13"/>
          </p:nvPr>
        </p:nvSpPr>
        <p:spPr>
          <a:xfrm>
            <a:off x="3419249" y="1859239"/>
            <a:ext cx="3187114"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Components required</a:t>
            </a:r>
            <a:endParaRPr dirty="0"/>
          </a:p>
        </p:txBody>
      </p:sp>
      <p:sp>
        <p:nvSpPr>
          <p:cNvPr id="418" name="Google Shape;418;p36"/>
          <p:cNvSpPr txBox="1">
            <a:spLocks noGrp="1"/>
          </p:cNvSpPr>
          <p:nvPr>
            <p:ph type="subTitle" idx="14"/>
          </p:nvPr>
        </p:nvSpPr>
        <p:spPr>
          <a:xfrm>
            <a:off x="3472501" y="2969939"/>
            <a:ext cx="2305500" cy="7992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Evolution of Components</a:t>
            </a:r>
            <a:endParaRPr dirty="0"/>
          </a:p>
        </p:txBody>
      </p:sp>
      <p:sp>
        <p:nvSpPr>
          <p:cNvPr id="419" name="Google Shape;419;p36"/>
          <p:cNvSpPr txBox="1">
            <a:spLocks noGrp="1"/>
          </p:cNvSpPr>
          <p:nvPr>
            <p:ph type="subTitle" idx="15"/>
          </p:nvPr>
        </p:nvSpPr>
        <p:spPr>
          <a:xfrm>
            <a:off x="720000" y="3055501"/>
            <a:ext cx="2305500" cy="5081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Working</a:t>
            </a:r>
            <a:endParaRPr dirty="0"/>
          </a:p>
        </p:txBody>
      </p:sp>
      <p:grpSp>
        <p:nvGrpSpPr>
          <p:cNvPr id="420" name="Google Shape;420;p36"/>
          <p:cNvGrpSpPr/>
          <p:nvPr/>
        </p:nvGrpSpPr>
        <p:grpSpPr>
          <a:xfrm rot="-460290">
            <a:off x="7453623" y="153083"/>
            <a:ext cx="245550" cy="296233"/>
            <a:chOff x="1096838" y="391396"/>
            <a:chExt cx="245538" cy="296218"/>
          </a:xfrm>
        </p:grpSpPr>
        <p:sp>
          <p:nvSpPr>
            <p:cNvPr id="421" name="Google Shape;421;p36"/>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6"/>
          <p:cNvGrpSpPr/>
          <p:nvPr/>
        </p:nvGrpSpPr>
        <p:grpSpPr>
          <a:xfrm rot="21012214">
            <a:off x="8436657" y="710840"/>
            <a:ext cx="160368" cy="193469"/>
            <a:chOff x="1096838" y="391396"/>
            <a:chExt cx="245538" cy="296218"/>
          </a:xfrm>
        </p:grpSpPr>
        <p:sp>
          <p:nvSpPr>
            <p:cNvPr id="424" name="Google Shape;424;p36"/>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36"/>
          <p:cNvGrpSpPr/>
          <p:nvPr/>
        </p:nvGrpSpPr>
        <p:grpSpPr>
          <a:xfrm rot="21033696">
            <a:off x="8001857" y="474578"/>
            <a:ext cx="160368" cy="193469"/>
            <a:chOff x="1096838" y="391396"/>
            <a:chExt cx="245538" cy="296218"/>
          </a:xfrm>
        </p:grpSpPr>
        <p:sp>
          <p:nvSpPr>
            <p:cNvPr id="461" name="Google Shape;461;p36"/>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4"/>
            </a:solidFill>
            <a:ln w="76200" cap="flat" cmpd="sng">
              <a:solidFill>
                <a:schemeClr val="accent6"/>
              </a:solidFill>
              <a:prstDash val="solid"/>
              <a:round/>
              <a:headEnd type="none" w="sm" len="sm"/>
              <a:tailEnd type="none" w="sm" len="sm"/>
            </a:ln>
            <a:effectLst>
              <a:outerShdw dist="28575" dir="24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1096838" y="391396"/>
              <a:ext cx="245538" cy="296218"/>
            </a:xfrm>
            <a:custGeom>
              <a:avLst/>
              <a:gdLst/>
              <a:ahLst/>
              <a:cxnLst/>
              <a:rect l="l" t="t" r="r" b="b"/>
              <a:pathLst>
                <a:path w="5620" h="6780" extrusionOk="0">
                  <a:moveTo>
                    <a:pt x="2259" y="1"/>
                  </a:moveTo>
                  <a:cubicBezTo>
                    <a:pt x="2201" y="1"/>
                    <a:pt x="2143" y="42"/>
                    <a:pt x="2153" y="116"/>
                  </a:cubicBezTo>
                  <a:cubicBezTo>
                    <a:pt x="2272" y="930"/>
                    <a:pt x="2257" y="1818"/>
                    <a:pt x="1847" y="2554"/>
                  </a:cubicBezTo>
                  <a:cubicBezTo>
                    <a:pt x="1495" y="3189"/>
                    <a:pt x="848" y="3674"/>
                    <a:pt x="107" y="3687"/>
                  </a:cubicBezTo>
                  <a:cubicBezTo>
                    <a:pt x="20" y="3689"/>
                    <a:pt x="1" y="3774"/>
                    <a:pt x="34" y="3836"/>
                  </a:cubicBezTo>
                  <a:cubicBezTo>
                    <a:pt x="19" y="3899"/>
                    <a:pt x="62" y="3982"/>
                    <a:pt x="146" y="3982"/>
                  </a:cubicBezTo>
                  <a:cubicBezTo>
                    <a:pt x="147" y="3982"/>
                    <a:pt x="148" y="3982"/>
                    <a:pt x="148" y="3982"/>
                  </a:cubicBezTo>
                  <a:cubicBezTo>
                    <a:pt x="249" y="3979"/>
                    <a:pt x="351" y="3977"/>
                    <a:pt x="453" y="3977"/>
                  </a:cubicBezTo>
                  <a:cubicBezTo>
                    <a:pt x="720" y="3977"/>
                    <a:pt x="989" y="3993"/>
                    <a:pt x="1248" y="4058"/>
                  </a:cubicBezTo>
                  <a:cubicBezTo>
                    <a:pt x="1603" y="4149"/>
                    <a:pt x="1901" y="4350"/>
                    <a:pt x="2126" y="4637"/>
                  </a:cubicBezTo>
                  <a:cubicBezTo>
                    <a:pt x="2599" y="5240"/>
                    <a:pt x="2713" y="6028"/>
                    <a:pt x="3026" y="6713"/>
                  </a:cubicBezTo>
                  <a:cubicBezTo>
                    <a:pt x="3034" y="6733"/>
                    <a:pt x="3046" y="6745"/>
                    <a:pt x="3061" y="6755"/>
                  </a:cubicBezTo>
                  <a:cubicBezTo>
                    <a:pt x="3079" y="6772"/>
                    <a:pt x="3103" y="6780"/>
                    <a:pt x="3128" y="6780"/>
                  </a:cubicBezTo>
                  <a:cubicBezTo>
                    <a:pt x="3186" y="6780"/>
                    <a:pt x="3248" y="6738"/>
                    <a:pt x="3243" y="6663"/>
                  </a:cubicBezTo>
                  <a:cubicBezTo>
                    <a:pt x="3196" y="5884"/>
                    <a:pt x="3194" y="5037"/>
                    <a:pt x="3637" y="4360"/>
                  </a:cubicBezTo>
                  <a:cubicBezTo>
                    <a:pt x="4063" y="3706"/>
                    <a:pt x="4799" y="3517"/>
                    <a:pt x="5519" y="3367"/>
                  </a:cubicBezTo>
                  <a:cubicBezTo>
                    <a:pt x="5600" y="3349"/>
                    <a:pt x="5619" y="3265"/>
                    <a:pt x="5594" y="3208"/>
                  </a:cubicBezTo>
                  <a:cubicBezTo>
                    <a:pt x="5608" y="3151"/>
                    <a:pt x="5584" y="3086"/>
                    <a:pt x="5508" y="3084"/>
                  </a:cubicBezTo>
                  <a:cubicBezTo>
                    <a:pt x="4752" y="3067"/>
                    <a:pt x="3924" y="2962"/>
                    <a:pt x="3351" y="2418"/>
                  </a:cubicBezTo>
                  <a:cubicBezTo>
                    <a:pt x="2720" y="1820"/>
                    <a:pt x="2545" y="921"/>
                    <a:pt x="2387" y="104"/>
                  </a:cubicBezTo>
                  <a:cubicBezTo>
                    <a:pt x="2380" y="69"/>
                    <a:pt x="2361" y="45"/>
                    <a:pt x="2336" y="32"/>
                  </a:cubicBezTo>
                  <a:cubicBezTo>
                    <a:pt x="2316" y="11"/>
                    <a:pt x="2287" y="1"/>
                    <a:pt x="2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413;p36">
            <a:extLst>
              <a:ext uri="{FF2B5EF4-FFF2-40B4-BE49-F238E27FC236}">
                <a16:creationId xmlns:a16="http://schemas.microsoft.com/office/drawing/2014/main" id="{F1AED830-3735-B212-9471-48AA71A92164}"/>
              </a:ext>
            </a:extLst>
          </p:cNvPr>
          <p:cNvSpPr txBox="1">
            <a:spLocks/>
          </p:cNvSpPr>
          <p:nvPr/>
        </p:nvSpPr>
        <p:spPr>
          <a:xfrm>
            <a:off x="773250" y="3723875"/>
            <a:ext cx="1099500" cy="4788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Fredoka"/>
              <a:buNone/>
              <a:defRPr sz="3000" b="1" i="0" u="none" strike="noStrike" cap="none">
                <a:solidFill>
                  <a:schemeClr val="lt2"/>
                </a:solidFill>
                <a:latin typeface="Fredoka"/>
                <a:ea typeface="Fredoka"/>
                <a:cs typeface="Fredoka"/>
                <a:sym typeface="Fredoka"/>
              </a:defRPr>
            </a:lvl1pPr>
            <a:lvl2pPr marR="0" lvl="1"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2pPr>
            <a:lvl3pPr marR="0" lvl="2"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3pPr>
            <a:lvl4pPr marR="0" lvl="3"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4pPr>
            <a:lvl5pPr marR="0" lvl="4"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5pPr>
            <a:lvl6pPr marR="0" lvl="5"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6pPr>
            <a:lvl7pPr marR="0" lvl="6"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7pPr>
            <a:lvl8pPr marR="0" lvl="7"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8pPr>
            <a:lvl9pPr marR="0" lvl="8"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9pPr>
          </a:lstStyle>
          <a:p>
            <a:r>
              <a:rPr lang="en" dirty="0"/>
              <a:t>06</a:t>
            </a:r>
          </a:p>
        </p:txBody>
      </p:sp>
      <p:sp>
        <p:nvSpPr>
          <p:cNvPr id="11" name="Google Shape;413;p36">
            <a:extLst>
              <a:ext uri="{FF2B5EF4-FFF2-40B4-BE49-F238E27FC236}">
                <a16:creationId xmlns:a16="http://schemas.microsoft.com/office/drawing/2014/main" id="{A25D37D3-CE23-45D4-0837-B4525D1DAB6F}"/>
              </a:ext>
            </a:extLst>
          </p:cNvPr>
          <p:cNvSpPr txBox="1">
            <a:spLocks/>
          </p:cNvSpPr>
          <p:nvPr/>
        </p:nvSpPr>
        <p:spPr>
          <a:xfrm>
            <a:off x="3419251" y="3723874"/>
            <a:ext cx="1099500" cy="4788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Fredoka"/>
              <a:buNone/>
              <a:defRPr sz="3000" b="1" i="0" u="none" strike="noStrike" cap="none">
                <a:solidFill>
                  <a:schemeClr val="lt2"/>
                </a:solidFill>
                <a:latin typeface="Fredoka"/>
                <a:ea typeface="Fredoka"/>
                <a:cs typeface="Fredoka"/>
                <a:sym typeface="Fredoka"/>
              </a:defRPr>
            </a:lvl1pPr>
            <a:lvl2pPr marR="0" lvl="1"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2pPr>
            <a:lvl3pPr marR="0" lvl="2"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3pPr>
            <a:lvl4pPr marR="0" lvl="3"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4pPr>
            <a:lvl5pPr marR="0" lvl="4"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5pPr>
            <a:lvl6pPr marR="0" lvl="5"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6pPr>
            <a:lvl7pPr marR="0" lvl="6"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7pPr>
            <a:lvl8pPr marR="0" lvl="7"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8pPr>
            <a:lvl9pPr marR="0" lvl="8" algn="l" rtl="0">
              <a:lnSpc>
                <a:spcPct val="100000"/>
              </a:lnSpc>
              <a:spcBef>
                <a:spcPts val="0"/>
              </a:spcBef>
              <a:spcAft>
                <a:spcPts val="0"/>
              </a:spcAft>
              <a:buClr>
                <a:schemeClr val="dk2"/>
              </a:buClr>
              <a:buSzPts val="3000"/>
              <a:buFont typeface="Fredoka"/>
              <a:buNone/>
              <a:defRPr sz="3000" b="1" i="0" u="none" strike="noStrike" cap="none">
                <a:solidFill>
                  <a:schemeClr val="dk2"/>
                </a:solidFill>
                <a:latin typeface="Fredoka"/>
                <a:ea typeface="Fredoka"/>
                <a:cs typeface="Fredoka"/>
                <a:sym typeface="Fredoka"/>
              </a:defRPr>
            </a:lvl9pPr>
          </a:lstStyle>
          <a:p>
            <a:r>
              <a:rPr lang="en" dirty="0"/>
              <a:t>07</a:t>
            </a:r>
          </a:p>
        </p:txBody>
      </p:sp>
      <p:sp>
        <p:nvSpPr>
          <p:cNvPr id="12" name="Google Shape;419;p36">
            <a:extLst>
              <a:ext uri="{FF2B5EF4-FFF2-40B4-BE49-F238E27FC236}">
                <a16:creationId xmlns:a16="http://schemas.microsoft.com/office/drawing/2014/main" id="{80B892C2-27D8-3172-2AE0-9827C204478A}"/>
              </a:ext>
            </a:extLst>
          </p:cNvPr>
          <p:cNvSpPr txBox="1">
            <a:spLocks/>
          </p:cNvSpPr>
          <p:nvPr/>
        </p:nvSpPr>
        <p:spPr>
          <a:xfrm>
            <a:off x="666750" y="4165551"/>
            <a:ext cx="2305500" cy="5081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Fredoka"/>
                <a:ea typeface="Fredoka"/>
                <a:cs typeface="Fredoka"/>
                <a:sym typeface="Fredoka"/>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D</a:t>
            </a:r>
            <a:r>
              <a:rPr lang="en-IN" dirty="0" err="1"/>
              <a:t>iagrams</a:t>
            </a:r>
            <a:endParaRPr lang="en-IN" dirty="0"/>
          </a:p>
        </p:txBody>
      </p:sp>
      <p:sp>
        <p:nvSpPr>
          <p:cNvPr id="13" name="Google Shape;419;p36">
            <a:extLst>
              <a:ext uri="{FF2B5EF4-FFF2-40B4-BE49-F238E27FC236}">
                <a16:creationId xmlns:a16="http://schemas.microsoft.com/office/drawing/2014/main" id="{A7C6189C-77F3-FE8F-61DD-5DE388CFB95F}"/>
              </a:ext>
            </a:extLst>
          </p:cNvPr>
          <p:cNvSpPr txBox="1">
            <a:spLocks/>
          </p:cNvSpPr>
          <p:nvPr/>
        </p:nvSpPr>
        <p:spPr>
          <a:xfrm>
            <a:off x="3365999" y="4132431"/>
            <a:ext cx="2305500" cy="5081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Fredoka"/>
                <a:ea typeface="Fredoka"/>
                <a:cs typeface="Fredoka"/>
                <a:sym typeface="Fredoka"/>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Applications</a:t>
            </a:r>
            <a:endParaRPr lang="en-IN" dirty="0"/>
          </a:p>
        </p:txBody>
      </p:sp>
      <p:pic>
        <p:nvPicPr>
          <p:cNvPr id="17" name="Picture 16">
            <a:extLst>
              <a:ext uri="{FF2B5EF4-FFF2-40B4-BE49-F238E27FC236}">
                <a16:creationId xmlns:a16="http://schemas.microsoft.com/office/drawing/2014/main" id="{D8C46F4B-D738-0AA2-29A6-832F7A5B1F4B}"/>
              </a:ext>
            </a:extLst>
          </p:cNvPr>
          <p:cNvPicPr>
            <a:picLocks noChangeAspect="1"/>
          </p:cNvPicPr>
          <p:nvPr/>
        </p:nvPicPr>
        <p:blipFill>
          <a:blip r:embed="rId3"/>
          <a:stretch>
            <a:fillRect/>
          </a:stretch>
        </p:blipFill>
        <p:spPr>
          <a:xfrm>
            <a:off x="4518749" y="567418"/>
            <a:ext cx="617041" cy="61704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17"/>
        <p:cNvGrpSpPr/>
        <p:nvPr/>
      </p:nvGrpSpPr>
      <p:grpSpPr>
        <a:xfrm>
          <a:off x="0" y="0"/>
          <a:ext cx="0" cy="0"/>
          <a:chOff x="0" y="0"/>
          <a:chExt cx="0" cy="0"/>
        </a:xfrm>
      </p:grpSpPr>
      <p:sp>
        <p:nvSpPr>
          <p:cNvPr id="618" name="Google Shape;618;p41"/>
          <p:cNvSpPr txBox="1">
            <a:spLocks noGrp="1"/>
          </p:cNvSpPr>
          <p:nvPr>
            <p:ph type="title"/>
          </p:nvPr>
        </p:nvSpPr>
        <p:spPr>
          <a:xfrm>
            <a:off x="124577" y="88834"/>
            <a:ext cx="354011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Introduction</a:t>
            </a:r>
            <a:endParaRPr sz="3600" dirty="0"/>
          </a:p>
        </p:txBody>
      </p:sp>
      <p:sp>
        <p:nvSpPr>
          <p:cNvPr id="620" name="Google Shape;620;p41"/>
          <p:cNvSpPr txBox="1">
            <a:spLocks noGrp="1"/>
          </p:cNvSpPr>
          <p:nvPr>
            <p:ph type="subTitle" idx="2"/>
          </p:nvPr>
        </p:nvSpPr>
        <p:spPr>
          <a:xfrm>
            <a:off x="184611" y="1025671"/>
            <a:ext cx="8441938" cy="40289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dirty="0">
                <a:solidFill>
                  <a:srgbClr val="333333"/>
                </a:solidFill>
                <a:effectLst/>
                <a:latin typeface="Times New Roman" panose="02020603050405020304" pitchFamily="18" charset="0"/>
                <a:cs typeface="Times New Roman" panose="02020603050405020304" pitchFamily="18" charset="0"/>
              </a:rPr>
              <a:t>The residential sector accounts for around </a:t>
            </a:r>
            <a:r>
              <a:rPr lang="en-US" sz="1600" b="1" i="0" dirty="0">
                <a:solidFill>
                  <a:srgbClr val="333333"/>
                </a:solidFill>
                <a:effectLst/>
                <a:latin typeface="Times New Roman" panose="02020603050405020304" pitchFamily="18" charset="0"/>
                <a:cs typeface="Times New Roman" panose="02020603050405020304" pitchFamily="18" charset="0"/>
              </a:rPr>
              <a:t>24%</a:t>
            </a:r>
            <a:r>
              <a:rPr lang="en-US" sz="1600" b="0" i="0" dirty="0">
                <a:solidFill>
                  <a:srgbClr val="333333"/>
                </a:solidFill>
                <a:effectLst/>
                <a:latin typeface="Times New Roman" panose="02020603050405020304" pitchFamily="18" charset="0"/>
                <a:cs typeface="Times New Roman" panose="02020603050405020304" pitchFamily="18" charset="0"/>
              </a:rPr>
              <a:t> of the total electricity consumption in India. Recent studies show that air conditioners (ACs) have become a significant contributor to residential electricity consumption. </a:t>
            </a:r>
          </a:p>
          <a:p>
            <a:pPr marL="0" lvl="0" indent="0" algn="l" rtl="0">
              <a:spcBef>
                <a:spcPts val="0"/>
              </a:spcBef>
              <a:spcAft>
                <a:spcPts val="0"/>
              </a:spcAft>
              <a:buNone/>
            </a:pPr>
            <a:r>
              <a:rPr lang="en-US" sz="1600" b="0" i="0" dirty="0">
                <a:solidFill>
                  <a:srgbClr val="333333"/>
                </a:solidFill>
                <a:effectLst/>
                <a:latin typeface="Times New Roman" panose="02020603050405020304" pitchFamily="18" charset="0"/>
                <a:cs typeface="Times New Roman" panose="02020603050405020304" pitchFamily="18" charset="0"/>
              </a:rPr>
              <a:t>It is predicted that by 2037, the demand for ACs will increase by four times due to their affordability and availability. Results showed that AC alone contributed to </a:t>
            </a:r>
            <a:r>
              <a:rPr lang="en-US" sz="1600" b="1" i="0" dirty="0">
                <a:solidFill>
                  <a:srgbClr val="333333"/>
                </a:solidFill>
                <a:effectLst/>
                <a:latin typeface="Times New Roman" panose="02020603050405020304" pitchFamily="18" charset="0"/>
                <a:cs typeface="Times New Roman" panose="02020603050405020304" pitchFamily="18" charset="0"/>
              </a:rPr>
              <a:t>39%</a:t>
            </a:r>
            <a:r>
              <a:rPr lang="en-US" sz="1600" b="0" i="0" dirty="0">
                <a:solidFill>
                  <a:srgbClr val="333333"/>
                </a:solidFill>
                <a:effectLst/>
                <a:latin typeface="Times New Roman" panose="02020603050405020304" pitchFamily="18" charset="0"/>
                <a:cs typeface="Times New Roman" panose="02020603050405020304" pitchFamily="18" charset="0"/>
              </a:rPr>
              <a:t> of the total household consumption in summers.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600" dirty="0">
              <a:solidFill>
                <a:srgbClr val="000000"/>
              </a:solidFill>
              <a:latin typeface="Times New Roman" panose="02020603050405020304" pitchFamily="18" charset="0"/>
            </a:endParaRPr>
          </a:p>
          <a:p>
            <a:pPr marL="0" lvl="0" indent="0" algn="l" rtl="0">
              <a:spcBef>
                <a:spcPts val="0"/>
              </a:spcBef>
              <a:spcAft>
                <a:spcPts val="0"/>
              </a:spcAft>
              <a:buNone/>
            </a:pPr>
            <a:r>
              <a:rPr lang="en-US" sz="1600" b="0" i="0" u="none" strike="noStrike" dirty="0">
                <a:solidFill>
                  <a:srgbClr val="000000"/>
                </a:solidFill>
                <a:effectLst/>
                <a:latin typeface="Times New Roman" panose="02020603050405020304" pitchFamily="18" charset="0"/>
              </a:rPr>
              <a:t>This project aims to develop an </a:t>
            </a:r>
            <a:r>
              <a:rPr lang="en-US" sz="1600" b="1" i="0" u="none" strike="noStrike" dirty="0">
                <a:solidFill>
                  <a:srgbClr val="000000"/>
                </a:solidFill>
                <a:effectLst/>
                <a:latin typeface="Times New Roman" panose="02020603050405020304" pitchFamily="18" charset="0"/>
              </a:rPr>
              <a:t>automatic AC temperature control system </a:t>
            </a:r>
            <a:r>
              <a:rPr lang="en-US" sz="1600" b="0" i="0" u="none" strike="noStrike" dirty="0">
                <a:solidFill>
                  <a:srgbClr val="000000"/>
                </a:solidFill>
                <a:effectLst/>
                <a:latin typeface="Times New Roman" panose="02020603050405020304" pitchFamily="18" charset="0"/>
              </a:rPr>
              <a:t>based on ambient temperature using home automation.</a:t>
            </a:r>
          </a:p>
          <a:p>
            <a:pPr marL="0" lvl="0" indent="0" algn="l" rtl="0">
              <a:spcBef>
                <a:spcPts val="0"/>
              </a:spcBef>
              <a:spcAft>
                <a:spcPts val="0"/>
              </a:spcAft>
              <a:buNone/>
            </a:pPr>
            <a:r>
              <a:rPr lang="en-US" sz="1600" b="0" i="0" u="none" strike="noStrike" dirty="0">
                <a:solidFill>
                  <a:srgbClr val="000000"/>
                </a:solidFill>
                <a:effectLst/>
                <a:latin typeface="Times New Roman" panose="02020603050405020304" pitchFamily="18" charset="0"/>
              </a:rPr>
              <a:t>The proposed system uses a microcontroller- based circuit to collect ambient temperature data from a sensor and adjust the AC temperature settings accordingly.</a:t>
            </a:r>
          </a:p>
          <a:p>
            <a:pPr marL="0" lvl="0" indent="0" algn="l" rtl="0">
              <a:spcBef>
                <a:spcPts val="0"/>
              </a:spcBef>
              <a:spcAft>
                <a:spcPts val="0"/>
              </a:spcAft>
              <a:buNone/>
            </a:pPr>
            <a:r>
              <a:rPr lang="en-US" sz="1600" b="0" i="0" u="none" strike="noStrike" dirty="0">
                <a:solidFill>
                  <a:srgbClr val="000000"/>
                </a:solidFill>
                <a:effectLst/>
                <a:latin typeface="Times New Roman" panose="02020603050405020304" pitchFamily="18" charset="0"/>
              </a:rPr>
              <a:t>The proposed project offers an affordable and convenient way to regulate indoor temperatures by </a:t>
            </a:r>
            <a:r>
              <a:rPr lang="en-US" sz="1600" b="1" i="0" u="none" strike="noStrike" dirty="0">
                <a:solidFill>
                  <a:srgbClr val="000000"/>
                </a:solidFill>
                <a:effectLst/>
                <a:latin typeface="Times New Roman" panose="02020603050405020304" pitchFamily="18" charset="0"/>
              </a:rPr>
              <a:t>minimizing energy consumption</a:t>
            </a:r>
            <a:r>
              <a:rPr lang="en-US" sz="1600" b="0" i="0" u="none" strike="noStrike" dirty="0">
                <a:solidFill>
                  <a:srgbClr val="000000"/>
                </a:solidFill>
                <a:effectLst/>
                <a:latin typeface="Times New Roman" panose="02020603050405020304" pitchFamily="18" charset="0"/>
              </a:rPr>
              <a:t>.</a:t>
            </a:r>
            <a:endParaRPr sz="1600" dirty="0"/>
          </a:p>
        </p:txBody>
      </p:sp>
      <p:pic>
        <p:nvPicPr>
          <p:cNvPr id="8" name="Picture 7">
            <a:extLst>
              <a:ext uri="{FF2B5EF4-FFF2-40B4-BE49-F238E27FC236}">
                <a16:creationId xmlns:a16="http://schemas.microsoft.com/office/drawing/2014/main" id="{5FD3CF9D-B052-13D3-1349-145660731FB3}"/>
              </a:ext>
            </a:extLst>
          </p:cNvPr>
          <p:cNvPicPr>
            <a:picLocks noChangeAspect="1"/>
          </p:cNvPicPr>
          <p:nvPr/>
        </p:nvPicPr>
        <p:blipFill>
          <a:blip r:embed="rId3"/>
          <a:stretch>
            <a:fillRect/>
          </a:stretch>
        </p:blipFill>
        <p:spPr>
          <a:xfrm>
            <a:off x="3332344" y="88834"/>
            <a:ext cx="572700" cy="572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4"/>
          <p:cNvSpPr txBox="1">
            <a:spLocks noGrp="1"/>
          </p:cNvSpPr>
          <p:nvPr>
            <p:ph type="title"/>
          </p:nvPr>
        </p:nvSpPr>
        <p:spPr>
          <a:xfrm>
            <a:off x="720000" y="521225"/>
            <a:ext cx="7704000" cy="4708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Fredoka" panose="020B0604020202020204" charset="-79"/>
                <a:cs typeface="Fredoka" panose="020B0604020202020204" charset="-79"/>
              </a:rPr>
              <a:t>Components Required</a:t>
            </a:r>
            <a:endParaRPr dirty="0">
              <a:latin typeface="Fredoka" panose="020B0604020202020204" charset="-79"/>
              <a:cs typeface="Fredoka" panose="020B0604020202020204" charset="-79"/>
            </a:endParaRPr>
          </a:p>
        </p:txBody>
      </p:sp>
      <p:sp>
        <p:nvSpPr>
          <p:cNvPr id="2" name="TextBox 1">
            <a:extLst>
              <a:ext uri="{FF2B5EF4-FFF2-40B4-BE49-F238E27FC236}">
                <a16:creationId xmlns:a16="http://schemas.microsoft.com/office/drawing/2014/main" id="{40DCA54E-ACB6-77F6-DFCF-0427B966BDB2}"/>
              </a:ext>
            </a:extLst>
          </p:cNvPr>
          <p:cNvSpPr txBox="1"/>
          <p:nvPr/>
        </p:nvSpPr>
        <p:spPr>
          <a:xfrm>
            <a:off x="957943" y="1590033"/>
            <a:ext cx="5936343" cy="2800767"/>
          </a:xfrm>
          <a:prstGeom prst="rect">
            <a:avLst/>
          </a:prstGeom>
          <a:noFill/>
        </p:spPr>
        <p:txBody>
          <a:bodyPr wrap="square" rtlCol="0">
            <a:spAutoFit/>
          </a:bodyPr>
          <a:lstStyle/>
          <a:p>
            <a:pPr marL="0" indent="0">
              <a:buNone/>
            </a:pPr>
            <a:r>
              <a:rPr lang="en-US" sz="1800" dirty="0">
                <a:latin typeface="Manrope" panose="020B0604020202020204" charset="0"/>
                <a:cs typeface="Calibri" panose="020F0502020204030204" pitchFamily="34" charset="0"/>
              </a:rPr>
              <a:t>1.ESP module </a:t>
            </a:r>
          </a:p>
          <a:p>
            <a:pPr marL="0" indent="0">
              <a:buNone/>
            </a:pPr>
            <a:r>
              <a:rPr lang="en-US" sz="1800" dirty="0">
                <a:latin typeface="Manrope" panose="020B0604020202020204" charset="0"/>
                <a:cs typeface="Calibri" panose="020F0502020204030204" pitchFamily="34" charset="0"/>
              </a:rPr>
              <a:t>2.Relay module </a:t>
            </a:r>
          </a:p>
          <a:p>
            <a:pPr marL="0" indent="0">
              <a:buNone/>
            </a:pPr>
            <a:r>
              <a:rPr lang="en-US" sz="1800" dirty="0">
                <a:latin typeface="Manrope" panose="020B0604020202020204" charset="0"/>
                <a:cs typeface="Calibri" panose="020F0502020204030204" pitchFamily="34" charset="0"/>
              </a:rPr>
              <a:t>3.OLED screen</a:t>
            </a:r>
          </a:p>
          <a:p>
            <a:pPr marL="0" indent="0">
              <a:buNone/>
            </a:pPr>
            <a:r>
              <a:rPr lang="en-US" sz="1800" dirty="0">
                <a:latin typeface="Manrope" panose="020B0604020202020204" charset="0"/>
                <a:cs typeface="Calibri" panose="020F0502020204030204" pitchFamily="34" charset="0"/>
              </a:rPr>
              <a:t>4.Hi-Link converter</a:t>
            </a:r>
          </a:p>
          <a:p>
            <a:pPr marL="0" indent="0">
              <a:buNone/>
            </a:pPr>
            <a:r>
              <a:rPr lang="en-US" sz="1800" dirty="0">
                <a:latin typeface="Manrope" panose="020B0604020202020204" charset="0"/>
                <a:cs typeface="Calibri" panose="020F0502020204030204" pitchFamily="34" charset="0"/>
              </a:rPr>
              <a:t>5.DHT22 sensor</a:t>
            </a:r>
          </a:p>
          <a:p>
            <a:pPr marL="0" indent="0">
              <a:buNone/>
            </a:pPr>
            <a:r>
              <a:rPr lang="en-US" sz="1800" dirty="0">
                <a:latin typeface="Manrope" panose="020B0604020202020204" charset="0"/>
                <a:cs typeface="Calibri" panose="020F0502020204030204" pitchFamily="34" charset="0"/>
              </a:rPr>
              <a:t>6. TSOP1838</a:t>
            </a:r>
          </a:p>
          <a:p>
            <a:pPr marL="0" indent="0">
              <a:buNone/>
            </a:pPr>
            <a:r>
              <a:rPr lang="en-US" sz="1800" dirty="0">
                <a:latin typeface="Manrope" panose="020B0604020202020204" charset="0"/>
                <a:cs typeface="Calibri" panose="020F0502020204030204" pitchFamily="34" charset="0"/>
              </a:rPr>
              <a:t>7.IR LED</a:t>
            </a:r>
          </a:p>
          <a:p>
            <a:pPr marL="0" indent="0">
              <a:buNone/>
            </a:pPr>
            <a:r>
              <a:rPr lang="en-US" sz="1800" dirty="0">
                <a:latin typeface="Manrope" panose="020B0604020202020204" charset="0"/>
                <a:cs typeface="Calibri" panose="020F0502020204030204" pitchFamily="34" charset="0"/>
              </a:rPr>
              <a:t>8.Connecting wires</a:t>
            </a:r>
          </a:p>
          <a:p>
            <a:pPr marL="0" indent="0">
              <a:buNone/>
            </a:pPr>
            <a:r>
              <a:rPr lang="en-US" sz="1800" dirty="0">
                <a:latin typeface="Manrope" panose="020B0604020202020204" charset="0"/>
                <a:cs typeface="Calibri" panose="020F0502020204030204" pitchFamily="34" charset="0"/>
              </a:rPr>
              <a:t>9.Perf board</a:t>
            </a:r>
          </a:p>
          <a:p>
            <a:endParaRPr lang="en-IN" dirty="0"/>
          </a:p>
        </p:txBody>
      </p:sp>
      <p:pic>
        <p:nvPicPr>
          <p:cNvPr id="8" name="Picture 7">
            <a:extLst>
              <a:ext uri="{FF2B5EF4-FFF2-40B4-BE49-F238E27FC236}">
                <a16:creationId xmlns:a16="http://schemas.microsoft.com/office/drawing/2014/main" id="{5A1D393D-EAE6-FF24-8293-1223182B5285}"/>
              </a:ext>
            </a:extLst>
          </p:cNvPr>
          <p:cNvPicPr>
            <a:picLocks noChangeAspect="1"/>
          </p:cNvPicPr>
          <p:nvPr/>
        </p:nvPicPr>
        <p:blipFill>
          <a:blip r:embed="rId3"/>
          <a:stretch>
            <a:fillRect/>
          </a:stretch>
        </p:blipFill>
        <p:spPr>
          <a:xfrm>
            <a:off x="5275142" y="470062"/>
            <a:ext cx="864476" cy="878950"/>
          </a:xfrm>
          <a:prstGeom prst="rect">
            <a:avLst/>
          </a:prstGeom>
        </p:spPr>
      </p:pic>
      <p:pic>
        <p:nvPicPr>
          <p:cNvPr id="10" name="Picture 9">
            <a:extLst>
              <a:ext uri="{FF2B5EF4-FFF2-40B4-BE49-F238E27FC236}">
                <a16:creationId xmlns:a16="http://schemas.microsoft.com/office/drawing/2014/main" id="{3CCD5C84-C5F9-4598-0C83-879D49C96EAC}"/>
              </a:ext>
            </a:extLst>
          </p:cNvPr>
          <p:cNvPicPr>
            <a:picLocks noChangeAspect="1"/>
          </p:cNvPicPr>
          <p:nvPr/>
        </p:nvPicPr>
        <p:blipFill>
          <a:blip r:embed="rId4"/>
          <a:stretch>
            <a:fillRect/>
          </a:stretch>
        </p:blipFill>
        <p:spPr>
          <a:xfrm>
            <a:off x="5560695" y="752700"/>
            <a:ext cx="293370" cy="294582"/>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CC7D-5DC8-FFB8-1C55-690B2B7F21D9}"/>
              </a:ext>
            </a:extLst>
          </p:cNvPr>
          <p:cNvSpPr>
            <a:spLocks noGrp="1"/>
          </p:cNvSpPr>
          <p:nvPr>
            <p:ph type="title"/>
          </p:nvPr>
        </p:nvSpPr>
        <p:spPr>
          <a:xfrm>
            <a:off x="278040" y="0"/>
            <a:ext cx="7704000" cy="572700"/>
          </a:xfrm>
        </p:spPr>
        <p:txBody>
          <a:bodyPr/>
          <a:lstStyle/>
          <a:p>
            <a:r>
              <a:rPr lang="en-IN" sz="2400" b="1" i="0" u="sng" dirty="0">
                <a:solidFill>
                  <a:schemeClr val="bg2"/>
                </a:solidFill>
                <a:effectLst/>
                <a:latin typeface="Fredoka" panose="020B0604020202020204" charset="-79"/>
                <a:cs typeface="Fredoka" panose="020B0604020202020204" charset="-79"/>
              </a:rPr>
              <a:t>Evolution of components:</a:t>
            </a:r>
            <a:endParaRPr lang="en-IN" sz="2400" dirty="0">
              <a:solidFill>
                <a:schemeClr val="bg2"/>
              </a:solidFill>
              <a:latin typeface="Fredoka" panose="020B0604020202020204" charset="-79"/>
              <a:cs typeface="Fredoka" panose="020B0604020202020204" charset="-79"/>
            </a:endParaRPr>
          </a:p>
        </p:txBody>
      </p:sp>
      <p:sp>
        <p:nvSpPr>
          <p:cNvPr id="3" name="Google Shape;412;p36">
            <a:extLst>
              <a:ext uri="{FF2B5EF4-FFF2-40B4-BE49-F238E27FC236}">
                <a16:creationId xmlns:a16="http://schemas.microsoft.com/office/drawing/2014/main" id="{AE2D5E55-AEE4-D800-422A-18E396D6D144}"/>
              </a:ext>
            </a:extLst>
          </p:cNvPr>
          <p:cNvSpPr txBox="1">
            <a:spLocks/>
          </p:cNvSpPr>
          <p:nvPr/>
        </p:nvSpPr>
        <p:spPr>
          <a:xfrm>
            <a:off x="1083540" y="469287"/>
            <a:ext cx="10995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b="1" dirty="0">
                <a:solidFill>
                  <a:srgbClr val="28625F"/>
                </a:solidFill>
                <a:latin typeface="Fredoka" panose="020B0604020202020204" charset="-79"/>
                <a:cs typeface="Fredoka" panose="020B0604020202020204" charset="-79"/>
              </a:rPr>
              <a:t>2018</a:t>
            </a:r>
          </a:p>
        </p:txBody>
      </p:sp>
      <p:sp>
        <p:nvSpPr>
          <p:cNvPr id="6" name="TextBox 5">
            <a:extLst>
              <a:ext uri="{FF2B5EF4-FFF2-40B4-BE49-F238E27FC236}">
                <a16:creationId xmlns:a16="http://schemas.microsoft.com/office/drawing/2014/main" id="{EA32B1BC-B215-28BD-B0B5-3734BC429D14}"/>
              </a:ext>
            </a:extLst>
          </p:cNvPr>
          <p:cNvSpPr txBox="1"/>
          <p:nvPr/>
        </p:nvSpPr>
        <p:spPr>
          <a:xfrm>
            <a:off x="182880" y="952500"/>
            <a:ext cx="4389120" cy="2015936"/>
          </a:xfrm>
          <a:prstGeom prst="rect">
            <a:avLst/>
          </a:prstGeom>
          <a:noFill/>
        </p:spPr>
        <p:txBody>
          <a:bodyPr wrap="square" rtlCol="0">
            <a:spAutoFit/>
          </a:bodyPr>
          <a:lstStyle/>
          <a:p>
            <a:pPr rtl="0">
              <a:spcBef>
                <a:spcPts val="0"/>
              </a:spcBef>
              <a:spcAft>
                <a:spcPts val="900"/>
              </a:spcAft>
            </a:pPr>
            <a:r>
              <a:rPr lang="en-US" sz="1200" b="0" i="0" u="none" strike="noStrike" dirty="0">
                <a:solidFill>
                  <a:srgbClr val="111111"/>
                </a:solidFill>
                <a:effectLst/>
                <a:latin typeface="Manrope" panose="020B0604020202020204" charset="0"/>
              </a:rPr>
              <a:t>DHT11–Temperature and Humidity Sensor:</a:t>
            </a:r>
            <a:endParaRPr lang="en-US" sz="1200" b="1" dirty="0">
              <a:effectLst/>
              <a:latin typeface="Manrope" panose="020B0604020202020204" charset="0"/>
            </a:endParaRPr>
          </a:p>
          <a:p>
            <a:pPr lvl="3" fontAlgn="base">
              <a:buFont typeface="Arial" panose="020B0604020202020204" pitchFamily="34" charset="0"/>
              <a:buChar char="•"/>
            </a:pPr>
            <a:r>
              <a:rPr lang="en-US" sz="1200" b="0" i="0" u="none" strike="noStrike" dirty="0">
                <a:solidFill>
                  <a:srgbClr val="333333"/>
                </a:solidFill>
                <a:effectLst/>
                <a:latin typeface="Manrope" panose="020B0604020202020204" charset="0"/>
              </a:rPr>
              <a:t>Ultra low cost</a:t>
            </a:r>
          </a:p>
          <a:p>
            <a:pPr lvl="3" fontAlgn="base">
              <a:buFont typeface="Arial" panose="020B0604020202020204" pitchFamily="34" charset="0"/>
              <a:buChar char="•"/>
            </a:pPr>
            <a:r>
              <a:rPr lang="en-US" sz="1200" b="0" i="0" u="none" strike="noStrike" dirty="0">
                <a:solidFill>
                  <a:srgbClr val="333333"/>
                </a:solidFill>
                <a:effectLst/>
                <a:latin typeface="Manrope" panose="020B0604020202020204" charset="0"/>
              </a:rPr>
              <a:t>3 to 5V power and I/O</a:t>
            </a:r>
          </a:p>
          <a:p>
            <a:pPr lvl="3" fontAlgn="base">
              <a:buFont typeface="Arial" panose="020B0604020202020204" pitchFamily="34" charset="0"/>
              <a:buChar char="•"/>
            </a:pPr>
            <a:r>
              <a:rPr lang="en-US" sz="1200" b="0" i="0" u="none" strike="noStrike" dirty="0">
                <a:solidFill>
                  <a:srgbClr val="333333"/>
                </a:solidFill>
                <a:effectLst/>
                <a:latin typeface="Manrope" panose="020B0604020202020204" charset="0"/>
              </a:rPr>
              <a:t>Good for 20-80% humidity readings with 5% accuracy</a:t>
            </a:r>
          </a:p>
          <a:p>
            <a:pPr lvl="3" fontAlgn="base">
              <a:buFont typeface="Arial" panose="020B0604020202020204" pitchFamily="34" charset="0"/>
              <a:buChar char="•"/>
            </a:pPr>
            <a:r>
              <a:rPr lang="en-US" sz="1200" b="0" i="0" u="none" strike="noStrike" dirty="0">
                <a:solidFill>
                  <a:srgbClr val="333333"/>
                </a:solidFill>
                <a:effectLst/>
                <a:latin typeface="Manrope" panose="020B0604020202020204" charset="0"/>
              </a:rPr>
              <a:t>Good for 0-50°C temperature readings ±2°C accuracy</a:t>
            </a:r>
          </a:p>
          <a:p>
            <a:pPr lvl="3" fontAlgn="base">
              <a:buFont typeface="Arial" panose="020B0604020202020204" pitchFamily="34" charset="0"/>
              <a:buChar char="•"/>
            </a:pPr>
            <a:r>
              <a:rPr lang="en-US" sz="1200" b="0" i="0" u="none" strike="noStrike" dirty="0">
                <a:solidFill>
                  <a:srgbClr val="333333"/>
                </a:solidFill>
                <a:effectLst/>
                <a:latin typeface="Manrope" panose="020B0604020202020204" charset="0"/>
              </a:rPr>
              <a:t>No more than 1 Hz sampling rate (once every second)</a:t>
            </a:r>
          </a:p>
          <a:p>
            <a:pPr lvl="3" fontAlgn="base">
              <a:buFont typeface="Arial" panose="020B0604020202020204" pitchFamily="34" charset="0"/>
              <a:buChar char="•"/>
            </a:pPr>
            <a:r>
              <a:rPr lang="en-US" sz="1200" b="0" i="0" u="none" strike="noStrike" dirty="0">
                <a:solidFill>
                  <a:srgbClr val="333333"/>
                </a:solidFill>
                <a:effectLst/>
                <a:latin typeface="Manrope" panose="020B0604020202020204" charset="0"/>
              </a:rPr>
              <a:t>Body size 15.5mm x 12mm x 5.5mm</a:t>
            </a:r>
          </a:p>
          <a:p>
            <a:pPr lvl="3" fontAlgn="base">
              <a:spcAft>
                <a:spcPts val="900"/>
              </a:spcAft>
              <a:buFont typeface="Arial" panose="020B0604020202020204" pitchFamily="34" charset="0"/>
              <a:buChar char="•"/>
            </a:pPr>
            <a:r>
              <a:rPr lang="en-US" sz="1200" b="0" i="0" u="none" strike="noStrike" dirty="0">
                <a:solidFill>
                  <a:srgbClr val="333333"/>
                </a:solidFill>
                <a:effectLst/>
                <a:latin typeface="Manrope" panose="020B0604020202020204" charset="0"/>
              </a:rPr>
              <a:t>4 pins with 0.1" spacing</a:t>
            </a:r>
          </a:p>
          <a:p>
            <a:endParaRPr lang="en-IN" dirty="0"/>
          </a:p>
        </p:txBody>
      </p:sp>
      <p:sp>
        <p:nvSpPr>
          <p:cNvPr id="7" name="TextBox 6">
            <a:extLst>
              <a:ext uri="{FF2B5EF4-FFF2-40B4-BE49-F238E27FC236}">
                <a16:creationId xmlns:a16="http://schemas.microsoft.com/office/drawing/2014/main" id="{60201149-15D4-7BC4-1EEF-0B69A7A5B615}"/>
              </a:ext>
            </a:extLst>
          </p:cNvPr>
          <p:cNvSpPr txBox="1"/>
          <p:nvPr/>
        </p:nvSpPr>
        <p:spPr>
          <a:xfrm>
            <a:off x="182880" y="3086100"/>
            <a:ext cx="3939540" cy="2485296"/>
          </a:xfrm>
          <a:prstGeom prst="rect">
            <a:avLst/>
          </a:prstGeom>
          <a:noFill/>
        </p:spPr>
        <p:txBody>
          <a:bodyPr wrap="square" rtlCol="0">
            <a:spAutoFit/>
          </a:bodyPr>
          <a:lstStyle/>
          <a:p>
            <a:pPr rtl="0">
              <a:spcBef>
                <a:spcPts val="900"/>
              </a:spcBef>
              <a:spcAft>
                <a:spcPts val="0"/>
              </a:spcAft>
            </a:pPr>
            <a:r>
              <a:rPr lang="en-US" sz="1200" b="0" i="0" u="none" strike="noStrike" dirty="0">
                <a:solidFill>
                  <a:srgbClr val="111111"/>
                </a:solidFill>
                <a:effectLst/>
                <a:latin typeface="Manrope" panose="020B0604020202020204" charset="0"/>
              </a:rPr>
              <a:t>TSOP-1738 IR </a:t>
            </a:r>
            <a:r>
              <a:rPr lang="en-US" sz="1200" b="0" i="0" u="none" strike="noStrike" dirty="0" err="1">
                <a:solidFill>
                  <a:srgbClr val="111111"/>
                </a:solidFill>
                <a:effectLst/>
                <a:latin typeface="Manrope" panose="020B0604020202020204" charset="0"/>
              </a:rPr>
              <a:t>reciver</a:t>
            </a:r>
            <a:r>
              <a:rPr lang="en-US" sz="1200" b="0" i="0" u="none" strike="noStrike" dirty="0">
                <a:solidFill>
                  <a:srgbClr val="111111"/>
                </a:solidFill>
                <a:effectLst/>
                <a:latin typeface="Manrope" panose="020B0604020202020204" charset="0"/>
              </a:rPr>
              <a:t>:</a:t>
            </a:r>
          </a:p>
          <a:p>
            <a:pPr rtl="0">
              <a:spcBef>
                <a:spcPts val="900"/>
              </a:spcBef>
              <a:spcAft>
                <a:spcPts val="0"/>
              </a:spcAft>
            </a:pPr>
            <a:endParaRPr lang="en-US" sz="1200" b="0" dirty="0">
              <a:effectLst/>
              <a:latin typeface="Manrope" panose="020B0604020202020204" charset="0"/>
            </a:endParaRPr>
          </a:p>
          <a:p>
            <a:pPr algn="l">
              <a:buFont typeface="Arial" panose="020B0604020202020204" pitchFamily="34" charset="0"/>
              <a:buChar char="•"/>
            </a:pPr>
            <a:r>
              <a:rPr lang="en-US" sz="1200" dirty="0">
                <a:solidFill>
                  <a:srgbClr val="303030"/>
                </a:solidFill>
                <a:latin typeface="Manrope" panose="020B0604020202020204" charset="0"/>
              </a:rPr>
              <a:t>Operating voltage:</a:t>
            </a:r>
            <a:r>
              <a:rPr lang="en-US" sz="1200" b="0" i="0" dirty="0">
                <a:solidFill>
                  <a:srgbClr val="303030"/>
                </a:solidFill>
                <a:effectLst/>
                <a:latin typeface="Manrope" panose="020B0604020202020204" charset="0"/>
              </a:rPr>
              <a:t> -0.3 and 5V </a:t>
            </a:r>
          </a:p>
          <a:p>
            <a:pPr algn="l">
              <a:buFont typeface="Arial" panose="020B0604020202020204" pitchFamily="34" charset="0"/>
              <a:buChar char="•"/>
            </a:pPr>
            <a:r>
              <a:rPr lang="en-US" sz="1200" dirty="0">
                <a:solidFill>
                  <a:srgbClr val="303030"/>
                </a:solidFill>
                <a:latin typeface="Manrope" panose="020B0604020202020204" charset="0"/>
              </a:rPr>
              <a:t>Carrier Frequency:</a:t>
            </a:r>
            <a:r>
              <a:rPr lang="en-US" sz="1200" b="0" i="0" dirty="0">
                <a:solidFill>
                  <a:srgbClr val="303030"/>
                </a:solidFill>
                <a:effectLst/>
                <a:latin typeface="Manrope" panose="020B0604020202020204" charset="0"/>
              </a:rPr>
              <a:t> 38kHz</a:t>
            </a:r>
          </a:p>
          <a:p>
            <a:pPr algn="l">
              <a:buFont typeface="Arial" panose="020B0604020202020204" pitchFamily="34" charset="0"/>
              <a:buChar char="•"/>
            </a:pPr>
            <a:r>
              <a:rPr lang="en-US" sz="1200" b="0" i="0" dirty="0">
                <a:solidFill>
                  <a:srgbClr val="303030"/>
                </a:solidFill>
                <a:effectLst/>
                <a:latin typeface="Manrope" panose="020B0604020202020204" charset="0"/>
              </a:rPr>
              <a:t>Operating current: 5mA</a:t>
            </a:r>
          </a:p>
          <a:p>
            <a:pPr algn="l">
              <a:buFont typeface="Arial" panose="020B0604020202020204" pitchFamily="34" charset="0"/>
              <a:buChar char="•"/>
            </a:pPr>
            <a:r>
              <a:rPr lang="en-US" sz="1200" b="0" i="0" dirty="0">
                <a:solidFill>
                  <a:srgbClr val="303030"/>
                </a:solidFill>
                <a:effectLst/>
                <a:latin typeface="Manrope" panose="020B0604020202020204" charset="0"/>
              </a:rPr>
              <a:t>Will respond only to IR signals, due to high immunity against ambient light</a:t>
            </a:r>
          </a:p>
          <a:p>
            <a:pPr algn="l">
              <a:buFont typeface="Arial" panose="020B0604020202020204" pitchFamily="34" charset="0"/>
              <a:buChar char="•"/>
            </a:pPr>
            <a:r>
              <a:rPr lang="en-US" sz="1200" b="0" i="0" dirty="0">
                <a:solidFill>
                  <a:srgbClr val="303030"/>
                </a:solidFill>
                <a:effectLst/>
                <a:latin typeface="Manrope" panose="020B0604020202020204" charset="0"/>
              </a:rPr>
              <a:t>Low power consumption</a:t>
            </a:r>
          </a:p>
          <a:p>
            <a:pPr algn="l">
              <a:buFont typeface="Arial" panose="020B0604020202020204" pitchFamily="34" charset="0"/>
              <a:buChar char="•"/>
            </a:pPr>
            <a:r>
              <a:rPr lang="en-US" sz="1200" b="0" i="0" dirty="0">
                <a:solidFill>
                  <a:srgbClr val="303030"/>
                </a:solidFill>
                <a:effectLst/>
                <a:latin typeface="Manrope" panose="020B0604020202020204" charset="0"/>
              </a:rPr>
              <a:t>Has in-built pre amplifier</a:t>
            </a:r>
          </a:p>
          <a:p>
            <a:pPr algn="l">
              <a:buFont typeface="Arial" panose="020B0604020202020204" pitchFamily="34" charset="0"/>
              <a:buChar char="•"/>
            </a:pPr>
            <a:r>
              <a:rPr lang="en-US" sz="1200" b="0" i="0" dirty="0">
                <a:solidFill>
                  <a:srgbClr val="303030"/>
                </a:solidFill>
                <a:effectLst/>
                <a:latin typeface="Manrope" panose="020B0604020202020204" charset="0"/>
              </a:rPr>
              <a:t>TTL and CMOS compatible</a:t>
            </a:r>
          </a:p>
          <a:p>
            <a:br>
              <a:rPr lang="en-US" b="0" dirty="0">
                <a:effectLst/>
              </a:rPr>
            </a:br>
            <a:endParaRPr lang="en-IN" dirty="0"/>
          </a:p>
        </p:txBody>
      </p:sp>
      <p:sp>
        <p:nvSpPr>
          <p:cNvPr id="8" name="TextBox 7">
            <a:extLst>
              <a:ext uri="{FF2B5EF4-FFF2-40B4-BE49-F238E27FC236}">
                <a16:creationId xmlns:a16="http://schemas.microsoft.com/office/drawing/2014/main" id="{268E0342-6011-D9EE-40BD-B6B70B61D451}"/>
              </a:ext>
            </a:extLst>
          </p:cNvPr>
          <p:cNvSpPr txBox="1"/>
          <p:nvPr/>
        </p:nvSpPr>
        <p:spPr>
          <a:xfrm>
            <a:off x="6160860" y="508421"/>
            <a:ext cx="800100" cy="369332"/>
          </a:xfrm>
          <a:prstGeom prst="rect">
            <a:avLst/>
          </a:prstGeom>
          <a:noFill/>
        </p:spPr>
        <p:txBody>
          <a:bodyPr wrap="square" rtlCol="0">
            <a:spAutoFit/>
          </a:bodyPr>
          <a:lstStyle/>
          <a:p>
            <a:r>
              <a:rPr lang="en-US" sz="1800" b="1" dirty="0">
                <a:solidFill>
                  <a:srgbClr val="28625F"/>
                </a:solidFill>
                <a:latin typeface="Fredoka" panose="020B0604020202020204" charset="-79"/>
                <a:cs typeface="Fredoka" panose="020B0604020202020204" charset="-79"/>
              </a:rPr>
              <a:t>2023</a:t>
            </a:r>
            <a:endParaRPr lang="en-IN" sz="1800" b="1" dirty="0">
              <a:solidFill>
                <a:srgbClr val="28625F"/>
              </a:solidFill>
              <a:latin typeface="Fredoka" panose="020B0604020202020204" charset="-79"/>
              <a:cs typeface="Fredoka" panose="020B0604020202020204" charset="-79"/>
            </a:endParaRPr>
          </a:p>
        </p:txBody>
      </p:sp>
      <p:sp>
        <p:nvSpPr>
          <p:cNvPr id="9" name="TextBox 8">
            <a:extLst>
              <a:ext uri="{FF2B5EF4-FFF2-40B4-BE49-F238E27FC236}">
                <a16:creationId xmlns:a16="http://schemas.microsoft.com/office/drawing/2014/main" id="{6CC5DEA0-41EF-0138-5F6C-EBA7E4474F7D}"/>
              </a:ext>
            </a:extLst>
          </p:cNvPr>
          <p:cNvSpPr txBox="1"/>
          <p:nvPr/>
        </p:nvSpPr>
        <p:spPr>
          <a:xfrm>
            <a:off x="4907280" y="1020300"/>
            <a:ext cx="4236720" cy="2131353"/>
          </a:xfrm>
          <a:prstGeom prst="rect">
            <a:avLst/>
          </a:prstGeom>
          <a:noFill/>
        </p:spPr>
        <p:txBody>
          <a:bodyPr wrap="square" rtlCol="0">
            <a:spAutoFit/>
          </a:bodyPr>
          <a:lstStyle/>
          <a:p>
            <a:pPr rtl="0">
              <a:spcBef>
                <a:spcPts val="0"/>
              </a:spcBef>
              <a:spcAft>
                <a:spcPts val="900"/>
              </a:spcAft>
            </a:pPr>
            <a:r>
              <a:rPr lang="en-US" sz="1150" b="0" i="0" u="none" strike="noStrike" dirty="0">
                <a:solidFill>
                  <a:srgbClr val="111111"/>
                </a:solidFill>
                <a:effectLst/>
                <a:latin typeface="Manrope" panose="020B0604020202020204" charset="0"/>
              </a:rPr>
              <a:t>DHT22–Temperature and Humidity Sensor:</a:t>
            </a:r>
            <a:endParaRPr lang="en-US" sz="1150" b="0" dirty="0">
              <a:effectLst/>
              <a:latin typeface="Manrope" panose="020B0604020202020204" charset="0"/>
            </a:endParaRPr>
          </a:p>
          <a:p>
            <a:pPr rtl="0" fontAlgn="base">
              <a:spcBef>
                <a:spcPts val="0"/>
              </a:spcBef>
              <a:spcAft>
                <a:spcPts val="0"/>
              </a:spcAft>
              <a:buFont typeface="Arial" panose="020B0604020202020204" pitchFamily="34" charset="0"/>
              <a:buChar char="•"/>
            </a:pPr>
            <a:r>
              <a:rPr lang="en-US" sz="1150" b="0" i="0" u="none" strike="noStrike" dirty="0">
                <a:solidFill>
                  <a:srgbClr val="333333"/>
                </a:solidFill>
                <a:effectLst/>
                <a:latin typeface="Manrope" panose="020B0604020202020204" charset="0"/>
              </a:rPr>
              <a:t>Low cost</a:t>
            </a:r>
          </a:p>
          <a:p>
            <a:pPr rtl="0" fontAlgn="base">
              <a:spcBef>
                <a:spcPts val="0"/>
              </a:spcBef>
              <a:spcAft>
                <a:spcPts val="0"/>
              </a:spcAft>
              <a:buFont typeface="Arial" panose="020B0604020202020204" pitchFamily="34" charset="0"/>
              <a:buChar char="•"/>
            </a:pPr>
            <a:r>
              <a:rPr lang="en-US" sz="1150" b="0" i="0" u="none" strike="noStrike" dirty="0">
                <a:solidFill>
                  <a:srgbClr val="333333"/>
                </a:solidFill>
                <a:effectLst/>
                <a:latin typeface="Manrope" panose="020B0604020202020204" charset="0"/>
              </a:rPr>
              <a:t>3 to 5V power and I/O</a:t>
            </a:r>
          </a:p>
          <a:p>
            <a:pPr rtl="0" fontAlgn="base">
              <a:spcBef>
                <a:spcPts val="0"/>
              </a:spcBef>
              <a:spcAft>
                <a:spcPts val="0"/>
              </a:spcAft>
              <a:buFont typeface="Arial" panose="020B0604020202020204" pitchFamily="34" charset="0"/>
              <a:buChar char="•"/>
            </a:pPr>
            <a:r>
              <a:rPr lang="en-US" sz="1150" b="0" i="0" u="none" strike="noStrike" dirty="0">
                <a:solidFill>
                  <a:srgbClr val="333333"/>
                </a:solidFill>
                <a:effectLst/>
                <a:latin typeface="Manrope" panose="020B0604020202020204" charset="0"/>
              </a:rPr>
              <a:t>Good for 0-100% humidity readings with 2-5% accuracy</a:t>
            </a:r>
          </a:p>
          <a:p>
            <a:pPr rtl="0" fontAlgn="base">
              <a:spcBef>
                <a:spcPts val="0"/>
              </a:spcBef>
              <a:spcAft>
                <a:spcPts val="0"/>
              </a:spcAft>
              <a:buFont typeface="Arial" panose="020B0604020202020204" pitchFamily="34" charset="0"/>
              <a:buChar char="•"/>
            </a:pPr>
            <a:r>
              <a:rPr lang="en-US" sz="1150" b="0" i="0" u="none" strike="noStrike" dirty="0">
                <a:solidFill>
                  <a:srgbClr val="333333"/>
                </a:solidFill>
                <a:effectLst/>
                <a:latin typeface="Manrope" panose="020B0604020202020204" charset="0"/>
              </a:rPr>
              <a:t>Good for -40 to 80°C temperature readings ±0.5°C accuracy</a:t>
            </a:r>
          </a:p>
          <a:p>
            <a:pPr rtl="0" fontAlgn="base">
              <a:spcBef>
                <a:spcPts val="0"/>
              </a:spcBef>
              <a:spcAft>
                <a:spcPts val="0"/>
              </a:spcAft>
              <a:buFont typeface="Arial" panose="020B0604020202020204" pitchFamily="34" charset="0"/>
              <a:buChar char="•"/>
            </a:pPr>
            <a:r>
              <a:rPr lang="en-US" sz="1150" b="0" i="0" u="none" strike="noStrike" dirty="0">
                <a:solidFill>
                  <a:srgbClr val="333333"/>
                </a:solidFill>
                <a:effectLst/>
                <a:latin typeface="Manrope" panose="020B0604020202020204" charset="0"/>
              </a:rPr>
              <a:t>No more than 0.5 Hz sampling rate (once every 2 seconds)</a:t>
            </a:r>
          </a:p>
          <a:p>
            <a:pPr rtl="0" fontAlgn="base">
              <a:spcBef>
                <a:spcPts val="0"/>
              </a:spcBef>
              <a:spcAft>
                <a:spcPts val="0"/>
              </a:spcAft>
              <a:buFont typeface="Arial" panose="020B0604020202020204" pitchFamily="34" charset="0"/>
              <a:buChar char="•"/>
            </a:pPr>
            <a:r>
              <a:rPr lang="en-US" sz="1150" b="0" i="0" u="none" strike="noStrike" dirty="0">
                <a:solidFill>
                  <a:srgbClr val="333333"/>
                </a:solidFill>
                <a:effectLst/>
                <a:latin typeface="Manrope" panose="020B0604020202020204" charset="0"/>
              </a:rPr>
              <a:t>Body size 15.1mm x 25mm x 7.7mm</a:t>
            </a:r>
          </a:p>
          <a:p>
            <a:pPr rtl="0" fontAlgn="base">
              <a:spcBef>
                <a:spcPts val="0"/>
              </a:spcBef>
              <a:spcAft>
                <a:spcPts val="900"/>
              </a:spcAft>
              <a:buFont typeface="Arial" panose="020B0604020202020204" pitchFamily="34" charset="0"/>
              <a:buChar char="•"/>
            </a:pPr>
            <a:r>
              <a:rPr lang="en-US" sz="1150" b="0" i="0" u="none" strike="noStrike" dirty="0">
                <a:solidFill>
                  <a:srgbClr val="333333"/>
                </a:solidFill>
                <a:effectLst/>
                <a:latin typeface="Manrope" panose="020B0604020202020204" charset="0"/>
              </a:rPr>
              <a:t>4 pins with 0.1" spacing</a:t>
            </a:r>
          </a:p>
          <a:p>
            <a:endParaRPr lang="en-IN" dirty="0"/>
          </a:p>
        </p:txBody>
      </p:sp>
      <p:sp>
        <p:nvSpPr>
          <p:cNvPr id="10" name="TextBox 9">
            <a:extLst>
              <a:ext uri="{FF2B5EF4-FFF2-40B4-BE49-F238E27FC236}">
                <a16:creationId xmlns:a16="http://schemas.microsoft.com/office/drawing/2014/main" id="{F745A787-246E-573E-3C71-A0FE6B5E643E}"/>
              </a:ext>
            </a:extLst>
          </p:cNvPr>
          <p:cNvSpPr txBox="1"/>
          <p:nvPr/>
        </p:nvSpPr>
        <p:spPr>
          <a:xfrm>
            <a:off x="5021582" y="3106617"/>
            <a:ext cx="3703320" cy="2085186"/>
          </a:xfrm>
          <a:prstGeom prst="rect">
            <a:avLst/>
          </a:prstGeom>
          <a:noFill/>
        </p:spPr>
        <p:txBody>
          <a:bodyPr wrap="square" rtlCol="0">
            <a:spAutoFit/>
          </a:bodyPr>
          <a:lstStyle/>
          <a:p>
            <a:pPr rtl="0">
              <a:spcBef>
                <a:spcPts val="900"/>
              </a:spcBef>
              <a:spcAft>
                <a:spcPts val="0"/>
              </a:spcAft>
            </a:pPr>
            <a:r>
              <a:rPr lang="en-IN" sz="1200" b="0" i="0" u="none" strike="noStrike" dirty="0">
                <a:solidFill>
                  <a:srgbClr val="111111"/>
                </a:solidFill>
                <a:effectLst/>
                <a:latin typeface="Manrope" panose="020B0604020202020204" charset="0"/>
              </a:rPr>
              <a:t>TSOP-1838 IR </a:t>
            </a:r>
            <a:r>
              <a:rPr lang="en-IN" sz="1200" b="0" i="0" u="none" strike="noStrike" dirty="0" err="1">
                <a:solidFill>
                  <a:srgbClr val="111111"/>
                </a:solidFill>
                <a:effectLst/>
                <a:latin typeface="Manrope" panose="020B0604020202020204" charset="0"/>
              </a:rPr>
              <a:t>reciver</a:t>
            </a:r>
            <a:r>
              <a:rPr lang="en-IN" sz="1200" dirty="0">
                <a:solidFill>
                  <a:srgbClr val="111111"/>
                </a:solidFill>
                <a:latin typeface="Manrope" panose="020B0604020202020204" charset="0"/>
              </a:rPr>
              <a:t>:</a:t>
            </a:r>
          </a:p>
          <a:p>
            <a:pPr rtl="0">
              <a:spcBef>
                <a:spcPts val="900"/>
              </a:spcBef>
              <a:spcAft>
                <a:spcPts val="0"/>
              </a:spcAft>
            </a:pPr>
            <a:endParaRPr lang="en-IN" sz="1200" b="0" dirty="0">
              <a:effectLst/>
              <a:latin typeface="Manrope" panose="020B0604020202020204" charset="0"/>
            </a:endParaRPr>
          </a:p>
          <a:p>
            <a:pPr algn="l">
              <a:buFont typeface="Arial" panose="020B0604020202020204" pitchFamily="34" charset="0"/>
              <a:buChar char="•"/>
            </a:pPr>
            <a:r>
              <a:rPr lang="en-US" sz="1200" b="0" i="0" dirty="0">
                <a:solidFill>
                  <a:srgbClr val="303030"/>
                </a:solidFill>
                <a:effectLst/>
                <a:latin typeface="Manrope" panose="020B0604020202020204" charset="0"/>
              </a:rPr>
              <a:t>Operating Voltage: 2.5V to 5.5V</a:t>
            </a:r>
          </a:p>
          <a:p>
            <a:pPr algn="l">
              <a:buFont typeface="Arial" panose="020B0604020202020204" pitchFamily="34" charset="0"/>
              <a:buChar char="•"/>
            </a:pPr>
            <a:r>
              <a:rPr lang="en-US" sz="1200" b="0" i="0" dirty="0">
                <a:solidFill>
                  <a:srgbClr val="303030"/>
                </a:solidFill>
                <a:effectLst/>
                <a:latin typeface="Manrope" panose="020B0604020202020204" charset="0"/>
              </a:rPr>
              <a:t>Carrier Frequency : 38kHz</a:t>
            </a:r>
          </a:p>
          <a:p>
            <a:pPr algn="l">
              <a:buFont typeface="Arial" panose="020B0604020202020204" pitchFamily="34" charset="0"/>
              <a:buChar char="•"/>
            </a:pPr>
            <a:r>
              <a:rPr lang="en-US" sz="1200" b="0" i="0" dirty="0">
                <a:solidFill>
                  <a:srgbClr val="303030"/>
                </a:solidFill>
                <a:effectLst/>
                <a:latin typeface="Manrope" panose="020B0604020202020204" charset="0"/>
              </a:rPr>
              <a:t>Operating current: 5mA</a:t>
            </a:r>
          </a:p>
          <a:p>
            <a:pPr algn="l">
              <a:buFont typeface="Arial" panose="020B0604020202020204" pitchFamily="34" charset="0"/>
              <a:buChar char="•"/>
            </a:pPr>
            <a:r>
              <a:rPr lang="en-US" sz="1200" b="0" i="0" dirty="0">
                <a:solidFill>
                  <a:srgbClr val="303030"/>
                </a:solidFill>
                <a:effectLst/>
                <a:latin typeface="Manrope" panose="020B0604020202020204" charset="0"/>
              </a:rPr>
              <a:t>High Range and wide coverage area.</a:t>
            </a:r>
          </a:p>
          <a:p>
            <a:pPr algn="l">
              <a:buFont typeface="Arial" panose="020B0604020202020204" pitchFamily="34" charset="0"/>
              <a:buChar char="•"/>
            </a:pPr>
            <a:r>
              <a:rPr lang="en-US" sz="1200" b="0" i="0" dirty="0">
                <a:solidFill>
                  <a:srgbClr val="303030"/>
                </a:solidFill>
                <a:effectLst/>
                <a:latin typeface="Manrope" panose="020B0604020202020204" charset="0"/>
              </a:rPr>
              <a:t>Improved immunity against HF and RF noise</a:t>
            </a:r>
          </a:p>
          <a:p>
            <a:pPr algn="l">
              <a:buFont typeface="Arial" panose="020B0604020202020204" pitchFamily="34" charset="0"/>
              <a:buChar char="•"/>
            </a:pPr>
            <a:r>
              <a:rPr lang="en-US" sz="1200" b="0" i="0" dirty="0">
                <a:solidFill>
                  <a:srgbClr val="303030"/>
                </a:solidFill>
                <a:effectLst/>
                <a:latin typeface="Manrope" panose="020B0604020202020204" charset="0"/>
              </a:rPr>
              <a:t>Has in-built pre amplifier</a:t>
            </a:r>
          </a:p>
          <a:p>
            <a:pPr algn="l">
              <a:buFont typeface="Arial" panose="020B0604020202020204" pitchFamily="34" charset="0"/>
              <a:buChar char="•"/>
            </a:pPr>
            <a:r>
              <a:rPr lang="en-US" sz="1200" b="0" i="0" dirty="0">
                <a:solidFill>
                  <a:srgbClr val="303030"/>
                </a:solidFill>
                <a:effectLst/>
                <a:latin typeface="Manrope" panose="020B0604020202020204" charset="0"/>
              </a:rPr>
              <a:t>TTL and CMOS compatible</a:t>
            </a:r>
          </a:p>
          <a:p>
            <a:endParaRPr lang="en-IN" dirty="0"/>
          </a:p>
        </p:txBody>
      </p:sp>
      <p:grpSp>
        <p:nvGrpSpPr>
          <p:cNvPr id="11" name="Google Shape;4511;p76">
            <a:extLst>
              <a:ext uri="{FF2B5EF4-FFF2-40B4-BE49-F238E27FC236}">
                <a16:creationId xmlns:a16="http://schemas.microsoft.com/office/drawing/2014/main" id="{F6DDFDB4-C7E7-EE74-8B6F-372D53531133}"/>
              </a:ext>
            </a:extLst>
          </p:cNvPr>
          <p:cNvGrpSpPr/>
          <p:nvPr/>
        </p:nvGrpSpPr>
        <p:grpSpPr>
          <a:xfrm>
            <a:off x="3029116" y="609241"/>
            <a:ext cx="2186608" cy="162245"/>
            <a:chOff x="238125" y="2506075"/>
            <a:chExt cx="7115411" cy="673075"/>
          </a:xfrm>
        </p:grpSpPr>
        <p:sp>
          <p:nvSpPr>
            <p:cNvPr id="12" name="Google Shape;4512;p76">
              <a:extLst>
                <a:ext uri="{FF2B5EF4-FFF2-40B4-BE49-F238E27FC236}">
                  <a16:creationId xmlns:a16="http://schemas.microsoft.com/office/drawing/2014/main" id="{08EF45DE-D30E-1822-C818-A51908BEF1BF}"/>
                </a:ext>
              </a:extLst>
            </p:cNvPr>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625F"/>
                </a:solidFill>
              </a:endParaRPr>
            </a:p>
          </p:txBody>
        </p:sp>
        <p:sp>
          <p:nvSpPr>
            <p:cNvPr id="13" name="Google Shape;4513;p76">
              <a:extLst>
                <a:ext uri="{FF2B5EF4-FFF2-40B4-BE49-F238E27FC236}">
                  <a16:creationId xmlns:a16="http://schemas.microsoft.com/office/drawing/2014/main" id="{E6B9D276-AA8B-8890-5A5D-1413B04506A1}"/>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625F"/>
                </a:solidFill>
              </a:endParaRPr>
            </a:p>
          </p:txBody>
        </p:sp>
        <p:sp>
          <p:nvSpPr>
            <p:cNvPr id="14" name="Google Shape;4514;p76">
              <a:extLst>
                <a:ext uri="{FF2B5EF4-FFF2-40B4-BE49-F238E27FC236}">
                  <a16:creationId xmlns:a16="http://schemas.microsoft.com/office/drawing/2014/main" id="{A122181D-FD2F-D068-FFBA-EA7D527612FB}"/>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625F"/>
                </a:solidFill>
              </a:endParaRPr>
            </a:p>
          </p:txBody>
        </p:sp>
        <p:sp>
          <p:nvSpPr>
            <p:cNvPr id="15" name="Google Shape;4515;p76">
              <a:extLst>
                <a:ext uri="{FF2B5EF4-FFF2-40B4-BE49-F238E27FC236}">
                  <a16:creationId xmlns:a16="http://schemas.microsoft.com/office/drawing/2014/main" id="{01A7BC08-2ED1-8887-8693-407C43F98FC4}"/>
                </a:ext>
              </a:extLst>
            </p:cNvPr>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625F"/>
                </a:solidFill>
              </a:endParaRPr>
            </a:p>
          </p:txBody>
        </p:sp>
        <p:sp>
          <p:nvSpPr>
            <p:cNvPr id="16" name="Google Shape;4516;p76">
              <a:extLst>
                <a:ext uri="{FF2B5EF4-FFF2-40B4-BE49-F238E27FC236}">
                  <a16:creationId xmlns:a16="http://schemas.microsoft.com/office/drawing/2014/main" id="{A4955C77-0B05-CEBA-60B2-C40D27061EB4}"/>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625F"/>
                </a:solidFill>
              </a:endParaRPr>
            </a:p>
          </p:txBody>
        </p:sp>
      </p:grpSp>
    </p:spTree>
    <p:extLst>
      <p:ext uri="{BB962C8B-B14F-4D97-AF65-F5344CB8AC3E}">
        <p14:creationId xmlns:p14="http://schemas.microsoft.com/office/powerpoint/2010/main" val="4092817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26"/>
        <p:cNvGrpSpPr/>
        <p:nvPr/>
      </p:nvGrpSpPr>
      <p:grpSpPr>
        <a:xfrm>
          <a:off x="0" y="0"/>
          <a:ext cx="0" cy="0"/>
          <a:chOff x="0" y="0"/>
          <a:chExt cx="0" cy="0"/>
        </a:xfrm>
      </p:grpSpPr>
      <p:sp>
        <p:nvSpPr>
          <p:cNvPr id="7" name="Title 6">
            <a:extLst>
              <a:ext uri="{FF2B5EF4-FFF2-40B4-BE49-F238E27FC236}">
                <a16:creationId xmlns:a16="http://schemas.microsoft.com/office/drawing/2014/main" id="{14A41B9B-6BC0-A61A-2866-10E6B0050A68}"/>
              </a:ext>
            </a:extLst>
          </p:cNvPr>
          <p:cNvSpPr>
            <a:spLocks noGrp="1"/>
          </p:cNvSpPr>
          <p:nvPr>
            <p:ph type="title"/>
          </p:nvPr>
        </p:nvSpPr>
        <p:spPr>
          <a:xfrm>
            <a:off x="83457" y="0"/>
            <a:ext cx="8552543" cy="807127"/>
          </a:xfrm>
        </p:spPr>
        <p:txBody>
          <a:bodyPr/>
          <a:lstStyle/>
          <a:p>
            <a:r>
              <a:rPr lang="en-US" sz="2800" dirty="0">
                <a:solidFill>
                  <a:schemeClr val="bg2"/>
                </a:solidFill>
                <a:latin typeface="Fredoka" panose="020B0604020202020204" charset="-79"/>
                <a:cs typeface="Fredoka" panose="020B0604020202020204" charset="-79"/>
              </a:rPr>
              <a:t>Working Of The Module Responsible For AC Control</a:t>
            </a:r>
            <a:endParaRPr lang="en-IN" sz="2800" dirty="0">
              <a:solidFill>
                <a:schemeClr val="bg2"/>
              </a:solidFill>
              <a:latin typeface="Fredoka" panose="020B0604020202020204" charset="-79"/>
              <a:cs typeface="Fredoka" panose="020B0604020202020204" charset="-79"/>
            </a:endParaRPr>
          </a:p>
        </p:txBody>
      </p:sp>
      <p:sp>
        <p:nvSpPr>
          <p:cNvPr id="9" name="TextBox 8">
            <a:extLst>
              <a:ext uri="{FF2B5EF4-FFF2-40B4-BE49-F238E27FC236}">
                <a16:creationId xmlns:a16="http://schemas.microsoft.com/office/drawing/2014/main" id="{94307881-45F8-603B-CEE9-61345B6A9432}"/>
              </a:ext>
            </a:extLst>
          </p:cNvPr>
          <p:cNvSpPr txBox="1"/>
          <p:nvPr/>
        </p:nvSpPr>
        <p:spPr>
          <a:xfrm>
            <a:off x="464457" y="1378858"/>
            <a:ext cx="8323943" cy="3323987"/>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Manrope" panose="020B0604020202020204" charset="0"/>
                <a:cs typeface="Calibri" panose="020F0502020204030204" pitchFamily="34" charset="0"/>
              </a:rPr>
              <a:t>Adaptive Temperature Control Circuit that can minimize the electricity charges by varying the AC temperature automatically based on the Rooms temperature. By varying the temperature periodically we can avoid the working of AC for long hours on heavy load thus making it consume less power.</a:t>
            </a:r>
          </a:p>
          <a:p>
            <a:pPr marL="285750" indent="-285750" algn="just">
              <a:buFont typeface="Wingdings" panose="05000000000000000000" pitchFamily="2" charset="2"/>
              <a:buChar char="Ø"/>
            </a:pPr>
            <a:endParaRPr lang="en-US" dirty="0">
              <a:latin typeface="Manrope" panose="020B0604020202020204" charset="0"/>
              <a:cs typeface="Calibri" panose="020F0502020204030204" pitchFamily="34" charset="0"/>
            </a:endParaRPr>
          </a:p>
          <a:p>
            <a:pPr marL="285750" indent="-285750" algn="just">
              <a:buFont typeface="Wingdings" panose="05000000000000000000" pitchFamily="2" charset="2"/>
              <a:buChar char="Ø"/>
            </a:pPr>
            <a:r>
              <a:rPr lang="en-US" dirty="0">
                <a:latin typeface="Manrope" panose="020B0604020202020204" charset="0"/>
                <a:cs typeface="Calibri" panose="020F0502020204030204" pitchFamily="34" charset="0"/>
              </a:rPr>
              <a:t>To automate this process this project uses a Temperature sensor (DHT 22) which reads the present temperature of the room and based on that value it will send commands to the AC through an IR blaster similar to the AC’s Remote. The AC will react to these commands as if it is reacting to its Remote and thus adjust the temperature accordingly.</a:t>
            </a:r>
          </a:p>
          <a:p>
            <a:pPr marL="285750" indent="-285750" algn="just">
              <a:buFont typeface="Wingdings" panose="05000000000000000000" pitchFamily="2" charset="2"/>
              <a:buChar char="Ø"/>
            </a:pPr>
            <a:endParaRPr lang="en-US" dirty="0">
              <a:latin typeface="Manrope" panose="020B0604020202020204" charset="0"/>
              <a:cs typeface="Calibri" panose="020F0502020204030204" pitchFamily="34" charset="0"/>
            </a:endParaRPr>
          </a:p>
          <a:p>
            <a:pPr marL="285750" indent="-285750" algn="just">
              <a:buFont typeface="Wingdings" panose="05000000000000000000" pitchFamily="2" charset="2"/>
              <a:buChar char="Ø"/>
            </a:pPr>
            <a:r>
              <a:rPr lang="en-US" dirty="0">
                <a:latin typeface="Manrope" panose="020B0604020202020204" charset="0"/>
                <a:cs typeface="Calibri" panose="020F0502020204030204" pitchFamily="34" charset="0"/>
              </a:rPr>
              <a:t>A </a:t>
            </a:r>
            <a:r>
              <a:rPr lang="en-US" b="1" dirty="0">
                <a:latin typeface="Manrope" panose="020B0604020202020204" charset="0"/>
                <a:cs typeface="Calibri" panose="020F0502020204030204" pitchFamily="34" charset="0"/>
              </a:rPr>
              <a:t>TSOP8738 </a:t>
            </a:r>
            <a:r>
              <a:rPr lang="en-US" dirty="0">
                <a:latin typeface="Manrope" panose="020B0604020202020204" charset="0"/>
                <a:cs typeface="Calibri" panose="020F0502020204030204" pitchFamily="34" charset="0"/>
              </a:rPr>
              <a:t>is an IR Receiver that could be used to decode the signal coming from the Remotes. This Receiver will be interfaced with ESP32 to signal for each button and then an IR Led will be used with ESP32 to mimic the signal when ever required. This way we can gain control over our AC using ESP32.</a:t>
            </a:r>
          </a:p>
          <a:p>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467"/>
        <p:cNvGrpSpPr/>
        <p:nvPr/>
      </p:nvGrpSpPr>
      <p:grpSpPr>
        <a:xfrm>
          <a:off x="0" y="0"/>
          <a:ext cx="0" cy="0"/>
          <a:chOff x="0" y="0"/>
          <a:chExt cx="0" cy="0"/>
        </a:xfrm>
      </p:grpSpPr>
      <p:sp>
        <p:nvSpPr>
          <p:cNvPr id="468" name="Google Shape;468;p37"/>
          <p:cNvSpPr txBox="1">
            <a:spLocks noGrp="1"/>
          </p:cNvSpPr>
          <p:nvPr>
            <p:ph type="title"/>
          </p:nvPr>
        </p:nvSpPr>
        <p:spPr>
          <a:xfrm>
            <a:off x="0" y="318745"/>
            <a:ext cx="8104204" cy="1335883"/>
          </a:xfrm>
          <a:prstGeom prst="rect">
            <a:avLst/>
          </a:prstGeom>
        </p:spPr>
        <p:txBody>
          <a:bodyPr spcFirstLastPara="1" wrap="square" lIns="91425" tIns="91425" rIns="91425" bIns="91425" anchor="ctr" anchorCtr="0">
            <a:noAutofit/>
          </a:bodyPr>
          <a:lstStyle/>
          <a:p>
            <a:r>
              <a:rPr lang="en-US" sz="3600" dirty="0">
                <a:solidFill>
                  <a:schemeClr val="bg2"/>
                </a:solidFill>
                <a:latin typeface="Fredoka" panose="020B0604020202020204" charset="-79"/>
                <a:cs typeface="Fredoka" panose="020B0604020202020204" charset="-79"/>
              </a:rPr>
              <a:t>Working Of Home Automation</a:t>
            </a:r>
            <a:br>
              <a:rPr lang="en-US" sz="6000" dirty="0">
                <a:latin typeface="Calibri" panose="020F0502020204030204" pitchFamily="34" charset="0"/>
                <a:cs typeface="Calibri" panose="020F0502020204030204" pitchFamily="34" charset="0"/>
              </a:rPr>
            </a:br>
            <a:endParaRPr dirty="0"/>
          </a:p>
        </p:txBody>
      </p:sp>
      <p:sp>
        <p:nvSpPr>
          <p:cNvPr id="6" name="TextBox 5">
            <a:extLst>
              <a:ext uri="{FF2B5EF4-FFF2-40B4-BE49-F238E27FC236}">
                <a16:creationId xmlns:a16="http://schemas.microsoft.com/office/drawing/2014/main" id="{D495B41A-B211-792D-0836-17F0FBEBBE41}"/>
              </a:ext>
            </a:extLst>
          </p:cNvPr>
          <p:cNvSpPr txBox="1"/>
          <p:nvPr/>
        </p:nvSpPr>
        <p:spPr>
          <a:xfrm>
            <a:off x="116114" y="1465943"/>
            <a:ext cx="8467061" cy="3539430"/>
          </a:xfrm>
          <a:prstGeom prst="rect">
            <a:avLst/>
          </a:prstGeom>
          <a:noFill/>
        </p:spPr>
        <p:txBody>
          <a:bodyPr wrap="square" rtlCol="0">
            <a:spAutoFit/>
          </a:bodyPr>
          <a:lstStyle/>
          <a:p>
            <a:pPr marL="342900" indent="-342900" algn="just">
              <a:buFont typeface="Wingdings" panose="05000000000000000000" pitchFamily="2" charset="2"/>
              <a:buChar char="Ø"/>
            </a:pPr>
            <a:r>
              <a:rPr lang="en-US" dirty="0">
                <a:latin typeface="Manrope" panose="020B0604020202020204" charset="0"/>
                <a:cs typeface="Calibri" panose="020F0502020204030204" pitchFamily="34" charset="0"/>
              </a:rPr>
              <a:t>For sending the command and receiving the command the ESP module which will be connected to a mobile and it will communicate with the microcontroller to control the connected relay.</a:t>
            </a:r>
          </a:p>
          <a:p>
            <a:pPr marL="342900" indent="-342900" algn="just">
              <a:buFont typeface="Wingdings" panose="05000000000000000000" pitchFamily="2" charset="2"/>
              <a:buChar char="Ø"/>
            </a:pPr>
            <a:endParaRPr lang="en-US" dirty="0">
              <a:latin typeface="Manrope" panose="020B0604020202020204" charset="0"/>
              <a:cs typeface="Calibri" panose="020F0502020204030204" pitchFamily="34" charset="0"/>
            </a:endParaRPr>
          </a:p>
          <a:p>
            <a:pPr marL="342900" indent="-342900" algn="just">
              <a:buFont typeface="Wingdings" panose="05000000000000000000" pitchFamily="2" charset="2"/>
              <a:buChar char="Ø"/>
            </a:pPr>
            <a:r>
              <a:rPr lang="en-US" dirty="0">
                <a:latin typeface="Manrope" panose="020B0604020202020204" charset="0"/>
                <a:cs typeface="Calibri" panose="020F0502020204030204" pitchFamily="34" charset="0"/>
              </a:rPr>
              <a:t>If a certain command is sent to the microcontroller ;for ex:  if  ‘A’  is sent the relay will be turned on and if ‘a’ is sent the relay will be turned off. This command is sent through WIFI which will be received by ESP and accordingly the actions will take place.</a:t>
            </a:r>
          </a:p>
          <a:p>
            <a:pPr marL="342900" indent="-342900" algn="just">
              <a:buFont typeface="Wingdings" panose="05000000000000000000" pitchFamily="2" charset="2"/>
              <a:buChar char="Ø"/>
            </a:pPr>
            <a:endParaRPr lang="en-US" dirty="0">
              <a:latin typeface="Manrope" panose="020B0604020202020204" charset="0"/>
              <a:cs typeface="Calibri" panose="020F0502020204030204" pitchFamily="34" charset="0"/>
            </a:endParaRPr>
          </a:p>
          <a:p>
            <a:pPr marL="342900" indent="-342900" algn="just">
              <a:buFont typeface="Wingdings" panose="05000000000000000000" pitchFamily="2" charset="2"/>
              <a:buChar char="Ø"/>
            </a:pPr>
            <a:r>
              <a:rPr lang="en-US" dirty="0">
                <a:latin typeface="Manrope" panose="020B0604020202020204" charset="0"/>
                <a:cs typeface="Calibri" panose="020F0502020204030204" pitchFamily="34" charset="0"/>
              </a:rPr>
              <a:t>A DHT 22 temperature and humidity sensor is also added which will measure  the temperature and humidity.</a:t>
            </a:r>
          </a:p>
          <a:p>
            <a:pPr marL="342900" indent="-342900" algn="just">
              <a:buFont typeface="Wingdings" panose="05000000000000000000" pitchFamily="2" charset="2"/>
              <a:buChar char="Ø"/>
            </a:pPr>
            <a:r>
              <a:rPr lang="en-US" dirty="0">
                <a:latin typeface="Manrope" panose="020B0604020202020204" charset="0"/>
                <a:cs typeface="Calibri" panose="020F0502020204030204" pitchFamily="34" charset="0"/>
              </a:rPr>
              <a:t>If the temperature rises above a certain level, one of the switches in relay module will be automatically turned on to which a fan can be connected so that the temperature is reduced automatically.</a:t>
            </a:r>
          </a:p>
          <a:p>
            <a:pPr marL="342900" indent="-342900" algn="just">
              <a:buFont typeface="Wingdings" panose="05000000000000000000" pitchFamily="2" charset="2"/>
              <a:buChar char="Ø"/>
            </a:pPr>
            <a:endParaRPr lang="en-US" dirty="0">
              <a:latin typeface="Manrope" panose="020B0604020202020204" charset="0"/>
              <a:cs typeface="Calibri" panose="020F0502020204030204" pitchFamily="34" charset="0"/>
            </a:endParaRPr>
          </a:p>
          <a:p>
            <a:pPr marL="285750" indent="-285750" algn="just">
              <a:buFont typeface="Wingdings" panose="05000000000000000000" pitchFamily="2" charset="2"/>
              <a:buChar char="Ø"/>
            </a:pPr>
            <a:r>
              <a:rPr lang="en-US" dirty="0">
                <a:latin typeface="Manrope" panose="020B0604020202020204" charset="0"/>
                <a:cs typeface="Calibri" panose="020F0502020204030204" pitchFamily="34" charset="0"/>
              </a:rPr>
              <a:t>The measured temperature will be displayed on a OLED screen which is Interfaced with the Microcontroller(ESP).</a:t>
            </a:r>
            <a:endParaRPr lang="en-US" sz="1600" dirty="0">
              <a:latin typeface="Manrope" panose="020B0604020202020204" charset="0"/>
              <a:cs typeface="Calibri" panose="020F0502020204030204" pitchFamily="34" charset="0"/>
            </a:endParaRPr>
          </a:p>
          <a:p>
            <a:endParaRPr lang="en-IN" dirty="0"/>
          </a:p>
        </p:txBody>
      </p:sp>
      <p:pic>
        <p:nvPicPr>
          <p:cNvPr id="7" name="Picture 6">
            <a:extLst>
              <a:ext uri="{FF2B5EF4-FFF2-40B4-BE49-F238E27FC236}">
                <a16:creationId xmlns:a16="http://schemas.microsoft.com/office/drawing/2014/main" id="{B2500710-C81B-CF73-8C29-79684016760F}"/>
              </a:ext>
            </a:extLst>
          </p:cNvPr>
          <p:cNvPicPr>
            <a:picLocks noChangeAspect="1"/>
          </p:cNvPicPr>
          <p:nvPr/>
        </p:nvPicPr>
        <p:blipFill>
          <a:blip r:embed="rId3"/>
          <a:stretch>
            <a:fillRect/>
          </a:stretch>
        </p:blipFill>
        <p:spPr>
          <a:xfrm>
            <a:off x="6478780" y="143304"/>
            <a:ext cx="862335" cy="749040"/>
          </a:xfrm>
          <a:prstGeom prst="rect">
            <a:avLst/>
          </a:prstGeom>
        </p:spPr>
      </p:pic>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521"/>
        <p:cNvGrpSpPr/>
        <p:nvPr/>
      </p:nvGrpSpPr>
      <p:grpSpPr>
        <a:xfrm>
          <a:off x="0" y="0"/>
          <a:ext cx="0" cy="0"/>
          <a:chOff x="0" y="0"/>
          <a:chExt cx="0" cy="0"/>
        </a:xfrm>
      </p:grpSpPr>
      <p:sp>
        <p:nvSpPr>
          <p:cNvPr id="523" name="Google Shape;523;p38"/>
          <p:cNvSpPr txBox="1">
            <a:spLocks noGrp="1"/>
          </p:cNvSpPr>
          <p:nvPr>
            <p:ph type="title"/>
          </p:nvPr>
        </p:nvSpPr>
        <p:spPr>
          <a:xfrm>
            <a:off x="0" y="0"/>
            <a:ext cx="3931829" cy="572700"/>
          </a:xfrm>
          <a:prstGeom prst="rect">
            <a:avLst/>
          </a:prstGeom>
        </p:spPr>
        <p:txBody>
          <a:bodyPr spcFirstLastPara="1" wrap="square" lIns="91425" tIns="91425" rIns="91425" bIns="91425" anchor="t" anchorCtr="0">
            <a:noAutofit/>
          </a:bodyPr>
          <a:lstStyle/>
          <a:p>
            <a:r>
              <a:rPr lang="en-US" sz="3200" b="1" dirty="0"/>
              <a:t>Circuit Diagram </a:t>
            </a:r>
            <a:br>
              <a:rPr lang="en-IN" sz="3200" b="1" dirty="0"/>
            </a:br>
            <a:endParaRPr dirty="0"/>
          </a:p>
        </p:txBody>
      </p:sp>
      <p:pic>
        <p:nvPicPr>
          <p:cNvPr id="6" name="Picture 5">
            <a:extLst>
              <a:ext uri="{FF2B5EF4-FFF2-40B4-BE49-F238E27FC236}">
                <a16:creationId xmlns:a16="http://schemas.microsoft.com/office/drawing/2014/main" id="{4CA75069-68A4-463A-9BED-36A72F053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29" y="754744"/>
            <a:ext cx="7765142" cy="4172332"/>
          </a:xfrm>
          <a:prstGeom prst="rect">
            <a:avLst/>
          </a:prstGeom>
        </p:spPr>
      </p:pic>
      <p:pic>
        <p:nvPicPr>
          <p:cNvPr id="2" name="Picture 1">
            <a:extLst>
              <a:ext uri="{FF2B5EF4-FFF2-40B4-BE49-F238E27FC236}">
                <a16:creationId xmlns:a16="http://schemas.microsoft.com/office/drawing/2014/main" id="{0448D6FB-8579-9224-C10E-6D77FD5501C6}"/>
              </a:ext>
            </a:extLst>
          </p:cNvPr>
          <p:cNvPicPr>
            <a:picLocks noChangeAspect="1"/>
          </p:cNvPicPr>
          <p:nvPr/>
        </p:nvPicPr>
        <p:blipFill>
          <a:blip r:embed="rId4"/>
          <a:stretch>
            <a:fillRect/>
          </a:stretch>
        </p:blipFill>
        <p:spPr>
          <a:xfrm>
            <a:off x="3569140" y="59711"/>
            <a:ext cx="563269" cy="572699"/>
          </a:xfrm>
          <a:prstGeom prst="rect">
            <a:avLst/>
          </a:prstGeom>
        </p:spPr>
      </p:pic>
      <p:pic>
        <p:nvPicPr>
          <p:cNvPr id="3" name="Picture 2">
            <a:extLst>
              <a:ext uri="{FF2B5EF4-FFF2-40B4-BE49-F238E27FC236}">
                <a16:creationId xmlns:a16="http://schemas.microsoft.com/office/drawing/2014/main" id="{EB709CCA-0785-F795-1A59-01E52D0D9A38}"/>
              </a:ext>
            </a:extLst>
          </p:cNvPr>
          <p:cNvPicPr>
            <a:picLocks noChangeAspect="1"/>
          </p:cNvPicPr>
          <p:nvPr/>
        </p:nvPicPr>
        <p:blipFill>
          <a:blip r:embed="rId5"/>
          <a:stretch>
            <a:fillRect/>
          </a:stretch>
        </p:blipFill>
        <p:spPr>
          <a:xfrm>
            <a:off x="3742604" y="237443"/>
            <a:ext cx="216339" cy="21723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544"/>
        <p:cNvGrpSpPr/>
        <p:nvPr/>
      </p:nvGrpSpPr>
      <p:grpSpPr>
        <a:xfrm>
          <a:off x="0" y="0"/>
          <a:ext cx="0" cy="0"/>
          <a:chOff x="0" y="0"/>
          <a:chExt cx="0" cy="0"/>
        </a:xfrm>
      </p:grpSpPr>
      <p:sp>
        <p:nvSpPr>
          <p:cNvPr id="8" name="Google Shape;523;p38">
            <a:extLst>
              <a:ext uri="{FF2B5EF4-FFF2-40B4-BE49-F238E27FC236}">
                <a16:creationId xmlns:a16="http://schemas.microsoft.com/office/drawing/2014/main" id="{50C5251B-858B-9432-04C5-BAF9B9D505FE}"/>
              </a:ext>
            </a:extLst>
          </p:cNvPr>
          <p:cNvSpPr txBox="1">
            <a:spLocks noGrp="1"/>
          </p:cNvSpPr>
          <p:nvPr>
            <p:ph type="title"/>
          </p:nvPr>
        </p:nvSpPr>
        <p:spPr>
          <a:xfrm>
            <a:off x="0" y="0"/>
            <a:ext cx="3931829" cy="572700"/>
          </a:xfrm>
          <a:prstGeom prst="rect">
            <a:avLst/>
          </a:prstGeom>
        </p:spPr>
        <p:txBody>
          <a:bodyPr spcFirstLastPara="1" wrap="square" lIns="91425" tIns="91425" rIns="91425" bIns="91425" anchor="t" anchorCtr="0">
            <a:noAutofit/>
          </a:bodyPr>
          <a:lstStyle/>
          <a:p>
            <a:r>
              <a:rPr lang="en-US" sz="3200" dirty="0"/>
              <a:t>Block</a:t>
            </a:r>
            <a:r>
              <a:rPr lang="en-US" sz="3200" b="1" dirty="0"/>
              <a:t> Diagram </a:t>
            </a:r>
            <a:br>
              <a:rPr lang="en-IN" sz="3200" b="1" dirty="0"/>
            </a:br>
            <a:endParaRPr dirty="0"/>
          </a:p>
        </p:txBody>
      </p:sp>
      <p:pic>
        <p:nvPicPr>
          <p:cNvPr id="9" name="Picture 8">
            <a:extLst>
              <a:ext uri="{FF2B5EF4-FFF2-40B4-BE49-F238E27FC236}">
                <a16:creationId xmlns:a16="http://schemas.microsoft.com/office/drawing/2014/main" id="{A5BD1F17-61C5-924A-D264-D8E3BA4F5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7" y="759375"/>
            <a:ext cx="7721599" cy="42291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ttering and Recycling in School by Slidesgo">
  <a:themeElements>
    <a:clrScheme name="Simple Light">
      <a:dk1>
        <a:srgbClr val="293131"/>
      </a:dk1>
      <a:lt1>
        <a:srgbClr val="EDEDE1"/>
      </a:lt1>
      <a:dk2>
        <a:srgbClr val="559E6C"/>
      </a:dk2>
      <a:lt2>
        <a:srgbClr val="28625F"/>
      </a:lt2>
      <a:accent1>
        <a:srgbClr val="EE7C9E"/>
      </a:accent1>
      <a:accent2>
        <a:srgbClr val="F5C15F"/>
      </a:accent2>
      <a:accent3>
        <a:srgbClr val="DE8C58"/>
      </a:accent3>
      <a:accent4>
        <a:srgbClr val="F9FAEA"/>
      </a:accent4>
      <a:accent5>
        <a:srgbClr val="70E5DF"/>
      </a:accent5>
      <a:accent6>
        <a:srgbClr val="FFFFFF"/>
      </a:accent6>
      <a:hlink>
        <a:srgbClr val="2931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1794</TotalTime>
  <Words>1242</Words>
  <Application>Microsoft Office PowerPoint</Application>
  <PresentationFormat>On-screen Show (16:9)</PresentationFormat>
  <Paragraphs>117</Paragraphs>
  <Slides>12</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Wingdings</vt:lpstr>
      <vt:lpstr>Manrope Light</vt:lpstr>
      <vt:lpstr>Times New Roman</vt:lpstr>
      <vt:lpstr>Fredoka</vt:lpstr>
      <vt:lpstr>Bebas Neue</vt:lpstr>
      <vt:lpstr>Nunito Light</vt:lpstr>
      <vt:lpstr>Arial</vt:lpstr>
      <vt:lpstr>Anaheim</vt:lpstr>
      <vt:lpstr>Manrope</vt:lpstr>
      <vt:lpstr>Calibri</vt:lpstr>
      <vt:lpstr>Littering and Recycling in School by Slidesgo</vt:lpstr>
      <vt:lpstr>ADAPTIVE INTELLIGENT CONTROL OF AIR CONDITIONING SYSTEM WITH HOME AUTOMATION </vt:lpstr>
      <vt:lpstr>Table of contents</vt:lpstr>
      <vt:lpstr>Introduction</vt:lpstr>
      <vt:lpstr>Components Required</vt:lpstr>
      <vt:lpstr>Evolution of components:</vt:lpstr>
      <vt:lpstr>Working Of The Module Responsible For AC Control</vt:lpstr>
      <vt:lpstr>Working Of Home Automation </vt:lpstr>
      <vt:lpstr>Circuit Diagram  </vt:lpstr>
      <vt:lpstr>Block Diagram  </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INTELLIGENT CONTROL OF AIR CONDITIONING SYSTEM WITH HOME AUTOMATION </dc:title>
  <dc:creator>PUNITH</dc:creator>
  <cp:lastModifiedBy>punith kumar sm</cp:lastModifiedBy>
  <cp:revision>16</cp:revision>
  <dcterms:modified xsi:type="dcterms:W3CDTF">2023-05-26T11:57:00Z</dcterms:modified>
</cp:coreProperties>
</file>