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85" r:id="rId3"/>
    <p:sldId id="292" r:id="rId4"/>
    <p:sldId id="279" r:id="rId5"/>
    <p:sldId id="278" r:id="rId6"/>
    <p:sldId id="280" r:id="rId7"/>
    <p:sldId id="281" r:id="rId8"/>
    <p:sldId id="293" r:id="rId9"/>
    <p:sldId id="294" r:id="rId10"/>
    <p:sldId id="295" r:id="rId11"/>
    <p:sldId id="296" r:id="rId12"/>
    <p:sldId id="33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923"/>
    <a:srgbClr val="ADD292"/>
    <a:srgbClr val="FFFFFF"/>
    <a:srgbClr val="7260A7"/>
    <a:srgbClr val="B7DDD6"/>
    <a:srgbClr val="C5D65A"/>
    <a:srgbClr val="3366FF"/>
    <a:srgbClr val="E4DBCB"/>
    <a:srgbClr val="1B1B18"/>
    <a:srgbClr val="E8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23" autoAdjust="0"/>
  </p:normalViewPr>
  <p:slideViewPr>
    <p:cSldViewPr snapToGrid="0" showGuides="1"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B5B8C-F2E9-408C-8910-E5C744AF40B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BE57F-E413-4B8E-ACDB-9D2EB6E8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2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1A68-8D74-4524-8877-8B9AF2B09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7C9CE-3651-4F98-A308-EF0188857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52345-97E1-4413-A7DA-F2A3D84C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7FA2-25CB-4AC5-8800-FCF5CEE0446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E42B-AB7A-4A39-99AE-02843BF3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F8B7-BC02-4095-85C2-B2E954AA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03E-C372-4CA0-A4AB-E305C0BF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6D0E-C1D3-4B35-B179-88D2287E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EDDCF-5AFB-4631-8F20-4D7E8FA52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7476-CB99-4AAC-BB7C-4C0869EF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7FA2-25CB-4AC5-8800-FCF5CEE0446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3D1C-44F7-42D3-81CF-0C3A6256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AAA5-31DD-43C4-BA25-CDE8C235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03E-C372-4CA0-A4AB-E305C0BF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E5E64-1D77-4F65-8B5C-CCB7EADC7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95B1E-CD0D-4331-BBD1-68A58A93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A198-AFDC-44C1-9BDD-B97BDDC2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7FA2-25CB-4AC5-8800-FCF5CEE0446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D9DF-811B-44AA-AA8D-CA3CFB8C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0FC1-7ACD-417A-A3CC-BC5D54E1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03E-C372-4CA0-A4AB-E305C0BF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3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5CE2-B131-454E-A9A5-7AE21EF5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70D0-F03C-4297-BC9F-AC99BE96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8E48E-B0FC-4FC1-BB63-856B0999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7FA2-25CB-4AC5-8800-FCF5CEE0446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9836-0123-42CC-8D3E-DA29DCE4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F321-B185-4E3F-8DF3-AD25115D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03E-C372-4CA0-A4AB-E305C0BF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6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5E1B-C7A0-4D9A-B9DC-AA75716C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5F31-76F7-481F-BD6F-A5AA2C635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1AEB7-2D97-4B41-9EB4-B81342E9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7FA2-25CB-4AC5-8800-FCF5CEE0446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FD668-8779-4E90-8379-42B49CD0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9EB2-7D61-4261-BB24-CFB4D7CC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03E-C372-4CA0-A4AB-E305C0BF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4A41-8277-495D-82C2-B10E27B8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1C5E-20F2-401C-9CB5-9B224EA55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F54B1-8532-4122-86CE-CC309F05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A692B-C50E-4C8E-A432-8706A62E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7FA2-25CB-4AC5-8800-FCF5CEE0446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CCD09-E49C-4DE4-AD3E-499AFACA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F6421-12C7-4EDB-8E4B-C1FAC407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03E-C372-4CA0-A4AB-E305C0BF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8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3A9D-96C6-4777-AC97-D13A2CE3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38AA-F147-41D6-9E76-255489C4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A210-E0C0-4EB2-89CE-38C34081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AAC64-C768-4369-87FC-103E1097F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A7601-BC09-461F-B995-BD28496D6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D0DDA-313E-4569-AED8-62004910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7FA2-25CB-4AC5-8800-FCF5CEE0446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3F618-AFAA-47A5-AD12-4515DAEE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5F263-B0C6-47F2-A0AA-CB2EE24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03E-C372-4CA0-A4AB-E305C0BF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CE5B-82B1-4F09-8546-B63C6886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F42C8-3FDC-4A9C-A255-4F75351D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7FA2-25CB-4AC5-8800-FCF5CEE0446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9C6A3-4DE9-4C53-BA8D-B9315AE3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1E004-BC7D-41DA-A1FC-19427400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03E-C372-4CA0-A4AB-E305C0BF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7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57C6B-6362-4E28-81AD-576B957B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7FA2-25CB-4AC5-8800-FCF5CEE0446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1B2DF-ACB0-4A43-833C-B0CCAC5B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3E4F6-C3C1-4419-B278-BF91D842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03E-C372-4CA0-A4AB-E305C0BF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17E5-4D9E-465E-9B48-85BEBCA3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7D8F-8C52-47B5-9F3E-446B9FE5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5547-B9CD-4F74-A4AE-53A01C9BB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E589D-81E4-46BD-9961-194BFAC4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7FA2-25CB-4AC5-8800-FCF5CEE0446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C623B-559D-469A-94D0-11246BE7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23F25-CFEA-49AE-876B-CF524C41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03E-C372-4CA0-A4AB-E305C0BF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7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97EF-0D8C-4F59-88D5-2611FCB0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62806-48A2-4A55-9A03-8D0D25641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4A2E0-BFE1-4A97-BC97-4AE7345D5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D2B4-8286-4D8F-AECC-4F101EC9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7FA2-25CB-4AC5-8800-FCF5CEE0446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C35C-453D-456F-9562-4E597080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51FF4-E6F0-4E5A-BCDB-F42B8016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C03E-C372-4CA0-A4AB-E305C0BF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EA478-E349-4A0E-925D-C026ADC1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F6B0-5EA5-48D6-88DA-4F5518F7D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827E-7D95-4AF6-A3BC-B2AE26B43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97FA2-25CB-4AC5-8800-FCF5CEE0446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A96F-E87E-40B0-8010-DB21E641C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890A-37A3-48FB-B2C4-5F9A8D252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C03E-C372-4CA0-A4AB-E305C0BF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08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81A892C-2FFC-446B-899F-38D5251B341F}"/>
              </a:ext>
            </a:extLst>
          </p:cNvPr>
          <p:cNvSpPr/>
          <p:nvPr/>
        </p:nvSpPr>
        <p:spPr>
          <a:xfrm rot="16200000">
            <a:off x="-51245" y="54259"/>
            <a:ext cx="1090246" cy="981728"/>
          </a:xfrm>
          <a:prstGeom prst="rect">
            <a:avLst/>
          </a:prstGeom>
          <a:pattFill prst="wdUpDiag">
            <a:fgClr>
              <a:srgbClr val="ADD292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F1E2A-BCCF-4E61-A8BD-2216E6868D44}"/>
              </a:ext>
            </a:extLst>
          </p:cNvPr>
          <p:cNvSpPr/>
          <p:nvPr/>
        </p:nvSpPr>
        <p:spPr>
          <a:xfrm rot="16200000">
            <a:off x="-1751149" y="2936629"/>
            <a:ext cx="4487044" cy="984736"/>
          </a:xfrm>
          <a:prstGeom prst="rect">
            <a:avLst/>
          </a:prstGeom>
          <a:solidFill>
            <a:srgbClr val="ADD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81BB4-0B8E-4B4B-B6E1-AE3174A3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3" y="1185477"/>
            <a:ext cx="1072989" cy="4487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C45336-8195-4AA0-B412-8C3DB3A007B7}"/>
              </a:ext>
            </a:extLst>
          </p:cNvPr>
          <p:cNvSpPr/>
          <p:nvPr/>
        </p:nvSpPr>
        <p:spPr>
          <a:xfrm rot="16200000">
            <a:off x="-54259" y="5822006"/>
            <a:ext cx="1090246" cy="981728"/>
          </a:xfrm>
          <a:prstGeom prst="rect">
            <a:avLst/>
          </a:prstGeom>
          <a:pattFill prst="wdUpDiag">
            <a:fgClr>
              <a:srgbClr val="ADD292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7917B0-5868-4E22-8726-0D0E8AC1F6DE}"/>
              </a:ext>
            </a:extLst>
          </p:cNvPr>
          <p:cNvGrpSpPr/>
          <p:nvPr/>
        </p:nvGrpSpPr>
        <p:grpSpPr>
          <a:xfrm>
            <a:off x="2567354" y="325316"/>
            <a:ext cx="7200900" cy="6207369"/>
            <a:chOff x="2567354" y="325316"/>
            <a:chExt cx="7200900" cy="620736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B844B0-2730-454D-916F-6BA579CE153F}"/>
                </a:ext>
              </a:extLst>
            </p:cNvPr>
            <p:cNvSpPr/>
            <p:nvPr/>
          </p:nvSpPr>
          <p:spPr>
            <a:xfrm>
              <a:off x="2567354" y="325316"/>
              <a:ext cx="7200900" cy="6207369"/>
            </a:xfrm>
            <a:prstGeom prst="roundRect">
              <a:avLst/>
            </a:prstGeom>
            <a:solidFill>
              <a:srgbClr val="FFFFFF"/>
            </a:solidFill>
            <a:ln w="76200">
              <a:solidFill>
                <a:srgbClr val="ADD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7">
              <a:extLst>
                <a:ext uri="{FF2B5EF4-FFF2-40B4-BE49-F238E27FC236}">
                  <a16:creationId xmlns:a16="http://schemas.microsoft.com/office/drawing/2014/main" id="{F316E8D4-D577-4531-83BB-B8FCC398997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5181" y="704043"/>
              <a:ext cx="6141638" cy="5449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45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5D92F7-0E50-4939-A08C-D854E43CA302}"/>
              </a:ext>
            </a:extLst>
          </p:cNvPr>
          <p:cNvSpPr/>
          <p:nvPr/>
        </p:nvSpPr>
        <p:spPr>
          <a:xfrm>
            <a:off x="2567354" y="325316"/>
            <a:ext cx="7200900" cy="6207369"/>
          </a:xfrm>
          <a:prstGeom prst="roundRect">
            <a:avLst/>
          </a:prstGeom>
          <a:solidFill>
            <a:srgbClr val="FFFFFF"/>
          </a:solidFill>
          <a:ln w="76200">
            <a:solidFill>
              <a:srgbClr val="ADD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1A892C-2FFC-446B-899F-38D5251B341F}"/>
              </a:ext>
            </a:extLst>
          </p:cNvPr>
          <p:cNvSpPr/>
          <p:nvPr/>
        </p:nvSpPr>
        <p:spPr>
          <a:xfrm rot="16200000">
            <a:off x="-51245" y="54259"/>
            <a:ext cx="1090246" cy="981728"/>
          </a:xfrm>
          <a:prstGeom prst="rect">
            <a:avLst/>
          </a:prstGeom>
          <a:pattFill prst="wdUpDiag">
            <a:fgClr>
              <a:srgbClr val="ADD292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F1E2A-BCCF-4E61-A8BD-2216E6868D44}"/>
              </a:ext>
            </a:extLst>
          </p:cNvPr>
          <p:cNvSpPr/>
          <p:nvPr/>
        </p:nvSpPr>
        <p:spPr>
          <a:xfrm rot="16200000">
            <a:off x="-1751149" y="2936629"/>
            <a:ext cx="4487044" cy="984736"/>
          </a:xfrm>
          <a:prstGeom prst="rect">
            <a:avLst/>
          </a:prstGeom>
          <a:solidFill>
            <a:srgbClr val="ADD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81BB4-0B8E-4B4B-B6E1-AE3174A3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3" y="1185477"/>
            <a:ext cx="1072989" cy="4487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C45336-8195-4AA0-B412-8C3DB3A007B7}"/>
              </a:ext>
            </a:extLst>
          </p:cNvPr>
          <p:cNvSpPr/>
          <p:nvPr/>
        </p:nvSpPr>
        <p:spPr>
          <a:xfrm rot="16200000">
            <a:off x="-54259" y="5822006"/>
            <a:ext cx="1090246" cy="981728"/>
          </a:xfrm>
          <a:prstGeom prst="rect">
            <a:avLst/>
          </a:prstGeom>
          <a:pattFill prst="wdUpDiag">
            <a:fgClr>
              <a:srgbClr val="ADD292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A1C28233-0D4A-4B45-A2BA-8C8E6ECC5C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891" y="698846"/>
            <a:ext cx="6615404" cy="54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3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6D893-6419-4D2F-B3DB-F2B529EA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37113" y="2775801"/>
            <a:ext cx="6146169" cy="17862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23B79A-4311-470B-B33C-673CC2F960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30997" y="2775801"/>
            <a:ext cx="6146169" cy="17862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F24B92-2A0C-4BA3-A414-BD8D1C55DAD2}"/>
              </a:ext>
            </a:extLst>
          </p:cNvPr>
          <p:cNvSpPr/>
          <p:nvPr/>
        </p:nvSpPr>
        <p:spPr>
          <a:xfrm>
            <a:off x="281355" y="298939"/>
            <a:ext cx="11631972" cy="6249908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rgbClr val="E84547"/>
                </a:gs>
                <a:gs pos="100000">
                  <a:srgbClr val="E8A63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8A7468-EF3A-4D53-AF56-4C84A58D3A83}"/>
              </a:ext>
            </a:extLst>
          </p:cNvPr>
          <p:cNvSpPr/>
          <p:nvPr/>
        </p:nvSpPr>
        <p:spPr>
          <a:xfrm>
            <a:off x="615463" y="0"/>
            <a:ext cx="1354015" cy="5257800"/>
          </a:xfrm>
          <a:prstGeom prst="rect">
            <a:avLst/>
          </a:prstGeom>
          <a:pattFill prst="wdUpDiag">
            <a:fgClr>
              <a:srgbClr val="E84547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1E1F8F-EC3E-408A-B593-B424B23B3DC1}"/>
              </a:ext>
            </a:extLst>
          </p:cNvPr>
          <p:cNvSpPr/>
          <p:nvPr/>
        </p:nvSpPr>
        <p:spPr>
          <a:xfrm>
            <a:off x="10222525" y="1589984"/>
            <a:ext cx="1354015" cy="5257800"/>
          </a:xfrm>
          <a:prstGeom prst="rect">
            <a:avLst/>
          </a:prstGeom>
          <a:pattFill prst="wdUpDiag">
            <a:fgClr>
              <a:srgbClr val="E8A634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D8740D2-B9E7-4ED9-B434-2964D6A544C8}"/>
              </a:ext>
            </a:extLst>
          </p:cNvPr>
          <p:cNvSpPr/>
          <p:nvPr/>
        </p:nvSpPr>
        <p:spPr>
          <a:xfrm>
            <a:off x="2435469" y="1589984"/>
            <a:ext cx="7315200" cy="3667816"/>
          </a:xfrm>
          <a:prstGeom prst="round2DiagRect">
            <a:avLst/>
          </a:prstGeom>
          <a:noFill/>
          <a:ln w="38100">
            <a:gradFill flip="none" rotWithShape="1">
              <a:gsLst>
                <a:gs pos="0">
                  <a:srgbClr val="E84547"/>
                </a:gs>
                <a:gs pos="100000">
                  <a:srgbClr val="E8A63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FAE45-E383-48E8-A9AB-DBB451AA2F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24881" y="2772125"/>
            <a:ext cx="6146169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55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45679E-6 L 4.72222E-6 0.14907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3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09877E-6 L -3.61111E-6 -0.14043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2EE011B-0AEC-4DDD-98D9-73E1932C0912}"/>
              </a:ext>
            </a:extLst>
          </p:cNvPr>
          <p:cNvSpPr/>
          <p:nvPr/>
        </p:nvSpPr>
        <p:spPr>
          <a:xfrm>
            <a:off x="2438399" y="4537163"/>
            <a:ext cx="3657601" cy="1826706"/>
          </a:xfrm>
          <a:prstGeom prst="rect">
            <a:avLst/>
          </a:prstGeom>
          <a:pattFill prst="wdUpDiag">
            <a:fgClr>
              <a:srgbClr val="E84547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7CB1BE-45C0-44C6-8C86-D4DEEAF4F3D8}"/>
              </a:ext>
            </a:extLst>
          </p:cNvPr>
          <p:cNvSpPr/>
          <p:nvPr/>
        </p:nvSpPr>
        <p:spPr>
          <a:xfrm>
            <a:off x="6096000" y="677008"/>
            <a:ext cx="5474677" cy="3552092"/>
          </a:xfrm>
          <a:prstGeom prst="rect">
            <a:avLst/>
          </a:prstGeom>
          <a:solidFill>
            <a:srgbClr val="E8A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7AD36C-0416-4E77-94F9-8EA7A4D82325}"/>
              </a:ext>
            </a:extLst>
          </p:cNvPr>
          <p:cNvSpPr/>
          <p:nvPr/>
        </p:nvSpPr>
        <p:spPr>
          <a:xfrm>
            <a:off x="281355" y="298938"/>
            <a:ext cx="11631972" cy="6249908"/>
          </a:xfrm>
          <a:prstGeom prst="rect">
            <a:avLst/>
          </a:prstGeom>
          <a:noFill/>
          <a:ln w="28575">
            <a:solidFill>
              <a:srgbClr val="E4D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aphic 9">
            <a:extLst>
              <a:ext uri="{FF2B5EF4-FFF2-40B4-BE49-F238E27FC236}">
                <a16:creationId xmlns:a16="http://schemas.microsoft.com/office/drawing/2014/main" id="{E57DF524-D71A-4A29-A915-3FBA4F0E67C8}"/>
              </a:ext>
            </a:extLst>
          </p:cNvPr>
          <p:cNvGrpSpPr/>
          <p:nvPr/>
        </p:nvGrpSpPr>
        <p:grpSpPr>
          <a:xfrm>
            <a:off x="2343264" y="1490413"/>
            <a:ext cx="3278735" cy="2138663"/>
            <a:chOff x="2343264" y="1490413"/>
            <a:chExt cx="3278735" cy="2138663"/>
          </a:xfrm>
          <a:solidFill>
            <a:srgbClr val="E4DBCB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36CED8-3CFF-4630-8F35-4F04682CFCC4}"/>
                </a:ext>
              </a:extLst>
            </p:cNvPr>
            <p:cNvSpPr/>
            <p:nvPr/>
          </p:nvSpPr>
          <p:spPr>
            <a:xfrm>
              <a:off x="3613144" y="1490413"/>
              <a:ext cx="1574446" cy="2127499"/>
            </a:xfrm>
            <a:custGeom>
              <a:avLst/>
              <a:gdLst>
                <a:gd name="connsiteX0" fmla="*/ 836339 w 1574446"/>
                <a:gd name="connsiteY0" fmla="*/ 266 h 2127499"/>
                <a:gd name="connsiteX1" fmla="*/ 904685 w 1574446"/>
                <a:gd name="connsiteY1" fmla="*/ 53187 h 2127499"/>
                <a:gd name="connsiteX2" fmla="*/ 1017309 w 1574446"/>
                <a:gd name="connsiteY2" fmla="*/ 139085 h 2127499"/>
                <a:gd name="connsiteX3" fmla="*/ 1110653 w 1574446"/>
                <a:gd name="connsiteY3" fmla="*/ 209292 h 2127499"/>
                <a:gd name="connsiteX4" fmla="*/ 1198678 w 1574446"/>
                <a:gd name="connsiteY4" fmla="*/ 277106 h 2127499"/>
                <a:gd name="connsiteX5" fmla="*/ 1272874 w 1574446"/>
                <a:gd name="connsiteY5" fmla="*/ 332687 h 2127499"/>
                <a:gd name="connsiteX6" fmla="*/ 1382573 w 1574446"/>
                <a:gd name="connsiteY6" fmla="*/ 416590 h 2127499"/>
                <a:gd name="connsiteX7" fmla="*/ 1476848 w 1574446"/>
                <a:gd name="connsiteY7" fmla="*/ 487329 h 2127499"/>
                <a:gd name="connsiteX8" fmla="*/ 1564341 w 1574446"/>
                <a:gd name="connsiteY8" fmla="*/ 553813 h 2127499"/>
                <a:gd name="connsiteX9" fmla="*/ 1568463 w 1574446"/>
                <a:gd name="connsiteY9" fmla="*/ 558334 h 2127499"/>
                <a:gd name="connsiteX10" fmla="*/ 1572718 w 1574446"/>
                <a:gd name="connsiteY10" fmla="*/ 570301 h 2127499"/>
                <a:gd name="connsiteX11" fmla="*/ 1572718 w 1574446"/>
                <a:gd name="connsiteY11" fmla="*/ 869879 h 2127499"/>
                <a:gd name="connsiteX12" fmla="*/ 1562613 w 1574446"/>
                <a:gd name="connsiteY12" fmla="*/ 879453 h 2127499"/>
                <a:gd name="connsiteX13" fmla="*/ 1539742 w 1574446"/>
                <a:gd name="connsiteY13" fmla="*/ 881315 h 2127499"/>
                <a:gd name="connsiteX14" fmla="*/ 1539742 w 1574446"/>
                <a:gd name="connsiteY14" fmla="*/ 881315 h 2127499"/>
                <a:gd name="connsiteX15" fmla="*/ 1533625 w 1574446"/>
                <a:gd name="connsiteY15" fmla="*/ 882644 h 2127499"/>
                <a:gd name="connsiteX16" fmla="*/ 1517403 w 1574446"/>
                <a:gd name="connsiteY16" fmla="*/ 910701 h 2127499"/>
                <a:gd name="connsiteX17" fmla="*/ 1517802 w 1574446"/>
                <a:gd name="connsiteY17" fmla="*/ 925859 h 2127499"/>
                <a:gd name="connsiteX18" fmla="*/ 1525248 w 1574446"/>
                <a:gd name="connsiteY18" fmla="*/ 932507 h 2127499"/>
                <a:gd name="connsiteX19" fmla="*/ 1548252 w 1574446"/>
                <a:gd name="connsiteY19" fmla="*/ 932374 h 2127499"/>
                <a:gd name="connsiteX20" fmla="*/ 1518600 w 1574446"/>
                <a:gd name="connsiteY20" fmla="*/ 956708 h 2127499"/>
                <a:gd name="connsiteX21" fmla="*/ 1518733 w 1574446"/>
                <a:gd name="connsiteY21" fmla="*/ 993141 h 2127499"/>
                <a:gd name="connsiteX22" fmla="*/ 1521259 w 1574446"/>
                <a:gd name="connsiteY22" fmla="*/ 1001119 h 2127499"/>
                <a:gd name="connsiteX23" fmla="*/ 1525647 w 1574446"/>
                <a:gd name="connsiteY23" fmla="*/ 1005241 h 2127499"/>
                <a:gd name="connsiteX24" fmla="*/ 1529902 w 1574446"/>
                <a:gd name="connsiteY24" fmla="*/ 1007236 h 2127499"/>
                <a:gd name="connsiteX25" fmla="*/ 1531232 w 1574446"/>
                <a:gd name="connsiteY25" fmla="*/ 1007501 h 2127499"/>
                <a:gd name="connsiteX26" fmla="*/ 1531365 w 1574446"/>
                <a:gd name="connsiteY26" fmla="*/ 1007501 h 2127499"/>
                <a:gd name="connsiteX27" fmla="*/ 1561150 w 1574446"/>
                <a:gd name="connsiteY27" fmla="*/ 1008033 h 2127499"/>
                <a:gd name="connsiteX28" fmla="*/ 1572452 w 1574446"/>
                <a:gd name="connsiteY28" fmla="*/ 1017075 h 2127499"/>
                <a:gd name="connsiteX29" fmla="*/ 1572585 w 1574446"/>
                <a:gd name="connsiteY29" fmla="*/ 1064678 h 2127499"/>
                <a:gd name="connsiteX30" fmla="*/ 1572718 w 1574446"/>
                <a:gd name="connsiteY30" fmla="*/ 1064545 h 2127499"/>
                <a:gd name="connsiteX31" fmla="*/ 1570325 w 1574446"/>
                <a:gd name="connsiteY31" fmla="*/ 1066274 h 2127499"/>
                <a:gd name="connsiteX32" fmla="*/ 1564208 w 1574446"/>
                <a:gd name="connsiteY32" fmla="*/ 1066407 h 2127499"/>
                <a:gd name="connsiteX33" fmla="*/ 1541604 w 1574446"/>
                <a:gd name="connsiteY33" fmla="*/ 1069731 h 2127499"/>
                <a:gd name="connsiteX34" fmla="*/ 1525514 w 1574446"/>
                <a:gd name="connsiteY34" fmla="*/ 1070529 h 2127499"/>
                <a:gd name="connsiteX35" fmla="*/ 1463817 w 1574446"/>
                <a:gd name="connsiteY35" fmla="*/ 1077842 h 2127499"/>
                <a:gd name="connsiteX36" fmla="*/ 1391083 w 1574446"/>
                <a:gd name="connsiteY36" fmla="*/ 1088745 h 2127499"/>
                <a:gd name="connsiteX37" fmla="*/ 1275534 w 1574446"/>
                <a:gd name="connsiteY37" fmla="*/ 1113344 h 2127499"/>
                <a:gd name="connsiteX38" fmla="*/ 1209714 w 1574446"/>
                <a:gd name="connsiteY38" fmla="*/ 1131295 h 2127499"/>
                <a:gd name="connsiteX39" fmla="*/ 1133789 w 1574446"/>
                <a:gd name="connsiteY39" fmla="*/ 1156559 h 2127499"/>
                <a:gd name="connsiteX40" fmla="*/ 1068502 w 1574446"/>
                <a:gd name="connsiteY40" fmla="*/ 1181690 h 2127499"/>
                <a:gd name="connsiteX41" fmla="*/ 995369 w 1574446"/>
                <a:gd name="connsiteY41" fmla="*/ 1214267 h 2127499"/>
                <a:gd name="connsiteX42" fmla="*/ 913727 w 1574446"/>
                <a:gd name="connsiteY42" fmla="*/ 1256950 h 2127499"/>
                <a:gd name="connsiteX43" fmla="*/ 848439 w 1574446"/>
                <a:gd name="connsiteY43" fmla="*/ 1296974 h 2127499"/>
                <a:gd name="connsiteX44" fmla="*/ 772248 w 1574446"/>
                <a:gd name="connsiteY44" fmla="*/ 1349629 h 2127499"/>
                <a:gd name="connsiteX45" fmla="*/ 614016 w 1574446"/>
                <a:gd name="connsiteY45" fmla="*/ 1487384 h 2127499"/>
                <a:gd name="connsiteX46" fmla="*/ 543409 w 1574446"/>
                <a:gd name="connsiteY46" fmla="*/ 1563708 h 2127499"/>
                <a:gd name="connsiteX47" fmla="*/ 472936 w 1574446"/>
                <a:gd name="connsiteY47" fmla="*/ 1652930 h 2127499"/>
                <a:gd name="connsiteX48" fmla="*/ 401665 w 1574446"/>
                <a:gd name="connsiteY48" fmla="*/ 1759172 h 2127499"/>
                <a:gd name="connsiteX49" fmla="*/ 346749 w 1574446"/>
                <a:gd name="connsiteY49" fmla="*/ 1856904 h 2127499"/>
                <a:gd name="connsiteX50" fmla="*/ 299545 w 1574446"/>
                <a:gd name="connsiteY50" fmla="*/ 1955965 h 2127499"/>
                <a:gd name="connsiteX51" fmla="*/ 272420 w 1574446"/>
                <a:gd name="connsiteY51" fmla="*/ 2025641 h 2127499"/>
                <a:gd name="connsiteX52" fmla="*/ 251411 w 1574446"/>
                <a:gd name="connsiteY52" fmla="*/ 2088801 h 2127499"/>
                <a:gd name="connsiteX53" fmla="*/ 258059 w 1574446"/>
                <a:gd name="connsiteY53" fmla="*/ 2097576 h 2127499"/>
                <a:gd name="connsiteX54" fmla="*/ 282658 w 1574446"/>
                <a:gd name="connsiteY54" fmla="*/ 2097443 h 2127499"/>
                <a:gd name="connsiteX55" fmla="*/ 1426985 w 1574446"/>
                <a:gd name="connsiteY55" fmla="*/ 2097311 h 2127499"/>
                <a:gd name="connsiteX56" fmla="*/ 1442808 w 1574446"/>
                <a:gd name="connsiteY56" fmla="*/ 2094917 h 2127499"/>
                <a:gd name="connsiteX57" fmla="*/ 1436957 w 1574446"/>
                <a:gd name="connsiteY57" fmla="*/ 2076301 h 2127499"/>
                <a:gd name="connsiteX58" fmla="*/ 1405444 w 1574446"/>
                <a:gd name="connsiteY58" fmla="*/ 2046915 h 2127499"/>
                <a:gd name="connsiteX59" fmla="*/ 1400657 w 1574446"/>
                <a:gd name="connsiteY59" fmla="*/ 2024444 h 2127499"/>
                <a:gd name="connsiteX60" fmla="*/ 1412092 w 1574446"/>
                <a:gd name="connsiteY60" fmla="*/ 2019258 h 2127499"/>
                <a:gd name="connsiteX61" fmla="*/ 1452515 w 1574446"/>
                <a:gd name="connsiteY61" fmla="*/ 2041862 h 2127499"/>
                <a:gd name="connsiteX62" fmla="*/ 1484959 w 1574446"/>
                <a:gd name="connsiteY62" fmla="*/ 2104491 h 2127499"/>
                <a:gd name="connsiteX63" fmla="*/ 1510755 w 1574446"/>
                <a:gd name="connsiteY63" fmla="*/ 2115926 h 2127499"/>
                <a:gd name="connsiteX64" fmla="*/ 1514611 w 1574446"/>
                <a:gd name="connsiteY64" fmla="*/ 2109145 h 2127499"/>
                <a:gd name="connsiteX65" fmla="*/ 1516339 w 1574446"/>
                <a:gd name="connsiteY65" fmla="*/ 2076966 h 2127499"/>
                <a:gd name="connsiteX66" fmla="*/ 1513281 w 1574446"/>
                <a:gd name="connsiteY66" fmla="*/ 2053830 h 2127499"/>
                <a:gd name="connsiteX67" fmla="*/ 1507564 w 1574446"/>
                <a:gd name="connsiteY67" fmla="*/ 2039203 h 2127499"/>
                <a:gd name="connsiteX68" fmla="*/ 1502910 w 1574446"/>
                <a:gd name="connsiteY68" fmla="*/ 2000908 h 2127499"/>
                <a:gd name="connsiteX69" fmla="*/ 1520462 w 1574446"/>
                <a:gd name="connsiteY69" fmla="*/ 1959156 h 2127499"/>
                <a:gd name="connsiteX70" fmla="*/ 1512351 w 1574446"/>
                <a:gd name="connsiteY70" fmla="*/ 1908096 h 2127499"/>
                <a:gd name="connsiteX71" fmla="*/ 1478576 w 1574446"/>
                <a:gd name="connsiteY71" fmla="*/ 1886423 h 2127499"/>
                <a:gd name="connsiteX72" fmla="*/ 1442409 w 1574446"/>
                <a:gd name="connsiteY72" fmla="*/ 1876317 h 2127499"/>
                <a:gd name="connsiteX73" fmla="*/ 1434298 w 1574446"/>
                <a:gd name="connsiteY73" fmla="*/ 1859430 h 2127499"/>
                <a:gd name="connsiteX74" fmla="*/ 1477380 w 1574446"/>
                <a:gd name="connsiteY74" fmla="*/ 1821268 h 2127499"/>
                <a:gd name="connsiteX75" fmla="*/ 1498788 w 1574446"/>
                <a:gd name="connsiteY75" fmla="*/ 1828315 h 2127499"/>
                <a:gd name="connsiteX76" fmla="*/ 1565272 w 1574446"/>
                <a:gd name="connsiteY76" fmla="*/ 1856239 h 2127499"/>
                <a:gd name="connsiteX77" fmla="*/ 1574447 w 1574446"/>
                <a:gd name="connsiteY77" fmla="*/ 1868605 h 2127499"/>
                <a:gd name="connsiteX78" fmla="*/ 1574447 w 1574446"/>
                <a:gd name="connsiteY78" fmla="*/ 2118851 h 2127499"/>
                <a:gd name="connsiteX79" fmla="*/ 1565671 w 1574446"/>
                <a:gd name="connsiteY79" fmla="*/ 2127494 h 2127499"/>
                <a:gd name="connsiteX80" fmla="*/ 1488815 w 1574446"/>
                <a:gd name="connsiteY80" fmla="*/ 2127361 h 2127499"/>
                <a:gd name="connsiteX81" fmla="*/ 20578 w 1574446"/>
                <a:gd name="connsiteY81" fmla="*/ 2127361 h 2127499"/>
                <a:gd name="connsiteX82" fmla="*/ 7281 w 1574446"/>
                <a:gd name="connsiteY82" fmla="*/ 2127361 h 2127499"/>
                <a:gd name="connsiteX83" fmla="*/ 101 w 1574446"/>
                <a:gd name="connsiteY83" fmla="*/ 2120447 h 2127499"/>
                <a:gd name="connsiteX84" fmla="*/ 101 w 1574446"/>
                <a:gd name="connsiteY84" fmla="*/ 2115394 h 2127499"/>
                <a:gd name="connsiteX85" fmla="*/ 101 w 1574446"/>
                <a:gd name="connsiteY85" fmla="*/ 541846 h 2127499"/>
                <a:gd name="connsiteX86" fmla="*/ 18716 w 1574446"/>
                <a:gd name="connsiteY86" fmla="*/ 508072 h 2127499"/>
                <a:gd name="connsiteX87" fmla="*/ 120570 w 1574446"/>
                <a:gd name="connsiteY87" fmla="*/ 444114 h 2127499"/>
                <a:gd name="connsiteX88" fmla="*/ 233992 w 1574446"/>
                <a:gd name="connsiteY88" fmla="*/ 374173 h 2127499"/>
                <a:gd name="connsiteX89" fmla="*/ 352467 w 1574446"/>
                <a:gd name="connsiteY89" fmla="*/ 299179 h 2127499"/>
                <a:gd name="connsiteX90" fmla="*/ 438232 w 1574446"/>
                <a:gd name="connsiteY90" fmla="*/ 245726 h 2127499"/>
                <a:gd name="connsiteX91" fmla="*/ 541548 w 1574446"/>
                <a:gd name="connsiteY91" fmla="*/ 180837 h 2127499"/>
                <a:gd name="connsiteX92" fmla="*/ 642338 w 1574446"/>
                <a:gd name="connsiteY92" fmla="*/ 118741 h 2127499"/>
                <a:gd name="connsiteX93" fmla="*/ 729299 w 1574446"/>
                <a:gd name="connsiteY93" fmla="*/ 63426 h 2127499"/>
                <a:gd name="connsiteX94" fmla="*/ 829026 w 1574446"/>
                <a:gd name="connsiteY94" fmla="*/ 1463 h 2127499"/>
                <a:gd name="connsiteX95" fmla="*/ 830355 w 1574446"/>
                <a:gd name="connsiteY95" fmla="*/ 0 h 2127499"/>
                <a:gd name="connsiteX96" fmla="*/ 836339 w 1574446"/>
                <a:gd name="connsiteY96" fmla="*/ 266 h 2127499"/>
                <a:gd name="connsiteX97" fmla="*/ 141313 w 1574446"/>
                <a:gd name="connsiteY97" fmla="*/ 1918734 h 2127499"/>
                <a:gd name="connsiteX98" fmla="*/ 141180 w 1574446"/>
                <a:gd name="connsiteY98" fmla="*/ 1918601 h 2127499"/>
                <a:gd name="connsiteX99" fmla="*/ 138388 w 1574446"/>
                <a:gd name="connsiteY99" fmla="*/ 1917005 h 2127499"/>
                <a:gd name="connsiteX100" fmla="*/ 102353 w 1574446"/>
                <a:gd name="connsiteY100" fmla="*/ 1903575 h 2127499"/>
                <a:gd name="connsiteX101" fmla="*/ 73499 w 1574446"/>
                <a:gd name="connsiteY101" fmla="*/ 1909027 h 2127499"/>
                <a:gd name="connsiteX102" fmla="*/ 55681 w 1574446"/>
                <a:gd name="connsiteY102" fmla="*/ 1943599 h 2127499"/>
                <a:gd name="connsiteX103" fmla="*/ 66186 w 1574446"/>
                <a:gd name="connsiteY103" fmla="*/ 1971788 h 2127499"/>
                <a:gd name="connsiteX104" fmla="*/ 85599 w 1574446"/>
                <a:gd name="connsiteY104" fmla="*/ 1980431 h 2127499"/>
                <a:gd name="connsiteX105" fmla="*/ 136260 w 1574446"/>
                <a:gd name="connsiteY105" fmla="*/ 2001041 h 2127499"/>
                <a:gd name="connsiteX106" fmla="*/ 179874 w 1574446"/>
                <a:gd name="connsiteY106" fmla="*/ 1986149 h 2127499"/>
                <a:gd name="connsiteX107" fmla="*/ 188916 w 1574446"/>
                <a:gd name="connsiteY107" fmla="*/ 1960486 h 2127499"/>
                <a:gd name="connsiteX108" fmla="*/ 178145 w 1574446"/>
                <a:gd name="connsiteY108" fmla="*/ 1934956 h 2127499"/>
                <a:gd name="connsiteX109" fmla="*/ 159530 w 1574446"/>
                <a:gd name="connsiteY109" fmla="*/ 1926579 h 2127499"/>
                <a:gd name="connsiteX110" fmla="*/ 156338 w 1574446"/>
                <a:gd name="connsiteY110" fmla="*/ 1924452 h 2127499"/>
                <a:gd name="connsiteX111" fmla="*/ 155541 w 1574446"/>
                <a:gd name="connsiteY111" fmla="*/ 1924318 h 2127499"/>
                <a:gd name="connsiteX112" fmla="*/ 155408 w 1574446"/>
                <a:gd name="connsiteY112" fmla="*/ 1923521 h 2127499"/>
                <a:gd name="connsiteX113" fmla="*/ 144238 w 1574446"/>
                <a:gd name="connsiteY113" fmla="*/ 1920197 h 2127499"/>
                <a:gd name="connsiteX114" fmla="*/ 143573 w 1574446"/>
                <a:gd name="connsiteY114" fmla="*/ 1920329 h 2127499"/>
                <a:gd name="connsiteX115" fmla="*/ 143175 w 1574446"/>
                <a:gd name="connsiteY115" fmla="*/ 1919665 h 2127499"/>
                <a:gd name="connsiteX116" fmla="*/ 141313 w 1574446"/>
                <a:gd name="connsiteY116" fmla="*/ 1918734 h 2127499"/>
                <a:gd name="connsiteX117" fmla="*/ 485568 w 1574446"/>
                <a:gd name="connsiteY117" fmla="*/ 1434596 h 2127499"/>
                <a:gd name="connsiteX118" fmla="*/ 483441 w 1574446"/>
                <a:gd name="connsiteY118" fmla="*/ 1432601 h 2127499"/>
                <a:gd name="connsiteX119" fmla="*/ 480781 w 1574446"/>
                <a:gd name="connsiteY119" fmla="*/ 1430341 h 2127499"/>
                <a:gd name="connsiteX120" fmla="*/ 474399 w 1574446"/>
                <a:gd name="connsiteY120" fmla="*/ 1426219 h 2127499"/>
                <a:gd name="connsiteX121" fmla="*/ 439428 w 1574446"/>
                <a:gd name="connsiteY121" fmla="*/ 1396168 h 2127499"/>
                <a:gd name="connsiteX122" fmla="*/ 413765 w 1574446"/>
                <a:gd name="connsiteY122" fmla="*/ 1392312 h 2127499"/>
                <a:gd name="connsiteX123" fmla="*/ 384379 w 1574446"/>
                <a:gd name="connsiteY123" fmla="*/ 1419305 h 2127499"/>
                <a:gd name="connsiteX124" fmla="*/ 391028 w 1574446"/>
                <a:gd name="connsiteY124" fmla="*/ 1457865 h 2127499"/>
                <a:gd name="connsiteX125" fmla="*/ 445811 w 1574446"/>
                <a:gd name="connsiteY125" fmla="*/ 1503740 h 2127499"/>
                <a:gd name="connsiteX126" fmla="*/ 471341 w 1574446"/>
                <a:gd name="connsiteY126" fmla="*/ 1509058 h 2127499"/>
                <a:gd name="connsiteX127" fmla="*/ 500594 w 1574446"/>
                <a:gd name="connsiteY127" fmla="*/ 1483395 h 2127499"/>
                <a:gd name="connsiteX128" fmla="*/ 501790 w 1574446"/>
                <a:gd name="connsiteY128" fmla="*/ 1448824 h 2127499"/>
                <a:gd name="connsiteX129" fmla="*/ 487563 w 1574446"/>
                <a:gd name="connsiteY129" fmla="*/ 1436192 h 2127499"/>
                <a:gd name="connsiteX130" fmla="*/ 485568 w 1574446"/>
                <a:gd name="connsiteY130" fmla="*/ 1434596 h 2127499"/>
                <a:gd name="connsiteX131" fmla="*/ 485568 w 1574446"/>
                <a:gd name="connsiteY131" fmla="*/ 1434596 h 2127499"/>
                <a:gd name="connsiteX132" fmla="*/ 312975 w 1574446"/>
                <a:gd name="connsiteY132" fmla="*/ 1617959 h 2127499"/>
                <a:gd name="connsiteX133" fmla="*/ 313241 w 1574446"/>
                <a:gd name="connsiteY133" fmla="*/ 1618092 h 2127499"/>
                <a:gd name="connsiteX134" fmla="*/ 310981 w 1574446"/>
                <a:gd name="connsiteY134" fmla="*/ 1615832 h 2127499"/>
                <a:gd name="connsiteX135" fmla="*/ 311247 w 1574446"/>
                <a:gd name="connsiteY135" fmla="*/ 1616098 h 2127499"/>
                <a:gd name="connsiteX136" fmla="*/ 306327 w 1574446"/>
                <a:gd name="connsiteY136" fmla="*/ 1613571 h 2127499"/>
                <a:gd name="connsiteX137" fmla="*/ 277074 w 1574446"/>
                <a:gd name="connsiteY137" fmla="*/ 1595754 h 2127499"/>
                <a:gd name="connsiteX138" fmla="*/ 249682 w 1574446"/>
                <a:gd name="connsiteY138" fmla="*/ 1596286 h 2127499"/>
                <a:gd name="connsiteX139" fmla="*/ 231067 w 1574446"/>
                <a:gd name="connsiteY139" fmla="*/ 1617029 h 2127499"/>
                <a:gd name="connsiteX140" fmla="*/ 243965 w 1574446"/>
                <a:gd name="connsiteY140" fmla="*/ 1666227 h 2127499"/>
                <a:gd name="connsiteX141" fmla="*/ 296221 w 1574446"/>
                <a:gd name="connsiteY141" fmla="*/ 1698937 h 2127499"/>
                <a:gd name="connsiteX142" fmla="*/ 332522 w 1574446"/>
                <a:gd name="connsiteY142" fmla="*/ 1697474 h 2127499"/>
                <a:gd name="connsiteX143" fmla="*/ 352733 w 1574446"/>
                <a:gd name="connsiteY143" fmla="*/ 1668886 h 2127499"/>
                <a:gd name="connsiteX144" fmla="*/ 341696 w 1574446"/>
                <a:gd name="connsiteY144" fmla="*/ 1636176 h 2127499"/>
                <a:gd name="connsiteX145" fmla="*/ 323480 w 1574446"/>
                <a:gd name="connsiteY145" fmla="*/ 1623544 h 2127499"/>
                <a:gd name="connsiteX146" fmla="*/ 317363 w 1574446"/>
                <a:gd name="connsiteY146" fmla="*/ 1621815 h 2127499"/>
                <a:gd name="connsiteX147" fmla="*/ 315369 w 1574446"/>
                <a:gd name="connsiteY147" fmla="*/ 1619688 h 2127499"/>
                <a:gd name="connsiteX148" fmla="*/ 312975 w 1574446"/>
                <a:gd name="connsiteY148" fmla="*/ 1617959 h 2127499"/>
                <a:gd name="connsiteX149" fmla="*/ 1133125 w 1574446"/>
                <a:gd name="connsiteY149" fmla="*/ 995800 h 2127499"/>
                <a:gd name="connsiteX150" fmla="*/ 1130066 w 1574446"/>
                <a:gd name="connsiteY150" fmla="*/ 987157 h 2127499"/>
                <a:gd name="connsiteX151" fmla="*/ 1123019 w 1574446"/>
                <a:gd name="connsiteY151" fmla="*/ 967345 h 2127499"/>
                <a:gd name="connsiteX152" fmla="*/ 1107462 w 1574446"/>
                <a:gd name="connsiteY152" fmla="*/ 953117 h 2127499"/>
                <a:gd name="connsiteX153" fmla="*/ 1063050 w 1574446"/>
                <a:gd name="connsiteY153" fmla="*/ 960564 h 2127499"/>
                <a:gd name="connsiteX154" fmla="*/ 1048689 w 1574446"/>
                <a:gd name="connsiteY154" fmla="*/ 994737 h 2127499"/>
                <a:gd name="connsiteX155" fmla="*/ 1071427 w 1574446"/>
                <a:gd name="connsiteY155" fmla="*/ 1066938 h 2127499"/>
                <a:gd name="connsiteX156" fmla="*/ 1083128 w 1574446"/>
                <a:gd name="connsiteY156" fmla="*/ 1078507 h 2127499"/>
                <a:gd name="connsiteX157" fmla="*/ 1146022 w 1574446"/>
                <a:gd name="connsiteY157" fmla="*/ 1058295 h 2127499"/>
                <a:gd name="connsiteX158" fmla="*/ 1146554 w 1574446"/>
                <a:gd name="connsiteY158" fmla="*/ 1042073 h 2127499"/>
                <a:gd name="connsiteX159" fmla="*/ 1145889 w 1574446"/>
                <a:gd name="connsiteY159" fmla="*/ 1037153 h 2127499"/>
                <a:gd name="connsiteX160" fmla="*/ 1136449 w 1574446"/>
                <a:gd name="connsiteY160" fmla="*/ 997396 h 2127499"/>
                <a:gd name="connsiteX161" fmla="*/ 1133125 w 1574446"/>
                <a:gd name="connsiteY161" fmla="*/ 995667 h 2127499"/>
                <a:gd name="connsiteX162" fmla="*/ 1133125 w 1574446"/>
                <a:gd name="connsiteY162" fmla="*/ 995800 h 2127499"/>
                <a:gd name="connsiteX163" fmla="*/ 733820 w 1574446"/>
                <a:gd name="connsiteY163" fmla="*/ 1199508 h 2127499"/>
                <a:gd name="connsiteX164" fmla="*/ 733554 w 1574446"/>
                <a:gd name="connsiteY164" fmla="*/ 1199242 h 2127499"/>
                <a:gd name="connsiteX165" fmla="*/ 708822 w 1574446"/>
                <a:gd name="connsiteY165" fmla="*/ 1167861 h 2127499"/>
                <a:gd name="connsiteX166" fmla="*/ 682362 w 1574446"/>
                <a:gd name="connsiteY166" fmla="*/ 1156825 h 2127499"/>
                <a:gd name="connsiteX167" fmla="*/ 650050 w 1574446"/>
                <a:gd name="connsiteY167" fmla="*/ 1174643 h 2127499"/>
                <a:gd name="connsiteX168" fmla="*/ 646327 w 1574446"/>
                <a:gd name="connsiteY168" fmla="*/ 1217060 h 2127499"/>
                <a:gd name="connsiteX169" fmla="*/ 688079 w 1574446"/>
                <a:gd name="connsiteY169" fmla="*/ 1269848 h 2127499"/>
                <a:gd name="connsiteX170" fmla="*/ 711482 w 1574446"/>
                <a:gd name="connsiteY170" fmla="*/ 1281682 h 2127499"/>
                <a:gd name="connsiteX171" fmla="*/ 757356 w 1574446"/>
                <a:gd name="connsiteY171" fmla="*/ 1249637 h 2127499"/>
                <a:gd name="connsiteX172" fmla="*/ 757090 w 1574446"/>
                <a:gd name="connsiteY172" fmla="*/ 1231420 h 2127499"/>
                <a:gd name="connsiteX173" fmla="*/ 740203 w 1574446"/>
                <a:gd name="connsiteY173" fmla="*/ 1207885 h 2127499"/>
                <a:gd name="connsiteX174" fmla="*/ 735283 w 1574446"/>
                <a:gd name="connsiteY174" fmla="*/ 1202566 h 2127499"/>
                <a:gd name="connsiteX175" fmla="*/ 733820 w 1574446"/>
                <a:gd name="connsiteY175" fmla="*/ 1199508 h 2127499"/>
                <a:gd name="connsiteX176" fmla="*/ 1238037 w 1574446"/>
                <a:gd name="connsiteY176" fmla="*/ 1044334 h 2127499"/>
                <a:gd name="connsiteX177" fmla="*/ 1249472 w 1574446"/>
                <a:gd name="connsiteY177" fmla="*/ 1042339 h 2127499"/>
                <a:gd name="connsiteX178" fmla="*/ 1260109 w 1574446"/>
                <a:gd name="connsiteY178" fmla="*/ 1025053 h 2127499"/>
                <a:gd name="connsiteX179" fmla="*/ 1232585 w 1574446"/>
                <a:gd name="connsiteY179" fmla="*/ 910834 h 2127499"/>
                <a:gd name="connsiteX180" fmla="*/ 1205326 w 1574446"/>
                <a:gd name="connsiteY180" fmla="*/ 893149 h 2127499"/>
                <a:gd name="connsiteX181" fmla="*/ 1196285 w 1574446"/>
                <a:gd name="connsiteY181" fmla="*/ 907243 h 2127499"/>
                <a:gd name="connsiteX182" fmla="*/ 1199609 w 1574446"/>
                <a:gd name="connsiteY182" fmla="*/ 924529 h 2127499"/>
                <a:gd name="connsiteX183" fmla="*/ 1182589 w 1574446"/>
                <a:gd name="connsiteY183" fmla="*/ 927056 h 2127499"/>
                <a:gd name="connsiteX184" fmla="*/ 1179531 w 1574446"/>
                <a:gd name="connsiteY184" fmla="*/ 927587 h 2127499"/>
                <a:gd name="connsiteX185" fmla="*/ 1160915 w 1574446"/>
                <a:gd name="connsiteY185" fmla="*/ 955511 h 2127499"/>
                <a:gd name="connsiteX186" fmla="*/ 1175408 w 1574446"/>
                <a:gd name="connsiteY186" fmla="*/ 1015613 h 2127499"/>
                <a:gd name="connsiteX187" fmla="*/ 1184051 w 1574446"/>
                <a:gd name="connsiteY187" fmla="*/ 1043536 h 2127499"/>
                <a:gd name="connsiteX188" fmla="*/ 1227133 w 1574446"/>
                <a:gd name="connsiteY188" fmla="*/ 1047126 h 2127499"/>
                <a:gd name="connsiteX189" fmla="*/ 1238037 w 1574446"/>
                <a:gd name="connsiteY189" fmla="*/ 1044334 h 2127499"/>
                <a:gd name="connsiteX190" fmla="*/ 1345342 w 1574446"/>
                <a:gd name="connsiteY190" fmla="*/ 897404 h 2127499"/>
                <a:gd name="connsiteX191" fmla="*/ 1325397 w 1574446"/>
                <a:gd name="connsiteY191" fmla="*/ 901659 h 2127499"/>
                <a:gd name="connsiteX192" fmla="*/ 1320477 w 1574446"/>
                <a:gd name="connsiteY192" fmla="*/ 908573 h 2127499"/>
                <a:gd name="connsiteX193" fmla="*/ 1325264 w 1574446"/>
                <a:gd name="connsiteY193" fmla="*/ 938624 h 2127499"/>
                <a:gd name="connsiteX194" fmla="*/ 1336034 w 1574446"/>
                <a:gd name="connsiteY194" fmla="*/ 1001518 h 2127499"/>
                <a:gd name="connsiteX195" fmla="*/ 1332843 w 1574446"/>
                <a:gd name="connsiteY195" fmla="*/ 1008033 h 2127499"/>
                <a:gd name="connsiteX196" fmla="*/ 1325663 w 1574446"/>
                <a:gd name="connsiteY196" fmla="*/ 1004177 h 2127499"/>
                <a:gd name="connsiteX197" fmla="*/ 1323668 w 1574446"/>
                <a:gd name="connsiteY197" fmla="*/ 996332 h 2127499"/>
                <a:gd name="connsiteX198" fmla="*/ 1312632 w 1574446"/>
                <a:gd name="connsiteY198" fmla="*/ 926258 h 2127499"/>
                <a:gd name="connsiteX199" fmla="*/ 1284044 w 1574446"/>
                <a:gd name="connsiteY199" fmla="*/ 908307 h 2127499"/>
                <a:gd name="connsiteX200" fmla="*/ 1276597 w 1574446"/>
                <a:gd name="connsiteY200" fmla="*/ 920008 h 2127499"/>
                <a:gd name="connsiteX201" fmla="*/ 1291091 w 1574446"/>
                <a:gd name="connsiteY201" fmla="*/ 1008964 h 2127499"/>
                <a:gd name="connsiteX202" fmla="*/ 1323003 w 1574446"/>
                <a:gd name="connsiteY202" fmla="*/ 1030505 h 2127499"/>
                <a:gd name="connsiteX203" fmla="*/ 1366484 w 1574446"/>
                <a:gd name="connsiteY203" fmla="*/ 1022394 h 2127499"/>
                <a:gd name="connsiteX204" fmla="*/ 1372999 w 1574446"/>
                <a:gd name="connsiteY204" fmla="*/ 1013219 h 2127499"/>
                <a:gd name="connsiteX205" fmla="*/ 1367548 w 1574446"/>
                <a:gd name="connsiteY205" fmla="*/ 984498 h 2127499"/>
                <a:gd name="connsiteX206" fmla="*/ 1355581 w 1574446"/>
                <a:gd name="connsiteY206" fmla="*/ 907376 h 2127499"/>
                <a:gd name="connsiteX207" fmla="*/ 1345342 w 1574446"/>
                <a:gd name="connsiteY207" fmla="*/ 897404 h 2127499"/>
                <a:gd name="connsiteX208" fmla="*/ 596730 w 1574446"/>
                <a:gd name="connsiteY208" fmla="*/ 1384068 h 2127499"/>
                <a:gd name="connsiteX209" fmla="*/ 593539 w 1574446"/>
                <a:gd name="connsiteY209" fmla="*/ 1381276 h 2127499"/>
                <a:gd name="connsiteX210" fmla="*/ 522135 w 1574446"/>
                <a:gd name="connsiteY210" fmla="*/ 1312664 h 2127499"/>
                <a:gd name="connsiteX211" fmla="*/ 484239 w 1574446"/>
                <a:gd name="connsiteY211" fmla="*/ 1314393 h 2127499"/>
                <a:gd name="connsiteX212" fmla="*/ 454454 w 1574446"/>
                <a:gd name="connsiteY212" fmla="*/ 1343513 h 2127499"/>
                <a:gd name="connsiteX213" fmla="*/ 454986 w 1574446"/>
                <a:gd name="connsiteY213" fmla="*/ 1357474 h 2127499"/>
                <a:gd name="connsiteX214" fmla="*/ 524395 w 1574446"/>
                <a:gd name="connsiteY214" fmla="*/ 1423560 h 2127499"/>
                <a:gd name="connsiteX215" fmla="*/ 555111 w 1574446"/>
                <a:gd name="connsiteY215" fmla="*/ 1424091 h 2127499"/>
                <a:gd name="connsiteX216" fmla="*/ 557504 w 1574446"/>
                <a:gd name="connsiteY216" fmla="*/ 1422230 h 2127499"/>
                <a:gd name="connsiteX217" fmla="*/ 557371 w 1574446"/>
                <a:gd name="connsiteY217" fmla="*/ 1407869 h 2127499"/>
                <a:gd name="connsiteX218" fmla="*/ 493280 w 1574446"/>
                <a:gd name="connsiteY218" fmla="*/ 1345906 h 2127499"/>
                <a:gd name="connsiteX219" fmla="*/ 490089 w 1574446"/>
                <a:gd name="connsiteY219" fmla="*/ 1337130 h 2127499"/>
                <a:gd name="connsiteX220" fmla="*/ 500860 w 1574446"/>
                <a:gd name="connsiteY220" fmla="*/ 1338593 h 2127499"/>
                <a:gd name="connsiteX221" fmla="*/ 562823 w 1574446"/>
                <a:gd name="connsiteY221" fmla="*/ 1399758 h 2127499"/>
                <a:gd name="connsiteX222" fmla="*/ 579976 w 1574446"/>
                <a:gd name="connsiteY222" fmla="*/ 1400556 h 2127499"/>
                <a:gd name="connsiteX223" fmla="*/ 593140 w 1574446"/>
                <a:gd name="connsiteY223" fmla="*/ 1386993 h 2127499"/>
                <a:gd name="connsiteX224" fmla="*/ 596730 w 1574446"/>
                <a:gd name="connsiteY224" fmla="*/ 1384068 h 2127499"/>
                <a:gd name="connsiteX225" fmla="*/ 916386 w 1574446"/>
                <a:gd name="connsiteY225" fmla="*/ 1019336 h 2127499"/>
                <a:gd name="connsiteX226" fmla="*/ 897106 w 1574446"/>
                <a:gd name="connsiteY226" fmla="*/ 1023591 h 2127499"/>
                <a:gd name="connsiteX227" fmla="*/ 858146 w 1574446"/>
                <a:gd name="connsiteY227" fmla="*/ 1043536 h 2127499"/>
                <a:gd name="connsiteX228" fmla="*/ 855221 w 1574446"/>
                <a:gd name="connsiteY228" fmla="*/ 1052445 h 2127499"/>
                <a:gd name="connsiteX229" fmla="*/ 909472 w 1574446"/>
                <a:gd name="connsiteY229" fmla="*/ 1154963 h 2127499"/>
                <a:gd name="connsiteX230" fmla="*/ 915721 w 1574446"/>
                <a:gd name="connsiteY230" fmla="*/ 1157490 h 2127499"/>
                <a:gd name="connsiteX231" fmla="*/ 939788 w 1574446"/>
                <a:gd name="connsiteY231" fmla="*/ 1144725 h 2127499"/>
                <a:gd name="connsiteX232" fmla="*/ 941251 w 1574446"/>
                <a:gd name="connsiteY232" fmla="*/ 1140071 h 2127499"/>
                <a:gd name="connsiteX233" fmla="*/ 896441 w 1574446"/>
                <a:gd name="connsiteY233" fmla="*/ 1058162 h 2127499"/>
                <a:gd name="connsiteX234" fmla="*/ 896441 w 1574446"/>
                <a:gd name="connsiteY234" fmla="*/ 1047525 h 2127499"/>
                <a:gd name="connsiteX235" fmla="*/ 906014 w 1574446"/>
                <a:gd name="connsiteY235" fmla="*/ 1051913 h 2127499"/>
                <a:gd name="connsiteX236" fmla="*/ 922901 w 1574446"/>
                <a:gd name="connsiteY236" fmla="*/ 1083825 h 2127499"/>
                <a:gd name="connsiteX237" fmla="*/ 949495 w 1574446"/>
                <a:gd name="connsiteY237" fmla="*/ 1132492 h 2127499"/>
                <a:gd name="connsiteX238" fmla="*/ 956144 w 1574446"/>
                <a:gd name="connsiteY238" fmla="*/ 1136614 h 2127499"/>
                <a:gd name="connsiteX239" fmla="*/ 980211 w 1574446"/>
                <a:gd name="connsiteY239" fmla="*/ 1123982 h 2127499"/>
                <a:gd name="connsiteX240" fmla="*/ 980477 w 1574446"/>
                <a:gd name="connsiteY240" fmla="*/ 1117599 h 2127499"/>
                <a:gd name="connsiteX241" fmla="*/ 936863 w 1574446"/>
                <a:gd name="connsiteY241" fmla="*/ 1037153 h 2127499"/>
                <a:gd name="connsiteX242" fmla="*/ 916386 w 1574446"/>
                <a:gd name="connsiteY242" fmla="*/ 1019336 h 2127499"/>
                <a:gd name="connsiteX243" fmla="*/ 1476848 w 1574446"/>
                <a:gd name="connsiteY243" fmla="*/ 922934 h 2127499"/>
                <a:gd name="connsiteX244" fmla="*/ 1476183 w 1574446"/>
                <a:gd name="connsiteY244" fmla="*/ 912828 h 2127499"/>
                <a:gd name="connsiteX245" fmla="*/ 1452116 w 1574446"/>
                <a:gd name="connsiteY245" fmla="*/ 887963 h 2127499"/>
                <a:gd name="connsiteX246" fmla="*/ 1419406 w 1574446"/>
                <a:gd name="connsiteY246" fmla="*/ 889824 h 2127499"/>
                <a:gd name="connsiteX247" fmla="*/ 1396668 w 1574446"/>
                <a:gd name="connsiteY247" fmla="*/ 920540 h 2127499"/>
                <a:gd name="connsiteX248" fmla="*/ 1403582 w 1574446"/>
                <a:gd name="connsiteY248" fmla="*/ 990349 h 2127499"/>
                <a:gd name="connsiteX249" fmla="*/ 1428580 w 1574446"/>
                <a:gd name="connsiteY249" fmla="*/ 1014815 h 2127499"/>
                <a:gd name="connsiteX250" fmla="*/ 1457168 w 1574446"/>
                <a:gd name="connsiteY250" fmla="*/ 1013618 h 2127499"/>
                <a:gd name="connsiteX251" fmla="*/ 1483230 w 1574446"/>
                <a:gd name="connsiteY251" fmla="*/ 981041 h 2127499"/>
                <a:gd name="connsiteX252" fmla="*/ 1453445 w 1574446"/>
                <a:gd name="connsiteY252" fmla="*/ 956973 h 2127499"/>
                <a:gd name="connsiteX253" fmla="*/ 1446797 w 1574446"/>
                <a:gd name="connsiteY253" fmla="*/ 965351 h 2127499"/>
                <a:gd name="connsiteX254" fmla="*/ 1448393 w 1574446"/>
                <a:gd name="connsiteY254" fmla="*/ 987689 h 2127499"/>
                <a:gd name="connsiteX255" fmla="*/ 1444005 w 1574446"/>
                <a:gd name="connsiteY255" fmla="*/ 995667 h 2127499"/>
                <a:gd name="connsiteX256" fmla="*/ 1438686 w 1574446"/>
                <a:gd name="connsiteY256" fmla="*/ 988487 h 2127499"/>
                <a:gd name="connsiteX257" fmla="*/ 1433500 w 1574446"/>
                <a:gd name="connsiteY257" fmla="*/ 946203 h 2127499"/>
                <a:gd name="connsiteX258" fmla="*/ 1431107 w 1574446"/>
                <a:gd name="connsiteY258" fmla="*/ 916817 h 2127499"/>
                <a:gd name="connsiteX259" fmla="*/ 1435761 w 1574446"/>
                <a:gd name="connsiteY259" fmla="*/ 908440 h 2127499"/>
                <a:gd name="connsiteX260" fmla="*/ 1441212 w 1574446"/>
                <a:gd name="connsiteY260" fmla="*/ 915620 h 2127499"/>
                <a:gd name="connsiteX261" fmla="*/ 1442010 w 1574446"/>
                <a:gd name="connsiteY261" fmla="*/ 925726 h 2127499"/>
                <a:gd name="connsiteX262" fmla="*/ 1460759 w 1574446"/>
                <a:gd name="connsiteY262" fmla="*/ 941815 h 2127499"/>
                <a:gd name="connsiteX263" fmla="*/ 1476848 w 1574446"/>
                <a:gd name="connsiteY263" fmla="*/ 922934 h 2127499"/>
                <a:gd name="connsiteX264" fmla="*/ 621196 w 1574446"/>
                <a:gd name="connsiteY264" fmla="*/ 1352156 h 2127499"/>
                <a:gd name="connsiteX265" fmla="*/ 657895 w 1574446"/>
                <a:gd name="connsiteY265" fmla="*/ 1332742 h 2127499"/>
                <a:gd name="connsiteX266" fmla="*/ 670261 w 1574446"/>
                <a:gd name="connsiteY266" fmla="*/ 1309074 h 2127499"/>
                <a:gd name="connsiteX267" fmla="*/ 643535 w 1574446"/>
                <a:gd name="connsiteY267" fmla="*/ 1272906 h 2127499"/>
                <a:gd name="connsiteX268" fmla="*/ 624387 w 1574446"/>
                <a:gd name="connsiteY268" fmla="*/ 1286203 h 2127499"/>
                <a:gd name="connsiteX269" fmla="*/ 622659 w 1574446"/>
                <a:gd name="connsiteY269" fmla="*/ 1287267 h 2127499"/>
                <a:gd name="connsiteX270" fmla="*/ 622526 w 1574446"/>
                <a:gd name="connsiteY270" fmla="*/ 1299101 h 2127499"/>
                <a:gd name="connsiteX271" fmla="*/ 635956 w 1574446"/>
                <a:gd name="connsiteY271" fmla="*/ 1313994 h 2127499"/>
                <a:gd name="connsiteX272" fmla="*/ 638216 w 1574446"/>
                <a:gd name="connsiteY272" fmla="*/ 1322238 h 2127499"/>
                <a:gd name="connsiteX273" fmla="*/ 627578 w 1574446"/>
                <a:gd name="connsiteY273" fmla="*/ 1320110 h 2127499"/>
                <a:gd name="connsiteX274" fmla="*/ 608431 w 1574446"/>
                <a:gd name="connsiteY274" fmla="*/ 1299500 h 2127499"/>
                <a:gd name="connsiteX275" fmla="*/ 578912 w 1574446"/>
                <a:gd name="connsiteY275" fmla="*/ 1266790 h 2127499"/>
                <a:gd name="connsiteX276" fmla="*/ 577848 w 1574446"/>
                <a:gd name="connsiteY276" fmla="*/ 1256950 h 2127499"/>
                <a:gd name="connsiteX277" fmla="*/ 587023 w 1574446"/>
                <a:gd name="connsiteY277" fmla="*/ 1260008 h 2127499"/>
                <a:gd name="connsiteX278" fmla="*/ 599788 w 1574446"/>
                <a:gd name="connsiteY278" fmla="*/ 1274236 h 2127499"/>
                <a:gd name="connsiteX279" fmla="*/ 614282 w 1574446"/>
                <a:gd name="connsiteY279" fmla="*/ 1275566 h 2127499"/>
                <a:gd name="connsiteX280" fmla="*/ 627180 w 1574446"/>
                <a:gd name="connsiteY280" fmla="*/ 1264131 h 2127499"/>
                <a:gd name="connsiteX281" fmla="*/ 627977 w 1574446"/>
                <a:gd name="connsiteY281" fmla="*/ 1254291 h 2127499"/>
                <a:gd name="connsiteX282" fmla="*/ 607766 w 1574446"/>
                <a:gd name="connsiteY282" fmla="*/ 1233282 h 2127499"/>
                <a:gd name="connsiteX283" fmla="*/ 585162 w 1574446"/>
                <a:gd name="connsiteY283" fmla="*/ 1228761 h 2127499"/>
                <a:gd name="connsiteX284" fmla="*/ 550590 w 1574446"/>
                <a:gd name="connsiteY284" fmla="*/ 1255621 h 2127499"/>
                <a:gd name="connsiteX285" fmla="*/ 551521 w 1574446"/>
                <a:gd name="connsiteY285" fmla="*/ 1286336 h 2127499"/>
                <a:gd name="connsiteX286" fmla="*/ 604442 w 1574446"/>
                <a:gd name="connsiteY286" fmla="*/ 1344576 h 2127499"/>
                <a:gd name="connsiteX287" fmla="*/ 621196 w 1574446"/>
                <a:gd name="connsiteY287" fmla="*/ 1352156 h 2127499"/>
                <a:gd name="connsiteX288" fmla="*/ 295822 w 1574446"/>
                <a:gd name="connsiteY288" fmla="*/ 1752390 h 2127499"/>
                <a:gd name="connsiteX289" fmla="*/ 290238 w 1574446"/>
                <a:gd name="connsiteY289" fmla="*/ 1736434 h 2127499"/>
                <a:gd name="connsiteX290" fmla="*/ 258724 w 1574446"/>
                <a:gd name="connsiteY290" fmla="*/ 1716755 h 2127499"/>
                <a:gd name="connsiteX291" fmla="*/ 253272 w 1574446"/>
                <a:gd name="connsiteY291" fmla="*/ 1717553 h 2127499"/>
                <a:gd name="connsiteX292" fmla="*/ 239577 w 1574446"/>
                <a:gd name="connsiteY292" fmla="*/ 1742684 h 2127499"/>
                <a:gd name="connsiteX293" fmla="*/ 257128 w 1574446"/>
                <a:gd name="connsiteY293" fmla="*/ 1753853 h 2127499"/>
                <a:gd name="connsiteX294" fmla="*/ 262846 w 1574446"/>
                <a:gd name="connsiteY294" fmla="*/ 1757975 h 2127499"/>
                <a:gd name="connsiteX295" fmla="*/ 267766 w 1574446"/>
                <a:gd name="connsiteY295" fmla="*/ 1766086 h 2127499"/>
                <a:gd name="connsiteX296" fmla="*/ 257926 w 1574446"/>
                <a:gd name="connsiteY296" fmla="*/ 1766618 h 2127499"/>
                <a:gd name="connsiteX297" fmla="*/ 192506 w 1574446"/>
                <a:gd name="connsiteY297" fmla="*/ 1730584 h 2127499"/>
                <a:gd name="connsiteX298" fmla="*/ 189448 w 1574446"/>
                <a:gd name="connsiteY298" fmla="*/ 1722738 h 2127499"/>
                <a:gd name="connsiteX299" fmla="*/ 198755 w 1574446"/>
                <a:gd name="connsiteY299" fmla="*/ 1721409 h 2127499"/>
                <a:gd name="connsiteX300" fmla="*/ 219897 w 1574446"/>
                <a:gd name="connsiteY300" fmla="*/ 1733376 h 2127499"/>
                <a:gd name="connsiteX301" fmla="*/ 225881 w 1574446"/>
                <a:gd name="connsiteY301" fmla="*/ 1733908 h 2127499"/>
                <a:gd name="connsiteX302" fmla="*/ 239311 w 1574446"/>
                <a:gd name="connsiteY302" fmla="*/ 1710240 h 2127499"/>
                <a:gd name="connsiteX303" fmla="*/ 235056 w 1574446"/>
                <a:gd name="connsiteY303" fmla="*/ 1703059 h 2127499"/>
                <a:gd name="connsiteX304" fmla="*/ 209659 w 1574446"/>
                <a:gd name="connsiteY304" fmla="*/ 1690028 h 2127499"/>
                <a:gd name="connsiteX305" fmla="*/ 191309 w 1574446"/>
                <a:gd name="connsiteY305" fmla="*/ 1691092 h 2127499"/>
                <a:gd name="connsiteX306" fmla="*/ 165513 w 1574446"/>
                <a:gd name="connsiteY306" fmla="*/ 1723403 h 2127499"/>
                <a:gd name="connsiteX307" fmla="*/ 174555 w 1574446"/>
                <a:gd name="connsiteY307" fmla="*/ 1758906 h 2127499"/>
                <a:gd name="connsiteX308" fmla="*/ 239976 w 1574446"/>
                <a:gd name="connsiteY308" fmla="*/ 1795206 h 2127499"/>
                <a:gd name="connsiteX309" fmla="*/ 270159 w 1574446"/>
                <a:gd name="connsiteY309" fmla="*/ 1795073 h 2127499"/>
                <a:gd name="connsiteX310" fmla="*/ 295822 w 1574446"/>
                <a:gd name="connsiteY310" fmla="*/ 1752390 h 2127499"/>
                <a:gd name="connsiteX311" fmla="*/ 202213 w 1574446"/>
                <a:gd name="connsiteY311" fmla="*/ 1865280 h 2127499"/>
                <a:gd name="connsiteX312" fmla="*/ 203542 w 1574446"/>
                <a:gd name="connsiteY312" fmla="*/ 1862887 h 2127499"/>
                <a:gd name="connsiteX313" fmla="*/ 224817 w 1574446"/>
                <a:gd name="connsiteY313" fmla="*/ 1865148 h 2127499"/>
                <a:gd name="connsiteX314" fmla="*/ 238779 w 1574446"/>
                <a:gd name="connsiteY314" fmla="*/ 1857834 h 2127499"/>
                <a:gd name="connsiteX315" fmla="*/ 247688 w 1574446"/>
                <a:gd name="connsiteY315" fmla="*/ 1840947 h 2127499"/>
                <a:gd name="connsiteX316" fmla="*/ 243566 w 1574446"/>
                <a:gd name="connsiteY316" fmla="*/ 1833501 h 2127499"/>
                <a:gd name="connsiteX317" fmla="*/ 185458 w 1574446"/>
                <a:gd name="connsiteY317" fmla="*/ 1828847 h 2127499"/>
                <a:gd name="connsiteX318" fmla="*/ 172960 w 1574446"/>
                <a:gd name="connsiteY318" fmla="*/ 1822731 h 2127499"/>
                <a:gd name="connsiteX319" fmla="*/ 147031 w 1574446"/>
                <a:gd name="connsiteY319" fmla="*/ 1797201 h 2127499"/>
                <a:gd name="connsiteX320" fmla="*/ 131872 w 1574446"/>
                <a:gd name="connsiteY320" fmla="*/ 1785633 h 2127499"/>
                <a:gd name="connsiteX321" fmla="*/ 121102 w 1574446"/>
                <a:gd name="connsiteY321" fmla="*/ 1803184 h 2127499"/>
                <a:gd name="connsiteX322" fmla="*/ 124426 w 1574446"/>
                <a:gd name="connsiteY322" fmla="*/ 1817013 h 2127499"/>
                <a:gd name="connsiteX323" fmla="*/ 139983 w 1574446"/>
                <a:gd name="connsiteY323" fmla="*/ 1831374 h 2127499"/>
                <a:gd name="connsiteX324" fmla="*/ 118043 w 1574446"/>
                <a:gd name="connsiteY324" fmla="*/ 1828714 h 2127499"/>
                <a:gd name="connsiteX325" fmla="*/ 107273 w 1574446"/>
                <a:gd name="connsiteY325" fmla="*/ 1831773 h 2127499"/>
                <a:gd name="connsiteX326" fmla="*/ 97035 w 1574446"/>
                <a:gd name="connsiteY326" fmla="*/ 1852649 h 2127499"/>
                <a:gd name="connsiteX327" fmla="*/ 101024 w 1574446"/>
                <a:gd name="connsiteY327" fmla="*/ 1859696 h 2127499"/>
                <a:gd name="connsiteX328" fmla="*/ 153147 w 1574446"/>
                <a:gd name="connsiteY328" fmla="*/ 1863153 h 2127499"/>
                <a:gd name="connsiteX329" fmla="*/ 164317 w 1574446"/>
                <a:gd name="connsiteY329" fmla="*/ 1868472 h 2127499"/>
                <a:gd name="connsiteX330" fmla="*/ 204739 w 1574446"/>
                <a:gd name="connsiteY330" fmla="*/ 1910623 h 2127499"/>
                <a:gd name="connsiteX331" fmla="*/ 213249 w 1574446"/>
                <a:gd name="connsiteY331" fmla="*/ 1909426 h 2127499"/>
                <a:gd name="connsiteX332" fmla="*/ 221227 w 1574446"/>
                <a:gd name="connsiteY332" fmla="*/ 1893071 h 2127499"/>
                <a:gd name="connsiteX333" fmla="*/ 218568 w 1574446"/>
                <a:gd name="connsiteY333" fmla="*/ 1879907 h 2127499"/>
                <a:gd name="connsiteX334" fmla="*/ 202213 w 1574446"/>
                <a:gd name="connsiteY334" fmla="*/ 1865280 h 2127499"/>
                <a:gd name="connsiteX335" fmla="*/ 319225 w 1574446"/>
                <a:gd name="connsiteY335" fmla="*/ 1451217 h 2127499"/>
                <a:gd name="connsiteX336" fmla="*/ 314970 w 1574446"/>
                <a:gd name="connsiteY336" fmla="*/ 1454940 h 2127499"/>
                <a:gd name="connsiteX337" fmla="*/ 302471 w 1574446"/>
                <a:gd name="connsiteY337" fmla="*/ 1469567 h 2127499"/>
                <a:gd name="connsiteX338" fmla="*/ 304066 w 1574446"/>
                <a:gd name="connsiteY338" fmla="*/ 1481268 h 2127499"/>
                <a:gd name="connsiteX339" fmla="*/ 330926 w 1574446"/>
                <a:gd name="connsiteY339" fmla="*/ 1500548 h 2127499"/>
                <a:gd name="connsiteX340" fmla="*/ 418951 w 1574446"/>
                <a:gd name="connsiteY340" fmla="*/ 1567564 h 2127499"/>
                <a:gd name="connsiteX341" fmla="*/ 426796 w 1574446"/>
                <a:gd name="connsiteY341" fmla="*/ 1568229 h 2127499"/>
                <a:gd name="connsiteX342" fmla="*/ 441955 w 1574446"/>
                <a:gd name="connsiteY342" fmla="*/ 1549348 h 2127499"/>
                <a:gd name="connsiteX343" fmla="*/ 440625 w 1574446"/>
                <a:gd name="connsiteY343" fmla="*/ 1540971 h 2127499"/>
                <a:gd name="connsiteX344" fmla="*/ 337308 w 1574446"/>
                <a:gd name="connsiteY344" fmla="*/ 1463184 h 2127499"/>
                <a:gd name="connsiteX345" fmla="*/ 319225 w 1574446"/>
                <a:gd name="connsiteY345" fmla="*/ 1451217 h 2127499"/>
                <a:gd name="connsiteX346" fmla="*/ 401798 w 1574446"/>
                <a:gd name="connsiteY346" fmla="*/ 1599078 h 2127499"/>
                <a:gd name="connsiteX347" fmla="*/ 396214 w 1574446"/>
                <a:gd name="connsiteY347" fmla="*/ 1591632 h 2127499"/>
                <a:gd name="connsiteX348" fmla="*/ 337574 w 1574446"/>
                <a:gd name="connsiteY348" fmla="*/ 1550411 h 2127499"/>
                <a:gd name="connsiteX349" fmla="*/ 280132 w 1574446"/>
                <a:gd name="connsiteY349" fmla="*/ 1510787 h 2127499"/>
                <a:gd name="connsiteX350" fmla="*/ 268963 w 1574446"/>
                <a:gd name="connsiteY350" fmla="*/ 1512382 h 2127499"/>
                <a:gd name="connsiteX351" fmla="*/ 258458 w 1574446"/>
                <a:gd name="connsiteY351" fmla="*/ 1527009 h 2127499"/>
                <a:gd name="connsiteX352" fmla="*/ 261118 w 1574446"/>
                <a:gd name="connsiteY352" fmla="*/ 1539508 h 2127499"/>
                <a:gd name="connsiteX353" fmla="*/ 377332 w 1574446"/>
                <a:gd name="connsiteY353" fmla="*/ 1620087 h 2127499"/>
                <a:gd name="connsiteX354" fmla="*/ 384778 w 1574446"/>
                <a:gd name="connsiteY354" fmla="*/ 1622081 h 2127499"/>
                <a:gd name="connsiteX355" fmla="*/ 401798 w 1574446"/>
                <a:gd name="connsiteY355" fmla="*/ 1599078 h 2127499"/>
                <a:gd name="connsiteX356" fmla="*/ 882745 w 1574446"/>
                <a:gd name="connsiteY356" fmla="*/ 1173712 h 2127499"/>
                <a:gd name="connsiteX357" fmla="*/ 867188 w 1574446"/>
                <a:gd name="connsiteY357" fmla="*/ 1146985 h 2127499"/>
                <a:gd name="connsiteX358" fmla="*/ 827563 w 1574446"/>
                <a:gd name="connsiteY358" fmla="*/ 1083958 h 2127499"/>
                <a:gd name="connsiteX359" fmla="*/ 801634 w 1574446"/>
                <a:gd name="connsiteY359" fmla="*/ 1076778 h 2127499"/>
                <a:gd name="connsiteX360" fmla="*/ 798975 w 1574446"/>
                <a:gd name="connsiteY360" fmla="*/ 1078108 h 2127499"/>
                <a:gd name="connsiteX361" fmla="*/ 794055 w 1574446"/>
                <a:gd name="connsiteY361" fmla="*/ 1094995 h 2127499"/>
                <a:gd name="connsiteX362" fmla="*/ 828361 w 1574446"/>
                <a:gd name="connsiteY362" fmla="*/ 1150974 h 2127499"/>
                <a:gd name="connsiteX363" fmla="*/ 851231 w 1574446"/>
                <a:gd name="connsiteY363" fmla="*/ 1187807 h 2127499"/>
                <a:gd name="connsiteX364" fmla="*/ 859077 w 1574446"/>
                <a:gd name="connsiteY364" fmla="*/ 1188870 h 2127499"/>
                <a:gd name="connsiteX365" fmla="*/ 882745 w 1574446"/>
                <a:gd name="connsiteY365" fmla="*/ 1173712 h 2127499"/>
                <a:gd name="connsiteX366" fmla="*/ 784747 w 1574446"/>
                <a:gd name="connsiteY366" fmla="*/ 1078241 h 2127499"/>
                <a:gd name="connsiteX367" fmla="*/ 787539 w 1574446"/>
                <a:gd name="connsiteY367" fmla="*/ 1077709 h 2127499"/>
                <a:gd name="connsiteX368" fmla="*/ 810809 w 1574446"/>
                <a:gd name="connsiteY368" fmla="*/ 1063747 h 2127499"/>
                <a:gd name="connsiteX369" fmla="*/ 811474 w 1574446"/>
                <a:gd name="connsiteY369" fmla="*/ 1057631 h 2127499"/>
                <a:gd name="connsiteX370" fmla="*/ 786609 w 1574446"/>
                <a:gd name="connsiteY370" fmla="*/ 1050583 h 2127499"/>
                <a:gd name="connsiteX371" fmla="*/ 778897 w 1574446"/>
                <a:gd name="connsiteY371" fmla="*/ 1055370 h 2127499"/>
                <a:gd name="connsiteX372" fmla="*/ 774243 w 1574446"/>
                <a:gd name="connsiteY372" fmla="*/ 1062152 h 2127499"/>
                <a:gd name="connsiteX373" fmla="*/ 784747 w 1574446"/>
                <a:gd name="connsiteY373" fmla="*/ 1078241 h 212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</a:cxnLst>
              <a:rect l="l" t="t" r="r" b="b"/>
              <a:pathLst>
                <a:path w="1574446" h="2127499">
                  <a:moveTo>
                    <a:pt x="836339" y="266"/>
                  </a:moveTo>
                  <a:cubicBezTo>
                    <a:pt x="858146" y="19147"/>
                    <a:pt x="881814" y="35636"/>
                    <a:pt x="904685" y="53187"/>
                  </a:cubicBezTo>
                  <a:cubicBezTo>
                    <a:pt x="942049" y="82041"/>
                    <a:pt x="979679" y="110630"/>
                    <a:pt x="1017309" y="139085"/>
                  </a:cubicBezTo>
                  <a:cubicBezTo>
                    <a:pt x="1048291" y="162620"/>
                    <a:pt x="1079671" y="185757"/>
                    <a:pt x="1110653" y="209292"/>
                  </a:cubicBezTo>
                  <a:cubicBezTo>
                    <a:pt x="1140172" y="231764"/>
                    <a:pt x="1169292" y="254634"/>
                    <a:pt x="1198678" y="277106"/>
                  </a:cubicBezTo>
                  <a:cubicBezTo>
                    <a:pt x="1223277" y="295855"/>
                    <a:pt x="1248275" y="314071"/>
                    <a:pt x="1272874" y="332687"/>
                  </a:cubicBezTo>
                  <a:cubicBezTo>
                    <a:pt x="1309574" y="360610"/>
                    <a:pt x="1345874" y="388800"/>
                    <a:pt x="1382573" y="416590"/>
                  </a:cubicBezTo>
                  <a:cubicBezTo>
                    <a:pt x="1413821" y="440391"/>
                    <a:pt x="1445467" y="463661"/>
                    <a:pt x="1476848" y="487329"/>
                  </a:cubicBezTo>
                  <a:cubicBezTo>
                    <a:pt x="1506101" y="509402"/>
                    <a:pt x="1535221" y="531608"/>
                    <a:pt x="1564341" y="553813"/>
                  </a:cubicBezTo>
                  <a:cubicBezTo>
                    <a:pt x="1565937" y="555010"/>
                    <a:pt x="1567001" y="556872"/>
                    <a:pt x="1568463" y="558334"/>
                  </a:cubicBezTo>
                  <a:cubicBezTo>
                    <a:pt x="1570192" y="562190"/>
                    <a:pt x="1572718" y="565382"/>
                    <a:pt x="1572718" y="570301"/>
                  </a:cubicBezTo>
                  <a:cubicBezTo>
                    <a:pt x="1572452" y="670161"/>
                    <a:pt x="1572452" y="770020"/>
                    <a:pt x="1572718" y="869879"/>
                  </a:cubicBezTo>
                  <a:cubicBezTo>
                    <a:pt x="1572718" y="877724"/>
                    <a:pt x="1570059" y="879453"/>
                    <a:pt x="1562613" y="879453"/>
                  </a:cubicBezTo>
                  <a:cubicBezTo>
                    <a:pt x="1555033" y="879453"/>
                    <a:pt x="1547055" y="876794"/>
                    <a:pt x="1539742" y="881315"/>
                  </a:cubicBezTo>
                  <a:lnTo>
                    <a:pt x="1539742" y="881315"/>
                  </a:lnTo>
                  <a:cubicBezTo>
                    <a:pt x="1537614" y="881315"/>
                    <a:pt x="1535354" y="880916"/>
                    <a:pt x="1533625" y="882644"/>
                  </a:cubicBezTo>
                  <a:cubicBezTo>
                    <a:pt x="1521392" y="888096"/>
                    <a:pt x="1515941" y="897271"/>
                    <a:pt x="1517403" y="910701"/>
                  </a:cubicBezTo>
                  <a:cubicBezTo>
                    <a:pt x="1517935" y="915753"/>
                    <a:pt x="1518068" y="920806"/>
                    <a:pt x="1517802" y="925859"/>
                  </a:cubicBezTo>
                  <a:cubicBezTo>
                    <a:pt x="1517536" y="931444"/>
                    <a:pt x="1520196" y="932640"/>
                    <a:pt x="1525248" y="932507"/>
                  </a:cubicBezTo>
                  <a:cubicBezTo>
                    <a:pt x="1532429" y="932241"/>
                    <a:pt x="1539742" y="932374"/>
                    <a:pt x="1548252" y="932374"/>
                  </a:cubicBezTo>
                  <a:cubicBezTo>
                    <a:pt x="1538146" y="941682"/>
                    <a:pt x="1523919" y="943943"/>
                    <a:pt x="1518600" y="956708"/>
                  </a:cubicBezTo>
                  <a:cubicBezTo>
                    <a:pt x="1516074" y="968808"/>
                    <a:pt x="1516074" y="981041"/>
                    <a:pt x="1518733" y="993141"/>
                  </a:cubicBezTo>
                  <a:cubicBezTo>
                    <a:pt x="1519531" y="995800"/>
                    <a:pt x="1520462" y="998460"/>
                    <a:pt x="1521259" y="1001119"/>
                  </a:cubicBezTo>
                  <a:cubicBezTo>
                    <a:pt x="1521259" y="1004177"/>
                    <a:pt x="1522722" y="1005507"/>
                    <a:pt x="1525647" y="1005241"/>
                  </a:cubicBezTo>
                  <a:cubicBezTo>
                    <a:pt x="1527110" y="1005906"/>
                    <a:pt x="1528573" y="1006571"/>
                    <a:pt x="1529902" y="1007236"/>
                  </a:cubicBezTo>
                  <a:cubicBezTo>
                    <a:pt x="1530301" y="1007368"/>
                    <a:pt x="1530700" y="1007368"/>
                    <a:pt x="1531232" y="1007501"/>
                  </a:cubicBezTo>
                  <a:lnTo>
                    <a:pt x="1531365" y="1007501"/>
                  </a:lnTo>
                  <a:cubicBezTo>
                    <a:pt x="1541205" y="1011092"/>
                    <a:pt x="1551177" y="1010161"/>
                    <a:pt x="1561150" y="1008033"/>
                  </a:cubicBezTo>
                  <a:cubicBezTo>
                    <a:pt x="1568995" y="1006438"/>
                    <a:pt x="1572585" y="1008698"/>
                    <a:pt x="1572452" y="1017075"/>
                  </a:cubicBezTo>
                  <a:cubicBezTo>
                    <a:pt x="1572186" y="1032898"/>
                    <a:pt x="1572452" y="1048722"/>
                    <a:pt x="1572585" y="1064678"/>
                  </a:cubicBezTo>
                  <a:lnTo>
                    <a:pt x="1572718" y="1064545"/>
                  </a:lnTo>
                  <a:cubicBezTo>
                    <a:pt x="1571920" y="1065077"/>
                    <a:pt x="1571123" y="1065609"/>
                    <a:pt x="1570325" y="1066274"/>
                  </a:cubicBezTo>
                  <a:cubicBezTo>
                    <a:pt x="1568330" y="1066274"/>
                    <a:pt x="1566203" y="1066407"/>
                    <a:pt x="1564208" y="1066407"/>
                  </a:cubicBezTo>
                  <a:cubicBezTo>
                    <a:pt x="1556762" y="1068002"/>
                    <a:pt x="1548252" y="1062683"/>
                    <a:pt x="1541604" y="1069731"/>
                  </a:cubicBezTo>
                  <a:cubicBezTo>
                    <a:pt x="1536285" y="1069997"/>
                    <a:pt x="1530833" y="1070263"/>
                    <a:pt x="1525514" y="1070529"/>
                  </a:cubicBezTo>
                  <a:cubicBezTo>
                    <a:pt x="1504638" y="1069997"/>
                    <a:pt x="1483895" y="1070927"/>
                    <a:pt x="1463817" y="1077842"/>
                  </a:cubicBezTo>
                  <a:cubicBezTo>
                    <a:pt x="1439351" y="1079969"/>
                    <a:pt x="1415150" y="1084224"/>
                    <a:pt x="1391083" y="1088745"/>
                  </a:cubicBezTo>
                  <a:cubicBezTo>
                    <a:pt x="1352390" y="1096059"/>
                    <a:pt x="1313696" y="1103372"/>
                    <a:pt x="1275534" y="1113344"/>
                  </a:cubicBezTo>
                  <a:cubicBezTo>
                    <a:pt x="1253461" y="1119195"/>
                    <a:pt x="1231388" y="1124514"/>
                    <a:pt x="1209714" y="1131295"/>
                  </a:cubicBezTo>
                  <a:cubicBezTo>
                    <a:pt x="1184317" y="1139273"/>
                    <a:pt x="1158920" y="1147384"/>
                    <a:pt x="1133789" y="1156559"/>
                  </a:cubicBezTo>
                  <a:cubicBezTo>
                    <a:pt x="1111849" y="1164537"/>
                    <a:pt x="1090176" y="1173180"/>
                    <a:pt x="1068502" y="1181690"/>
                  </a:cubicBezTo>
                  <a:cubicBezTo>
                    <a:pt x="1043637" y="1191397"/>
                    <a:pt x="1019569" y="1202965"/>
                    <a:pt x="995369" y="1214267"/>
                  </a:cubicBezTo>
                  <a:cubicBezTo>
                    <a:pt x="967579" y="1227298"/>
                    <a:pt x="940586" y="1242058"/>
                    <a:pt x="913727" y="1256950"/>
                  </a:cubicBezTo>
                  <a:cubicBezTo>
                    <a:pt x="891388" y="1269449"/>
                    <a:pt x="869847" y="1283145"/>
                    <a:pt x="848439" y="1296974"/>
                  </a:cubicBezTo>
                  <a:cubicBezTo>
                    <a:pt x="822510" y="1313728"/>
                    <a:pt x="796980" y="1331147"/>
                    <a:pt x="772248" y="1349629"/>
                  </a:cubicBezTo>
                  <a:cubicBezTo>
                    <a:pt x="716003" y="1391647"/>
                    <a:pt x="663347" y="1437521"/>
                    <a:pt x="614016" y="1487384"/>
                  </a:cubicBezTo>
                  <a:cubicBezTo>
                    <a:pt x="589550" y="1512116"/>
                    <a:pt x="566014" y="1537514"/>
                    <a:pt x="543409" y="1563708"/>
                  </a:cubicBezTo>
                  <a:cubicBezTo>
                    <a:pt x="518677" y="1592429"/>
                    <a:pt x="495408" y="1622347"/>
                    <a:pt x="472936" y="1652930"/>
                  </a:cubicBezTo>
                  <a:cubicBezTo>
                    <a:pt x="447672" y="1687369"/>
                    <a:pt x="424137" y="1722871"/>
                    <a:pt x="401665" y="1759172"/>
                  </a:cubicBezTo>
                  <a:cubicBezTo>
                    <a:pt x="381986" y="1790951"/>
                    <a:pt x="364035" y="1823794"/>
                    <a:pt x="346749" y="1856904"/>
                  </a:cubicBezTo>
                  <a:cubicBezTo>
                    <a:pt x="329862" y="1889348"/>
                    <a:pt x="314039" y="1922324"/>
                    <a:pt x="299545" y="1955965"/>
                  </a:cubicBezTo>
                  <a:cubicBezTo>
                    <a:pt x="289706" y="1978836"/>
                    <a:pt x="281595" y="2002504"/>
                    <a:pt x="272420" y="2025641"/>
                  </a:cubicBezTo>
                  <a:cubicBezTo>
                    <a:pt x="264176" y="2046384"/>
                    <a:pt x="257793" y="2067525"/>
                    <a:pt x="251411" y="2088801"/>
                  </a:cubicBezTo>
                  <a:cubicBezTo>
                    <a:pt x="249416" y="2095582"/>
                    <a:pt x="250746" y="2097975"/>
                    <a:pt x="258059" y="2097576"/>
                  </a:cubicBezTo>
                  <a:cubicBezTo>
                    <a:pt x="266170" y="2097044"/>
                    <a:pt x="274414" y="2097443"/>
                    <a:pt x="282658" y="2097443"/>
                  </a:cubicBezTo>
                  <a:cubicBezTo>
                    <a:pt x="664145" y="2097443"/>
                    <a:pt x="1045498" y="2097443"/>
                    <a:pt x="1426985" y="2097311"/>
                  </a:cubicBezTo>
                  <a:cubicBezTo>
                    <a:pt x="1432436" y="2097311"/>
                    <a:pt x="1440946" y="2100502"/>
                    <a:pt x="1442808" y="2094917"/>
                  </a:cubicBezTo>
                  <a:cubicBezTo>
                    <a:pt x="1444803" y="2089199"/>
                    <a:pt x="1440946" y="2081620"/>
                    <a:pt x="1436957" y="2076301"/>
                  </a:cubicBezTo>
                  <a:cubicBezTo>
                    <a:pt x="1428181" y="2064866"/>
                    <a:pt x="1417943" y="2054362"/>
                    <a:pt x="1405444" y="2046915"/>
                  </a:cubicBezTo>
                  <a:cubicBezTo>
                    <a:pt x="1394939" y="2040666"/>
                    <a:pt x="1400125" y="2032156"/>
                    <a:pt x="1400657" y="2024444"/>
                  </a:cubicBezTo>
                  <a:cubicBezTo>
                    <a:pt x="1401189" y="2017263"/>
                    <a:pt x="1407837" y="2019657"/>
                    <a:pt x="1412092" y="2019258"/>
                  </a:cubicBezTo>
                  <a:cubicBezTo>
                    <a:pt x="1439218" y="2016731"/>
                    <a:pt x="1439351" y="2016865"/>
                    <a:pt x="1452515" y="2041862"/>
                  </a:cubicBezTo>
                  <a:cubicBezTo>
                    <a:pt x="1463418" y="2062739"/>
                    <a:pt x="1474188" y="2083615"/>
                    <a:pt x="1484959" y="2104491"/>
                  </a:cubicBezTo>
                  <a:cubicBezTo>
                    <a:pt x="1487086" y="2108480"/>
                    <a:pt x="1507032" y="2117522"/>
                    <a:pt x="1510755" y="2115926"/>
                  </a:cubicBezTo>
                  <a:cubicBezTo>
                    <a:pt x="1513680" y="2114729"/>
                    <a:pt x="1513813" y="2111671"/>
                    <a:pt x="1514611" y="2109145"/>
                  </a:cubicBezTo>
                  <a:cubicBezTo>
                    <a:pt x="1517669" y="2098640"/>
                    <a:pt x="1518201" y="2087870"/>
                    <a:pt x="1516339" y="2076966"/>
                  </a:cubicBezTo>
                  <a:cubicBezTo>
                    <a:pt x="1515010" y="2069254"/>
                    <a:pt x="1514079" y="2061542"/>
                    <a:pt x="1513281" y="2053830"/>
                  </a:cubicBezTo>
                  <a:cubicBezTo>
                    <a:pt x="1512616" y="2048378"/>
                    <a:pt x="1511287" y="2043857"/>
                    <a:pt x="1507564" y="2039203"/>
                  </a:cubicBezTo>
                  <a:cubicBezTo>
                    <a:pt x="1498522" y="2027768"/>
                    <a:pt x="1498921" y="2014737"/>
                    <a:pt x="1502910" y="2000908"/>
                  </a:cubicBezTo>
                  <a:cubicBezTo>
                    <a:pt x="1507298" y="1986282"/>
                    <a:pt x="1518600" y="1974847"/>
                    <a:pt x="1520462" y="1959156"/>
                  </a:cubicBezTo>
                  <a:cubicBezTo>
                    <a:pt x="1522722" y="1941338"/>
                    <a:pt x="1521525" y="1924452"/>
                    <a:pt x="1512351" y="1908096"/>
                  </a:cubicBezTo>
                  <a:cubicBezTo>
                    <a:pt x="1504771" y="1894534"/>
                    <a:pt x="1491607" y="1890678"/>
                    <a:pt x="1478576" y="1886423"/>
                  </a:cubicBezTo>
                  <a:cubicBezTo>
                    <a:pt x="1466742" y="1882566"/>
                    <a:pt x="1454509" y="1879508"/>
                    <a:pt x="1442409" y="1876317"/>
                  </a:cubicBezTo>
                  <a:cubicBezTo>
                    <a:pt x="1432303" y="1873658"/>
                    <a:pt x="1429644" y="1868605"/>
                    <a:pt x="1434298" y="1859430"/>
                  </a:cubicBezTo>
                  <a:cubicBezTo>
                    <a:pt x="1443606" y="1841213"/>
                    <a:pt x="1459961" y="1830177"/>
                    <a:pt x="1477380" y="1821268"/>
                  </a:cubicBezTo>
                  <a:cubicBezTo>
                    <a:pt x="1484560" y="1817678"/>
                    <a:pt x="1491873" y="1825523"/>
                    <a:pt x="1498788" y="1828315"/>
                  </a:cubicBezTo>
                  <a:cubicBezTo>
                    <a:pt x="1521126" y="1837091"/>
                    <a:pt x="1542933" y="1847330"/>
                    <a:pt x="1565272" y="1856239"/>
                  </a:cubicBezTo>
                  <a:cubicBezTo>
                    <a:pt x="1571654" y="1858765"/>
                    <a:pt x="1574447" y="1861690"/>
                    <a:pt x="1574447" y="1868605"/>
                  </a:cubicBezTo>
                  <a:cubicBezTo>
                    <a:pt x="1574314" y="1951976"/>
                    <a:pt x="1574314" y="2035480"/>
                    <a:pt x="1574447" y="2118851"/>
                  </a:cubicBezTo>
                  <a:cubicBezTo>
                    <a:pt x="1574447" y="2125500"/>
                    <a:pt x="1572319" y="2127627"/>
                    <a:pt x="1565671" y="2127494"/>
                  </a:cubicBezTo>
                  <a:cubicBezTo>
                    <a:pt x="1540008" y="2127095"/>
                    <a:pt x="1514345" y="2127361"/>
                    <a:pt x="1488815" y="2127361"/>
                  </a:cubicBezTo>
                  <a:cubicBezTo>
                    <a:pt x="999358" y="2127361"/>
                    <a:pt x="509902" y="2127361"/>
                    <a:pt x="20578" y="2127361"/>
                  </a:cubicBezTo>
                  <a:cubicBezTo>
                    <a:pt x="16190" y="2127361"/>
                    <a:pt x="11669" y="2127095"/>
                    <a:pt x="7281" y="2127361"/>
                  </a:cubicBezTo>
                  <a:cubicBezTo>
                    <a:pt x="2095" y="2127627"/>
                    <a:pt x="-564" y="2125899"/>
                    <a:pt x="101" y="2120447"/>
                  </a:cubicBezTo>
                  <a:cubicBezTo>
                    <a:pt x="233" y="2118718"/>
                    <a:pt x="101" y="2117123"/>
                    <a:pt x="101" y="2115394"/>
                  </a:cubicBezTo>
                  <a:cubicBezTo>
                    <a:pt x="101" y="1590834"/>
                    <a:pt x="101" y="1066407"/>
                    <a:pt x="101" y="541846"/>
                  </a:cubicBezTo>
                  <a:cubicBezTo>
                    <a:pt x="101" y="519375"/>
                    <a:pt x="233" y="519640"/>
                    <a:pt x="18716" y="508072"/>
                  </a:cubicBezTo>
                  <a:cubicBezTo>
                    <a:pt x="52756" y="486930"/>
                    <a:pt x="86530" y="465256"/>
                    <a:pt x="120570" y="444114"/>
                  </a:cubicBezTo>
                  <a:cubicBezTo>
                    <a:pt x="158333" y="420712"/>
                    <a:pt x="196362" y="397708"/>
                    <a:pt x="233992" y="374173"/>
                  </a:cubicBezTo>
                  <a:cubicBezTo>
                    <a:pt x="273617" y="349441"/>
                    <a:pt x="312842" y="324044"/>
                    <a:pt x="352467" y="299179"/>
                  </a:cubicBezTo>
                  <a:cubicBezTo>
                    <a:pt x="380922" y="281228"/>
                    <a:pt x="409643" y="263676"/>
                    <a:pt x="438232" y="245726"/>
                  </a:cubicBezTo>
                  <a:cubicBezTo>
                    <a:pt x="472670" y="224052"/>
                    <a:pt x="507375" y="203043"/>
                    <a:pt x="541548" y="180837"/>
                  </a:cubicBezTo>
                  <a:cubicBezTo>
                    <a:pt x="574524" y="159296"/>
                    <a:pt x="608830" y="139617"/>
                    <a:pt x="642338" y="118741"/>
                  </a:cubicBezTo>
                  <a:cubicBezTo>
                    <a:pt x="671458" y="100524"/>
                    <a:pt x="700179" y="81643"/>
                    <a:pt x="729299" y="63426"/>
                  </a:cubicBezTo>
                  <a:cubicBezTo>
                    <a:pt x="762408" y="42550"/>
                    <a:pt x="795784" y="22073"/>
                    <a:pt x="829026" y="1463"/>
                  </a:cubicBezTo>
                  <a:cubicBezTo>
                    <a:pt x="829558" y="1064"/>
                    <a:pt x="829956" y="532"/>
                    <a:pt x="830355" y="0"/>
                  </a:cubicBezTo>
                  <a:cubicBezTo>
                    <a:pt x="832217" y="266"/>
                    <a:pt x="834344" y="266"/>
                    <a:pt x="836339" y="266"/>
                  </a:cubicBezTo>
                  <a:close/>
                  <a:moveTo>
                    <a:pt x="141313" y="1918734"/>
                  </a:moveTo>
                  <a:lnTo>
                    <a:pt x="141180" y="1918601"/>
                  </a:lnTo>
                  <a:cubicBezTo>
                    <a:pt x="140249" y="1918069"/>
                    <a:pt x="139319" y="1917537"/>
                    <a:pt x="138388" y="1917005"/>
                  </a:cubicBezTo>
                  <a:cubicBezTo>
                    <a:pt x="125623" y="1914612"/>
                    <a:pt x="114054" y="1908761"/>
                    <a:pt x="102353" y="1903575"/>
                  </a:cubicBezTo>
                  <a:cubicBezTo>
                    <a:pt x="91184" y="1898656"/>
                    <a:pt x="81876" y="1900384"/>
                    <a:pt x="73499" y="1909027"/>
                  </a:cubicBezTo>
                  <a:cubicBezTo>
                    <a:pt x="64058" y="1918867"/>
                    <a:pt x="59271" y="1931100"/>
                    <a:pt x="55681" y="1943599"/>
                  </a:cubicBezTo>
                  <a:cubicBezTo>
                    <a:pt x="52357" y="1954635"/>
                    <a:pt x="57543" y="1967400"/>
                    <a:pt x="66186" y="1971788"/>
                  </a:cubicBezTo>
                  <a:cubicBezTo>
                    <a:pt x="72435" y="1974979"/>
                    <a:pt x="78951" y="1977905"/>
                    <a:pt x="85599" y="1980431"/>
                  </a:cubicBezTo>
                  <a:cubicBezTo>
                    <a:pt x="102619" y="1986814"/>
                    <a:pt x="119639" y="1993595"/>
                    <a:pt x="136260" y="2001041"/>
                  </a:cubicBezTo>
                  <a:cubicBezTo>
                    <a:pt x="154344" y="2009152"/>
                    <a:pt x="170566" y="2003435"/>
                    <a:pt x="179874" y="1986149"/>
                  </a:cubicBezTo>
                  <a:cubicBezTo>
                    <a:pt x="184262" y="1977905"/>
                    <a:pt x="186522" y="1969262"/>
                    <a:pt x="188916" y="1960486"/>
                  </a:cubicBezTo>
                  <a:cubicBezTo>
                    <a:pt x="191575" y="1950247"/>
                    <a:pt x="187320" y="1939610"/>
                    <a:pt x="178145" y="1934956"/>
                  </a:cubicBezTo>
                  <a:cubicBezTo>
                    <a:pt x="172162" y="1931898"/>
                    <a:pt x="165779" y="1929371"/>
                    <a:pt x="159530" y="1926579"/>
                  </a:cubicBezTo>
                  <a:cubicBezTo>
                    <a:pt x="158466" y="1925914"/>
                    <a:pt x="157402" y="1925116"/>
                    <a:pt x="156338" y="1924452"/>
                  </a:cubicBezTo>
                  <a:lnTo>
                    <a:pt x="155541" y="1924318"/>
                  </a:lnTo>
                  <a:lnTo>
                    <a:pt x="155408" y="1923521"/>
                  </a:lnTo>
                  <a:cubicBezTo>
                    <a:pt x="152482" y="1919931"/>
                    <a:pt x="148094" y="1920861"/>
                    <a:pt x="144238" y="1920197"/>
                  </a:cubicBezTo>
                  <a:lnTo>
                    <a:pt x="143573" y="1920329"/>
                  </a:lnTo>
                  <a:lnTo>
                    <a:pt x="143175" y="1919665"/>
                  </a:lnTo>
                  <a:cubicBezTo>
                    <a:pt x="142510" y="1919665"/>
                    <a:pt x="141978" y="1919266"/>
                    <a:pt x="141313" y="1918734"/>
                  </a:cubicBezTo>
                  <a:close/>
                  <a:moveTo>
                    <a:pt x="485568" y="1434596"/>
                  </a:moveTo>
                  <a:cubicBezTo>
                    <a:pt x="484903" y="1433931"/>
                    <a:pt x="484106" y="1433266"/>
                    <a:pt x="483441" y="1432601"/>
                  </a:cubicBezTo>
                  <a:cubicBezTo>
                    <a:pt x="482510" y="1431804"/>
                    <a:pt x="481712" y="1431139"/>
                    <a:pt x="480781" y="1430341"/>
                  </a:cubicBezTo>
                  <a:cubicBezTo>
                    <a:pt x="478521" y="1429144"/>
                    <a:pt x="479452" y="1423294"/>
                    <a:pt x="474399" y="1426219"/>
                  </a:cubicBezTo>
                  <a:cubicBezTo>
                    <a:pt x="462831" y="1416113"/>
                    <a:pt x="451661" y="1405476"/>
                    <a:pt x="439428" y="1396168"/>
                  </a:cubicBezTo>
                  <a:cubicBezTo>
                    <a:pt x="432248" y="1390583"/>
                    <a:pt x="423738" y="1387658"/>
                    <a:pt x="413765" y="1392312"/>
                  </a:cubicBezTo>
                  <a:cubicBezTo>
                    <a:pt x="400867" y="1398429"/>
                    <a:pt x="391693" y="1407869"/>
                    <a:pt x="384379" y="1419305"/>
                  </a:cubicBezTo>
                  <a:cubicBezTo>
                    <a:pt x="372146" y="1438585"/>
                    <a:pt x="378928" y="1447627"/>
                    <a:pt x="391028" y="1457865"/>
                  </a:cubicBezTo>
                  <a:cubicBezTo>
                    <a:pt x="409244" y="1473290"/>
                    <a:pt x="427328" y="1488714"/>
                    <a:pt x="445811" y="1503740"/>
                  </a:cubicBezTo>
                  <a:cubicBezTo>
                    <a:pt x="453124" y="1509590"/>
                    <a:pt x="462166" y="1513579"/>
                    <a:pt x="471341" y="1509058"/>
                  </a:cubicBezTo>
                  <a:cubicBezTo>
                    <a:pt x="483308" y="1503208"/>
                    <a:pt x="493280" y="1494565"/>
                    <a:pt x="500594" y="1483395"/>
                  </a:cubicBezTo>
                  <a:cubicBezTo>
                    <a:pt x="509503" y="1469700"/>
                    <a:pt x="510034" y="1458663"/>
                    <a:pt x="501790" y="1448824"/>
                  </a:cubicBezTo>
                  <a:cubicBezTo>
                    <a:pt x="497801" y="1444037"/>
                    <a:pt x="492350" y="1440447"/>
                    <a:pt x="487563" y="1436192"/>
                  </a:cubicBezTo>
                  <a:cubicBezTo>
                    <a:pt x="487031" y="1435660"/>
                    <a:pt x="486366" y="1435128"/>
                    <a:pt x="485568" y="1434596"/>
                  </a:cubicBezTo>
                  <a:lnTo>
                    <a:pt x="485568" y="1434596"/>
                  </a:lnTo>
                  <a:close/>
                  <a:moveTo>
                    <a:pt x="312975" y="1617959"/>
                  </a:moveTo>
                  <a:lnTo>
                    <a:pt x="313241" y="1618092"/>
                  </a:lnTo>
                  <a:cubicBezTo>
                    <a:pt x="312443" y="1617295"/>
                    <a:pt x="311778" y="1616630"/>
                    <a:pt x="310981" y="1615832"/>
                  </a:cubicBezTo>
                  <a:lnTo>
                    <a:pt x="311247" y="1616098"/>
                  </a:lnTo>
                  <a:cubicBezTo>
                    <a:pt x="310449" y="1613571"/>
                    <a:pt x="308321" y="1613704"/>
                    <a:pt x="306327" y="1613571"/>
                  </a:cubicBezTo>
                  <a:cubicBezTo>
                    <a:pt x="296487" y="1607721"/>
                    <a:pt x="286647" y="1601870"/>
                    <a:pt x="277074" y="1595754"/>
                  </a:cubicBezTo>
                  <a:cubicBezTo>
                    <a:pt x="267766" y="1589903"/>
                    <a:pt x="259389" y="1590568"/>
                    <a:pt x="249682" y="1596286"/>
                  </a:cubicBezTo>
                  <a:cubicBezTo>
                    <a:pt x="240906" y="1601471"/>
                    <a:pt x="235854" y="1609183"/>
                    <a:pt x="231067" y="1617029"/>
                  </a:cubicBezTo>
                  <a:cubicBezTo>
                    <a:pt x="216440" y="1641362"/>
                    <a:pt x="219631" y="1651600"/>
                    <a:pt x="243965" y="1666227"/>
                  </a:cubicBezTo>
                  <a:cubicBezTo>
                    <a:pt x="261649" y="1676731"/>
                    <a:pt x="279201" y="1687502"/>
                    <a:pt x="296221" y="1698937"/>
                  </a:cubicBezTo>
                  <a:cubicBezTo>
                    <a:pt x="308321" y="1706915"/>
                    <a:pt x="321352" y="1706649"/>
                    <a:pt x="332522" y="1697474"/>
                  </a:cubicBezTo>
                  <a:cubicBezTo>
                    <a:pt x="341962" y="1689629"/>
                    <a:pt x="347414" y="1679258"/>
                    <a:pt x="352733" y="1668886"/>
                  </a:cubicBezTo>
                  <a:cubicBezTo>
                    <a:pt x="359115" y="1656254"/>
                    <a:pt x="353930" y="1643356"/>
                    <a:pt x="341696" y="1636176"/>
                  </a:cubicBezTo>
                  <a:cubicBezTo>
                    <a:pt x="335314" y="1632453"/>
                    <a:pt x="328533" y="1629262"/>
                    <a:pt x="323480" y="1623544"/>
                  </a:cubicBezTo>
                  <a:cubicBezTo>
                    <a:pt x="321884" y="1621417"/>
                    <a:pt x="319624" y="1621948"/>
                    <a:pt x="317363" y="1621815"/>
                  </a:cubicBezTo>
                  <a:cubicBezTo>
                    <a:pt x="316033" y="1621683"/>
                    <a:pt x="315236" y="1621018"/>
                    <a:pt x="315369" y="1619688"/>
                  </a:cubicBezTo>
                  <a:cubicBezTo>
                    <a:pt x="314704" y="1619023"/>
                    <a:pt x="313773" y="1618491"/>
                    <a:pt x="312975" y="1617959"/>
                  </a:cubicBezTo>
                  <a:close/>
                  <a:moveTo>
                    <a:pt x="1133125" y="995800"/>
                  </a:moveTo>
                  <a:cubicBezTo>
                    <a:pt x="1134321" y="992210"/>
                    <a:pt x="1133656" y="989152"/>
                    <a:pt x="1130066" y="987157"/>
                  </a:cubicBezTo>
                  <a:cubicBezTo>
                    <a:pt x="1127673" y="980509"/>
                    <a:pt x="1125013" y="973993"/>
                    <a:pt x="1123019" y="967345"/>
                  </a:cubicBezTo>
                  <a:cubicBezTo>
                    <a:pt x="1120625" y="959367"/>
                    <a:pt x="1115573" y="954447"/>
                    <a:pt x="1107462" y="953117"/>
                  </a:cubicBezTo>
                  <a:cubicBezTo>
                    <a:pt x="1091904" y="950724"/>
                    <a:pt x="1076879" y="952718"/>
                    <a:pt x="1063050" y="960564"/>
                  </a:cubicBezTo>
                  <a:cubicBezTo>
                    <a:pt x="1047094" y="969473"/>
                    <a:pt x="1043637" y="977451"/>
                    <a:pt x="1048689" y="994737"/>
                  </a:cubicBezTo>
                  <a:cubicBezTo>
                    <a:pt x="1055737" y="1018937"/>
                    <a:pt x="1063715" y="1042871"/>
                    <a:pt x="1071427" y="1066938"/>
                  </a:cubicBezTo>
                  <a:cubicBezTo>
                    <a:pt x="1073289" y="1072656"/>
                    <a:pt x="1077677" y="1076512"/>
                    <a:pt x="1083128" y="1078507"/>
                  </a:cubicBezTo>
                  <a:cubicBezTo>
                    <a:pt x="1098420" y="1084357"/>
                    <a:pt x="1134321" y="1077576"/>
                    <a:pt x="1146022" y="1058295"/>
                  </a:cubicBezTo>
                  <a:cubicBezTo>
                    <a:pt x="1153070" y="1053110"/>
                    <a:pt x="1152139" y="1047658"/>
                    <a:pt x="1146554" y="1042073"/>
                  </a:cubicBezTo>
                  <a:cubicBezTo>
                    <a:pt x="1146288" y="1040478"/>
                    <a:pt x="1146155" y="1038882"/>
                    <a:pt x="1145889" y="1037153"/>
                  </a:cubicBezTo>
                  <a:cubicBezTo>
                    <a:pt x="1147219" y="1022926"/>
                    <a:pt x="1134720" y="1011756"/>
                    <a:pt x="1136449" y="997396"/>
                  </a:cubicBezTo>
                  <a:cubicBezTo>
                    <a:pt x="1136449" y="996997"/>
                    <a:pt x="1134321" y="996199"/>
                    <a:pt x="1133125" y="995667"/>
                  </a:cubicBezTo>
                  <a:lnTo>
                    <a:pt x="1133125" y="995800"/>
                  </a:lnTo>
                  <a:close/>
                  <a:moveTo>
                    <a:pt x="733820" y="1199508"/>
                  </a:moveTo>
                  <a:lnTo>
                    <a:pt x="733554" y="1199242"/>
                  </a:lnTo>
                  <a:cubicBezTo>
                    <a:pt x="724247" y="1189535"/>
                    <a:pt x="716402" y="1178765"/>
                    <a:pt x="708822" y="1167861"/>
                  </a:cubicBezTo>
                  <a:cubicBezTo>
                    <a:pt x="702573" y="1158820"/>
                    <a:pt x="693265" y="1155229"/>
                    <a:pt x="682362" y="1156825"/>
                  </a:cubicBezTo>
                  <a:cubicBezTo>
                    <a:pt x="669198" y="1158820"/>
                    <a:pt x="659624" y="1166665"/>
                    <a:pt x="650050" y="1174643"/>
                  </a:cubicBezTo>
                  <a:cubicBezTo>
                    <a:pt x="635956" y="1186477"/>
                    <a:pt x="634227" y="1203231"/>
                    <a:pt x="646327" y="1217060"/>
                  </a:cubicBezTo>
                  <a:cubicBezTo>
                    <a:pt x="661087" y="1234080"/>
                    <a:pt x="674649" y="1251897"/>
                    <a:pt x="688079" y="1269848"/>
                  </a:cubicBezTo>
                  <a:cubicBezTo>
                    <a:pt x="694063" y="1277693"/>
                    <a:pt x="702041" y="1283145"/>
                    <a:pt x="711482" y="1281682"/>
                  </a:cubicBezTo>
                  <a:cubicBezTo>
                    <a:pt x="731693" y="1278624"/>
                    <a:pt x="746851" y="1267189"/>
                    <a:pt x="757356" y="1249637"/>
                  </a:cubicBezTo>
                  <a:cubicBezTo>
                    <a:pt x="760946" y="1243653"/>
                    <a:pt x="761079" y="1237271"/>
                    <a:pt x="757090" y="1231420"/>
                  </a:cubicBezTo>
                  <a:cubicBezTo>
                    <a:pt x="751638" y="1223442"/>
                    <a:pt x="745787" y="1215730"/>
                    <a:pt x="740203" y="1207885"/>
                  </a:cubicBezTo>
                  <a:cubicBezTo>
                    <a:pt x="739671" y="1205093"/>
                    <a:pt x="738208" y="1203098"/>
                    <a:pt x="735283" y="1202566"/>
                  </a:cubicBezTo>
                  <a:cubicBezTo>
                    <a:pt x="734751" y="1201635"/>
                    <a:pt x="734352" y="1200572"/>
                    <a:pt x="733820" y="1199508"/>
                  </a:cubicBezTo>
                  <a:close/>
                  <a:moveTo>
                    <a:pt x="1238037" y="1044334"/>
                  </a:moveTo>
                  <a:cubicBezTo>
                    <a:pt x="1241494" y="1043802"/>
                    <a:pt x="1245483" y="1043137"/>
                    <a:pt x="1249472" y="1042339"/>
                  </a:cubicBezTo>
                  <a:cubicBezTo>
                    <a:pt x="1263567" y="1039813"/>
                    <a:pt x="1263699" y="1038882"/>
                    <a:pt x="1260109" y="1025053"/>
                  </a:cubicBezTo>
                  <a:cubicBezTo>
                    <a:pt x="1250536" y="987024"/>
                    <a:pt x="1241095" y="949128"/>
                    <a:pt x="1232585" y="910834"/>
                  </a:cubicBezTo>
                  <a:cubicBezTo>
                    <a:pt x="1227399" y="887564"/>
                    <a:pt x="1228463" y="887963"/>
                    <a:pt x="1205326" y="893149"/>
                  </a:cubicBezTo>
                  <a:cubicBezTo>
                    <a:pt x="1196019" y="895276"/>
                    <a:pt x="1193625" y="898600"/>
                    <a:pt x="1196285" y="907243"/>
                  </a:cubicBezTo>
                  <a:cubicBezTo>
                    <a:pt x="1198146" y="912961"/>
                    <a:pt x="1201869" y="920407"/>
                    <a:pt x="1199609" y="924529"/>
                  </a:cubicBezTo>
                  <a:cubicBezTo>
                    <a:pt x="1197082" y="929183"/>
                    <a:pt x="1188306" y="925061"/>
                    <a:pt x="1182589" y="927056"/>
                  </a:cubicBezTo>
                  <a:cubicBezTo>
                    <a:pt x="1181658" y="927322"/>
                    <a:pt x="1180461" y="927322"/>
                    <a:pt x="1179531" y="927587"/>
                  </a:cubicBezTo>
                  <a:cubicBezTo>
                    <a:pt x="1162378" y="934369"/>
                    <a:pt x="1156660" y="941017"/>
                    <a:pt x="1160915" y="955511"/>
                  </a:cubicBezTo>
                  <a:cubicBezTo>
                    <a:pt x="1166633" y="975323"/>
                    <a:pt x="1171419" y="995401"/>
                    <a:pt x="1175408" y="1015613"/>
                  </a:cubicBezTo>
                  <a:cubicBezTo>
                    <a:pt x="1177270" y="1025186"/>
                    <a:pt x="1179397" y="1035159"/>
                    <a:pt x="1184051" y="1043536"/>
                  </a:cubicBezTo>
                  <a:cubicBezTo>
                    <a:pt x="1189902" y="1054040"/>
                    <a:pt x="1214368" y="1055237"/>
                    <a:pt x="1227133" y="1047126"/>
                  </a:cubicBezTo>
                  <a:cubicBezTo>
                    <a:pt x="1230457" y="1045132"/>
                    <a:pt x="1233117" y="1042206"/>
                    <a:pt x="1238037" y="1044334"/>
                  </a:cubicBezTo>
                  <a:close/>
                  <a:moveTo>
                    <a:pt x="1345342" y="897404"/>
                  </a:moveTo>
                  <a:cubicBezTo>
                    <a:pt x="1338694" y="898866"/>
                    <a:pt x="1332045" y="900595"/>
                    <a:pt x="1325397" y="901659"/>
                  </a:cubicBezTo>
                  <a:cubicBezTo>
                    <a:pt x="1320876" y="902323"/>
                    <a:pt x="1319679" y="904584"/>
                    <a:pt x="1320477" y="908573"/>
                  </a:cubicBezTo>
                  <a:cubicBezTo>
                    <a:pt x="1322206" y="918546"/>
                    <a:pt x="1323136" y="928651"/>
                    <a:pt x="1325264" y="938624"/>
                  </a:cubicBezTo>
                  <a:cubicBezTo>
                    <a:pt x="1329519" y="959500"/>
                    <a:pt x="1332577" y="980509"/>
                    <a:pt x="1336034" y="1001518"/>
                  </a:cubicBezTo>
                  <a:cubicBezTo>
                    <a:pt x="1336433" y="1004310"/>
                    <a:pt x="1336300" y="1007103"/>
                    <a:pt x="1332843" y="1008033"/>
                  </a:cubicBezTo>
                  <a:cubicBezTo>
                    <a:pt x="1329253" y="1009097"/>
                    <a:pt x="1326859" y="1007368"/>
                    <a:pt x="1325663" y="1004177"/>
                  </a:cubicBezTo>
                  <a:cubicBezTo>
                    <a:pt x="1324732" y="1001651"/>
                    <a:pt x="1324067" y="998992"/>
                    <a:pt x="1323668" y="996332"/>
                  </a:cubicBezTo>
                  <a:cubicBezTo>
                    <a:pt x="1319945" y="972930"/>
                    <a:pt x="1316754" y="949527"/>
                    <a:pt x="1312632" y="926258"/>
                  </a:cubicBezTo>
                  <a:cubicBezTo>
                    <a:pt x="1307712" y="898600"/>
                    <a:pt x="1310504" y="903653"/>
                    <a:pt x="1284044" y="908307"/>
                  </a:cubicBezTo>
                  <a:cubicBezTo>
                    <a:pt x="1276198" y="909637"/>
                    <a:pt x="1275268" y="913094"/>
                    <a:pt x="1276597" y="920008"/>
                  </a:cubicBezTo>
                  <a:cubicBezTo>
                    <a:pt x="1281916" y="949527"/>
                    <a:pt x="1288299" y="979046"/>
                    <a:pt x="1291091" y="1008964"/>
                  </a:cubicBezTo>
                  <a:cubicBezTo>
                    <a:pt x="1292820" y="1026383"/>
                    <a:pt x="1307579" y="1035691"/>
                    <a:pt x="1323003" y="1030505"/>
                  </a:cubicBezTo>
                  <a:cubicBezTo>
                    <a:pt x="1337098" y="1025851"/>
                    <a:pt x="1351858" y="1023990"/>
                    <a:pt x="1366484" y="1022394"/>
                  </a:cubicBezTo>
                  <a:cubicBezTo>
                    <a:pt x="1373398" y="1021596"/>
                    <a:pt x="1373531" y="1018804"/>
                    <a:pt x="1372999" y="1013219"/>
                  </a:cubicBezTo>
                  <a:cubicBezTo>
                    <a:pt x="1371936" y="1003379"/>
                    <a:pt x="1368745" y="994072"/>
                    <a:pt x="1367548" y="984498"/>
                  </a:cubicBezTo>
                  <a:cubicBezTo>
                    <a:pt x="1364224" y="958702"/>
                    <a:pt x="1357841" y="933305"/>
                    <a:pt x="1355581" y="907376"/>
                  </a:cubicBezTo>
                  <a:cubicBezTo>
                    <a:pt x="1354916" y="901393"/>
                    <a:pt x="1353586" y="895675"/>
                    <a:pt x="1345342" y="897404"/>
                  </a:cubicBezTo>
                  <a:close/>
                  <a:moveTo>
                    <a:pt x="596730" y="1384068"/>
                  </a:moveTo>
                  <a:cubicBezTo>
                    <a:pt x="595400" y="1382871"/>
                    <a:pt x="594469" y="1382073"/>
                    <a:pt x="593539" y="1381276"/>
                  </a:cubicBezTo>
                  <a:cubicBezTo>
                    <a:pt x="569737" y="1358405"/>
                    <a:pt x="545537" y="1336066"/>
                    <a:pt x="522135" y="1312664"/>
                  </a:cubicBezTo>
                  <a:cubicBezTo>
                    <a:pt x="507907" y="1298436"/>
                    <a:pt x="494743" y="1301229"/>
                    <a:pt x="484239" y="1314393"/>
                  </a:cubicBezTo>
                  <a:cubicBezTo>
                    <a:pt x="475330" y="1325562"/>
                    <a:pt x="463495" y="1333008"/>
                    <a:pt x="454454" y="1343513"/>
                  </a:cubicBezTo>
                  <a:cubicBezTo>
                    <a:pt x="449534" y="1349230"/>
                    <a:pt x="449401" y="1352156"/>
                    <a:pt x="454986" y="1357474"/>
                  </a:cubicBezTo>
                  <a:cubicBezTo>
                    <a:pt x="478388" y="1379148"/>
                    <a:pt x="501790" y="1401088"/>
                    <a:pt x="524395" y="1423560"/>
                  </a:cubicBezTo>
                  <a:cubicBezTo>
                    <a:pt x="539686" y="1438718"/>
                    <a:pt x="539155" y="1439250"/>
                    <a:pt x="555111" y="1424091"/>
                  </a:cubicBezTo>
                  <a:cubicBezTo>
                    <a:pt x="555776" y="1423427"/>
                    <a:pt x="556706" y="1422895"/>
                    <a:pt x="557504" y="1422230"/>
                  </a:cubicBezTo>
                  <a:cubicBezTo>
                    <a:pt x="563754" y="1417310"/>
                    <a:pt x="563488" y="1413587"/>
                    <a:pt x="557371" y="1407869"/>
                  </a:cubicBezTo>
                  <a:cubicBezTo>
                    <a:pt x="535697" y="1387658"/>
                    <a:pt x="514688" y="1366516"/>
                    <a:pt x="493280" y="1345906"/>
                  </a:cubicBezTo>
                  <a:cubicBezTo>
                    <a:pt x="490621" y="1343247"/>
                    <a:pt x="486233" y="1341252"/>
                    <a:pt x="490089" y="1337130"/>
                  </a:cubicBezTo>
                  <a:cubicBezTo>
                    <a:pt x="493546" y="1333673"/>
                    <a:pt x="497801" y="1335534"/>
                    <a:pt x="500860" y="1338593"/>
                  </a:cubicBezTo>
                  <a:cubicBezTo>
                    <a:pt x="521603" y="1358937"/>
                    <a:pt x="542080" y="1379414"/>
                    <a:pt x="562823" y="1399758"/>
                  </a:cubicBezTo>
                  <a:cubicBezTo>
                    <a:pt x="568142" y="1404944"/>
                    <a:pt x="573460" y="1409332"/>
                    <a:pt x="579976" y="1400556"/>
                  </a:cubicBezTo>
                  <a:cubicBezTo>
                    <a:pt x="583699" y="1395503"/>
                    <a:pt x="588752" y="1391514"/>
                    <a:pt x="593140" y="1386993"/>
                  </a:cubicBezTo>
                  <a:cubicBezTo>
                    <a:pt x="594203" y="1386196"/>
                    <a:pt x="595267" y="1385398"/>
                    <a:pt x="596730" y="1384068"/>
                  </a:cubicBezTo>
                  <a:close/>
                  <a:moveTo>
                    <a:pt x="916386" y="1019336"/>
                  </a:moveTo>
                  <a:cubicBezTo>
                    <a:pt x="908541" y="1019336"/>
                    <a:pt x="901494" y="1019735"/>
                    <a:pt x="897106" y="1023591"/>
                  </a:cubicBezTo>
                  <a:cubicBezTo>
                    <a:pt x="885803" y="1033829"/>
                    <a:pt x="870778" y="1036356"/>
                    <a:pt x="858146" y="1043536"/>
                  </a:cubicBezTo>
                  <a:cubicBezTo>
                    <a:pt x="853891" y="1045929"/>
                    <a:pt x="852295" y="1047126"/>
                    <a:pt x="855221" y="1052445"/>
                  </a:cubicBezTo>
                  <a:cubicBezTo>
                    <a:pt x="873703" y="1086485"/>
                    <a:pt x="891521" y="1120791"/>
                    <a:pt x="909472" y="1154963"/>
                  </a:cubicBezTo>
                  <a:cubicBezTo>
                    <a:pt x="911067" y="1157889"/>
                    <a:pt x="912530" y="1159218"/>
                    <a:pt x="915721" y="1157490"/>
                  </a:cubicBezTo>
                  <a:cubicBezTo>
                    <a:pt x="923699" y="1153235"/>
                    <a:pt x="931810" y="1148980"/>
                    <a:pt x="939788" y="1144725"/>
                  </a:cubicBezTo>
                  <a:cubicBezTo>
                    <a:pt x="941916" y="1143661"/>
                    <a:pt x="942714" y="1142730"/>
                    <a:pt x="941251" y="1140071"/>
                  </a:cubicBezTo>
                  <a:cubicBezTo>
                    <a:pt x="926226" y="1112812"/>
                    <a:pt x="911466" y="1085421"/>
                    <a:pt x="896441" y="1058162"/>
                  </a:cubicBezTo>
                  <a:cubicBezTo>
                    <a:pt x="894446" y="1054439"/>
                    <a:pt x="891654" y="1050716"/>
                    <a:pt x="896441" y="1047525"/>
                  </a:cubicBezTo>
                  <a:cubicBezTo>
                    <a:pt x="901228" y="1044467"/>
                    <a:pt x="904153" y="1048589"/>
                    <a:pt x="906014" y="1051913"/>
                  </a:cubicBezTo>
                  <a:cubicBezTo>
                    <a:pt x="911865" y="1062417"/>
                    <a:pt x="917184" y="1073321"/>
                    <a:pt x="922901" y="1083825"/>
                  </a:cubicBezTo>
                  <a:cubicBezTo>
                    <a:pt x="931677" y="1100048"/>
                    <a:pt x="940719" y="1116137"/>
                    <a:pt x="949495" y="1132492"/>
                  </a:cubicBezTo>
                  <a:cubicBezTo>
                    <a:pt x="951091" y="1135417"/>
                    <a:pt x="952287" y="1138475"/>
                    <a:pt x="956144" y="1136614"/>
                  </a:cubicBezTo>
                  <a:cubicBezTo>
                    <a:pt x="964255" y="1132625"/>
                    <a:pt x="972366" y="1128503"/>
                    <a:pt x="980211" y="1123982"/>
                  </a:cubicBezTo>
                  <a:cubicBezTo>
                    <a:pt x="982737" y="1122519"/>
                    <a:pt x="981673" y="1119860"/>
                    <a:pt x="980477" y="1117599"/>
                  </a:cubicBezTo>
                  <a:cubicBezTo>
                    <a:pt x="965983" y="1090740"/>
                    <a:pt x="951888" y="1063614"/>
                    <a:pt x="936863" y="1037153"/>
                  </a:cubicBezTo>
                  <a:cubicBezTo>
                    <a:pt x="932076" y="1029308"/>
                    <a:pt x="929417" y="1016676"/>
                    <a:pt x="916386" y="1019336"/>
                  </a:cubicBezTo>
                  <a:close/>
                  <a:moveTo>
                    <a:pt x="1476848" y="922934"/>
                  </a:moveTo>
                  <a:cubicBezTo>
                    <a:pt x="1476582" y="919609"/>
                    <a:pt x="1475917" y="916152"/>
                    <a:pt x="1476183" y="912828"/>
                  </a:cubicBezTo>
                  <a:cubicBezTo>
                    <a:pt x="1476981" y="897670"/>
                    <a:pt x="1465014" y="888894"/>
                    <a:pt x="1452116" y="887963"/>
                  </a:cubicBezTo>
                  <a:cubicBezTo>
                    <a:pt x="1441212" y="887165"/>
                    <a:pt x="1430176" y="887697"/>
                    <a:pt x="1419406" y="889824"/>
                  </a:cubicBezTo>
                  <a:cubicBezTo>
                    <a:pt x="1403183" y="893149"/>
                    <a:pt x="1394142" y="904584"/>
                    <a:pt x="1396668" y="920540"/>
                  </a:cubicBezTo>
                  <a:cubicBezTo>
                    <a:pt x="1400391" y="943677"/>
                    <a:pt x="1401189" y="967079"/>
                    <a:pt x="1403582" y="990349"/>
                  </a:cubicBezTo>
                  <a:cubicBezTo>
                    <a:pt x="1405045" y="1005241"/>
                    <a:pt x="1413555" y="1013485"/>
                    <a:pt x="1428580" y="1014815"/>
                  </a:cubicBezTo>
                  <a:cubicBezTo>
                    <a:pt x="1438154" y="1015613"/>
                    <a:pt x="1447728" y="1015347"/>
                    <a:pt x="1457168" y="1013618"/>
                  </a:cubicBezTo>
                  <a:cubicBezTo>
                    <a:pt x="1475784" y="1010294"/>
                    <a:pt x="1485624" y="1000587"/>
                    <a:pt x="1483230" y="981041"/>
                  </a:cubicBezTo>
                  <a:cubicBezTo>
                    <a:pt x="1479906" y="953915"/>
                    <a:pt x="1480704" y="954048"/>
                    <a:pt x="1453445" y="956973"/>
                  </a:cubicBezTo>
                  <a:cubicBezTo>
                    <a:pt x="1447329" y="957638"/>
                    <a:pt x="1446132" y="960032"/>
                    <a:pt x="1446797" y="965351"/>
                  </a:cubicBezTo>
                  <a:cubicBezTo>
                    <a:pt x="1447728" y="972797"/>
                    <a:pt x="1447861" y="980243"/>
                    <a:pt x="1448393" y="987689"/>
                  </a:cubicBezTo>
                  <a:cubicBezTo>
                    <a:pt x="1448526" y="991146"/>
                    <a:pt x="1448127" y="995268"/>
                    <a:pt x="1444005" y="995667"/>
                  </a:cubicBezTo>
                  <a:cubicBezTo>
                    <a:pt x="1439750" y="996066"/>
                    <a:pt x="1439085" y="991944"/>
                    <a:pt x="1438686" y="988487"/>
                  </a:cubicBezTo>
                  <a:cubicBezTo>
                    <a:pt x="1437356" y="974392"/>
                    <a:pt x="1436159" y="960298"/>
                    <a:pt x="1433500" y="946203"/>
                  </a:cubicBezTo>
                  <a:cubicBezTo>
                    <a:pt x="1431771" y="936629"/>
                    <a:pt x="1431905" y="926657"/>
                    <a:pt x="1431107" y="916817"/>
                  </a:cubicBezTo>
                  <a:cubicBezTo>
                    <a:pt x="1430841" y="912961"/>
                    <a:pt x="1430575" y="908573"/>
                    <a:pt x="1435761" y="908440"/>
                  </a:cubicBezTo>
                  <a:cubicBezTo>
                    <a:pt x="1440016" y="908307"/>
                    <a:pt x="1440946" y="912030"/>
                    <a:pt x="1441212" y="915620"/>
                  </a:cubicBezTo>
                  <a:cubicBezTo>
                    <a:pt x="1441345" y="918944"/>
                    <a:pt x="1441611" y="922402"/>
                    <a:pt x="1442010" y="925726"/>
                  </a:cubicBezTo>
                  <a:cubicBezTo>
                    <a:pt x="1443872" y="942879"/>
                    <a:pt x="1443872" y="943012"/>
                    <a:pt x="1460759" y="941815"/>
                  </a:cubicBezTo>
                  <a:cubicBezTo>
                    <a:pt x="1482964" y="940352"/>
                    <a:pt x="1477779" y="942746"/>
                    <a:pt x="1476848" y="922934"/>
                  </a:cubicBezTo>
                  <a:close/>
                  <a:moveTo>
                    <a:pt x="621196" y="1352156"/>
                  </a:moveTo>
                  <a:cubicBezTo>
                    <a:pt x="637817" y="1352289"/>
                    <a:pt x="647524" y="1341651"/>
                    <a:pt x="657895" y="1332742"/>
                  </a:cubicBezTo>
                  <a:cubicBezTo>
                    <a:pt x="664943" y="1326626"/>
                    <a:pt x="669597" y="1318648"/>
                    <a:pt x="670261" y="1309074"/>
                  </a:cubicBezTo>
                  <a:cubicBezTo>
                    <a:pt x="670793" y="1302425"/>
                    <a:pt x="649651" y="1272375"/>
                    <a:pt x="643535" y="1272906"/>
                  </a:cubicBezTo>
                  <a:cubicBezTo>
                    <a:pt x="635557" y="1273571"/>
                    <a:pt x="630504" y="1281416"/>
                    <a:pt x="624387" y="1286203"/>
                  </a:cubicBezTo>
                  <a:cubicBezTo>
                    <a:pt x="623855" y="1286602"/>
                    <a:pt x="623191" y="1286868"/>
                    <a:pt x="622659" y="1287267"/>
                  </a:cubicBezTo>
                  <a:cubicBezTo>
                    <a:pt x="618936" y="1291123"/>
                    <a:pt x="617340" y="1294580"/>
                    <a:pt x="622526" y="1299101"/>
                  </a:cubicBezTo>
                  <a:cubicBezTo>
                    <a:pt x="627578" y="1303489"/>
                    <a:pt x="631700" y="1308808"/>
                    <a:pt x="635956" y="1313994"/>
                  </a:cubicBezTo>
                  <a:cubicBezTo>
                    <a:pt x="637817" y="1316254"/>
                    <a:pt x="642338" y="1318781"/>
                    <a:pt x="638216" y="1322238"/>
                  </a:cubicBezTo>
                  <a:cubicBezTo>
                    <a:pt x="634227" y="1325695"/>
                    <a:pt x="630637" y="1323434"/>
                    <a:pt x="627578" y="1320110"/>
                  </a:cubicBezTo>
                  <a:cubicBezTo>
                    <a:pt x="621196" y="1313196"/>
                    <a:pt x="614814" y="1306414"/>
                    <a:pt x="608431" y="1299500"/>
                  </a:cubicBezTo>
                  <a:cubicBezTo>
                    <a:pt x="598458" y="1288597"/>
                    <a:pt x="588486" y="1277959"/>
                    <a:pt x="578912" y="1266790"/>
                  </a:cubicBezTo>
                  <a:cubicBezTo>
                    <a:pt x="576652" y="1264263"/>
                    <a:pt x="573726" y="1260274"/>
                    <a:pt x="577848" y="1256950"/>
                  </a:cubicBezTo>
                  <a:cubicBezTo>
                    <a:pt x="581837" y="1253892"/>
                    <a:pt x="584497" y="1256817"/>
                    <a:pt x="587023" y="1260008"/>
                  </a:cubicBezTo>
                  <a:cubicBezTo>
                    <a:pt x="591012" y="1264928"/>
                    <a:pt x="595533" y="1269449"/>
                    <a:pt x="599788" y="1274236"/>
                  </a:cubicBezTo>
                  <a:cubicBezTo>
                    <a:pt x="604176" y="1279289"/>
                    <a:pt x="608830" y="1280619"/>
                    <a:pt x="614282" y="1275566"/>
                  </a:cubicBezTo>
                  <a:cubicBezTo>
                    <a:pt x="618404" y="1271577"/>
                    <a:pt x="622659" y="1267721"/>
                    <a:pt x="627180" y="1264131"/>
                  </a:cubicBezTo>
                  <a:cubicBezTo>
                    <a:pt x="631302" y="1260939"/>
                    <a:pt x="631568" y="1258280"/>
                    <a:pt x="627977" y="1254291"/>
                  </a:cubicBezTo>
                  <a:cubicBezTo>
                    <a:pt x="621595" y="1246978"/>
                    <a:pt x="614947" y="1239930"/>
                    <a:pt x="607766" y="1233282"/>
                  </a:cubicBezTo>
                  <a:cubicBezTo>
                    <a:pt x="601118" y="1227032"/>
                    <a:pt x="593273" y="1225304"/>
                    <a:pt x="585162" y="1228761"/>
                  </a:cubicBezTo>
                  <a:cubicBezTo>
                    <a:pt x="571333" y="1234612"/>
                    <a:pt x="559765" y="1243653"/>
                    <a:pt x="550590" y="1255621"/>
                  </a:cubicBezTo>
                  <a:cubicBezTo>
                    <a:pt x="543808" y="1264396"/>
                    <a:pt x="543941" y="1277826"/>
                    <a:pt x="551521" y="1286336"/>
                  </a:cubicBezTo>
                  <a:cubicBezTo>
                    <a:pt x="568939" y="1306016"/>
                    <a:pt x="586358" y="1325562"/>
                    <a:pt x="604442" y="1344576"/>
                  </a:cubicBezTo>
                  <a:cubicBezTo>
                    <a:pt x="609761" y="1350161"/>
                    <a:pt x="615478" y="1351757"/>
                    <a:pt x="621196" y="1352156"/>
                  </a:cubicBezTo>
                  <a:close/>
                  <a:moveTo>
                    <a:pt x="295822" y="1752390"/>
                  </a:moveTo>
                  <a:cubicBezTo>
                    <a:pt x="295290" y="1745609"/>
                    <a:pt x="294759" y="1740955"/>
                    <a:pt x="290238" y="1736434"/>
                  </a:cubicBezTo>
                  <a:cubicBezTo>
                    <a:pt x="281196" y="1727392"/>
                    <a:pt x="269362" y="1723137"/>
                    <a:pt x="258724" y="1716755"/>
                  </a:cubicBezTo>
                  <a:cubicBezTo>
                    <a:pt x="256730" y="1715558"/>
                    <a:pt x="254469" y="1715558"/>
                    <a:pt x="253272" y="1717553"/>
                  </a:cubicBezTo>
                  <a:cubicBezTo>
                    <a:pt x="248220" y="1725797"/>
                    <a:pt x="241039" y="1733775"/>
                    <a:pt x="239577" y="1742684"/>
                  </a:cubicBezTo>
                  <a:cubicBezTo>
                    <a:pt x="238912" y="1747072"/>
                    <a:pt x="250746" y="1750396"/>
                    <a:pt x="257128" y="1753853"/>
                  </a:cubicBezTo>
                  <a:cubicBezTo>
                    <a:pt x="259123" y="1754917"/>
                    <a:pt x="260719" y="1757044"/>
                    <a:pt x="262846" y="1757975"/>
                  </a:cubicBezTo>
                  <a:cubicBezTo>
                    <a:pt x="266702" y="1759571"/>
                    <a:pt x="270159" y="1761565"/>
                    <a:pt x="267766" y="1766086"/>
                  </a:cubicBezTo>
                  <a:cubicBezTo>
                    <a:pt x="265373" y="1770474"/>
                    <a:pt x="261251" y="1768480"/>
                    <a:pt x="257926" y="1766618"/>
                  </a:cubicBezTo>
                  <a:cubicBezTo>
                    <a:pt x="236120" y="1754651"/>
                    <a:pt x="214313" y="1742684"/>
                    <a:pt x="192506" y="1730584"/>
                  </a:cubicBezTo>
                  <a:cubicBezTo>
                    <a:pt x="189448" y="1728855"/>
                    <a:pt x="186256" y="1726993"/>
                    <a:pt x="189448" y="1722738"/>
                  </a:cubicBezTo>
                  <a:cubicBezTo>
                    <a:pt x="192107" y="1719015"/>
                    <a:pt x="194500" y="1718616"/>
                    <a:pt x="198755" y="1721409"/>
                  </a:cubicBezTo>
                  <a:cubicBezTo>
                    <a:pt x="205404" y="1725930"/>
                    <a:pt x="212850" y="1729387"/>
                    <a:pt x="219897" y="1733376"/>
                  </a:cubicBezTo>
                  <a:cubicBezTo>
                    <a:pt x="221892" y="1734573"/>
                    <a:pt x="224019" y="1736966"/>
                    <a:pt x="225881" y="1733908"/>
                  </a:cubicBezTo>
                  <a:cubicBezTo>
                    <a:pt x="230668" y="1726196"/>
                    <a:pt x="236518" y="1719015"/>
                    <a:pt x="239311" y="1710240"/>
                  </a:cubicBezTo>
                  <a:cubicBezTo>
                    <a:pt x="240507" y="1706649"/>
                    <a:pt x="237981" y="1704522"/>
                    <a:pt x="235056" y="1703059"/>
                  </a:cubicBezTo>
                  <a:cubicBezTo>
                    <a:pt x="226679" y="1698671"/>
                    <a:pt x="218435" y="1693884"/>
                    <a:pt x="209659" y="1690028"/>
                  </a:cubicBezTo>
                  <a:cubicBezTo>
                    <a:pt x="203675" y="1687369"/>
                    <a:pt x="197825" y="1687901"/>
                    <a:pt x="191309" y="1691092"/>
                  </a:cubicBezTo>
                  <a:cubicBezTo>
                    <a:pt x="177214" y="1697873"/>
                    <a:pt x="171364" y="1710904"/>
                    <a:pt x="165513" y="1723403"/>
                  </a:cubicBezTo>
                  <a:cubicBezTo>
                    <a:pt x="158599" y="1738429"/>
                    <a:pt x="162987" y="1752789"/>
                    <a:pt x="174555" y="1758906"/>
                  </a:cubicBezTo>
                  <a:cubicBezTo>
                    <a:pt x="196495" y="1770740"/>
                    <a:pt x="218435" y="1782574"/>
                    <a:pt x="239976" y="1795206"/>
                  </a:cubicBezTo>
                  <a:cubicBezTo>
                    <a:pt x="249549" y="1800791"/>
                    <a:pt x="260852" y="1802121"/>
                    <a:pt x="270159" y="1795073"/>
                  </a:cubicBezTo>
                  <a:cubicBezTo>
                    <a:pt x="284520" y="1784303"/>
                    <a:pt x="291966" y="1768480"/>
                    <a:pt x="295822" y="1752390"/>
                  </a:cubicBezTo>
                  <a:close/>
                  <a:moveTo>
                    <a:pt x="202213" y="1865280"/>
                  </a:moveTo>
                  <a:cubicBezTo>
                    <a:pt x="202611" y="1864483"/>
                    <a:pt x="203010" y="1863685"/>
                    <a:pt x="203542" y="1862887"/>
                  </a:cubicBezTo>
                  <a:cubicBezTo>
                    <a:pt x="210589" y="1863685"/>
                    <a:pt x="217770" y="1864084"/>
                    <a:pt x="224817" y="1865148"/>
                  </a:cubicBezTo>
                  <a:cubicBezTo>
                    <a:pt x="231599" y="1866211"/>
                    <a:pt x="236385" y="1865945"/>
                    <a:pt x="238779" y="1857834"/>
                  </a:cubicBezTo>
                  <a:cubicBezTo>
                    <a:pt x="240507" y="1851851"/>
                    <a:pt x="243832" y="1846000"/>
                    <a:pt x="247688" y="1840947"/>
                  </a:cubicBezTo>
                  <a:cubicBezTo>
                    <a:pt x="252475" y="1834432"/>
                    <a:pt x="249283" y="1833767"/>
                    <a:pt x="243566" y="1833501"/>
                  </a:cubicBezTo>
                  <a:cubicBezTo>
                    <a:pt x="224152" y="1832570"/>
                    <a:pt x="204739" y="1831773"/>
                    <a:pt x="185458" y="1828847"/>
                  </a:cubicBezTo>
                  <a:cubicBezTo>
                    <a:pt x="180406" y="1828050"/>
                    <a:pt x="176550" y="1826321"/>
                    <a:pt x="172960" y="1822731"/>
                  </a:cubicBezTo>
                  <a:cubicBezTo>
                    <a:pt x="164450" y="1814088"/>
                    <a:pt x="156338" y="1805046"/>
                    <a:pt x="147031" y="1797201"/>
                  </a:cubicBezTo>
                  <a:cubicBezTo>
                    <a:pt x="141978" y="1793079"/>
                    <a:pt x="138255" y="1783106"/>
                    <a:pt x="131872" y="1785633"/>
                  </a:cubicBezTo>
                  <a:cubicBezTo>
                    <a:pt x="126686" y="1787760"/>
                    <a:pt x="124559" y="1797068"/>
                    <a:pt x="121102" y="1803184"/>
                  </a:cubicBezTo>
                  <a:cubicBezTo>
                    <a:pt x="117778" y="1808902"/>
                    <a:pt x="118841" y="1813423"/>
                    <a:pt x="124426" y="1817013"/>
                  </a:cubicBezTo>
                  <a:cubicBezTo>
                    <a:pt x="130277" y="1820736"/>
                    <a:pt x="135462" y="1825124"/>
                    <a:pt x="139983" y="1831374"/>
                  </a:cubicBezTo>
                  <a:cubicBezTo>
                    <a:pt x="131739" y="1832703"/>
                    <a:pt x="124958" y="1830310"/>
                    <a:pt x="118043" y="1828714"/>
                  </a:cubicBezTo>
                  <a:cubicBezTo>
                    <a:pt x="113921" y="1827784"/>
                    <a:pt x="109667" y="1827252"/>
                    <a:pt x="107273" y="1831773"/>
                  </a:cubicBezTo>
                  <a:cubicBezTo>
                    <a:pt x="103683" y="1838554"/>
                    <a:pt x="100492" y="1845734"/>
                    <a:pt x="97035" y="1852649"/>
                  </a:cubicBezTo>
                  <a:cubicBezTo>
                    <a:pt x="94774" y="1857169"/>
                    <a:pt x="95439" y="1858765"/>
                    <a:pt x="101024" y="1859696"/>
                  </a:cubicBezTo>
                  <a:cubicBezTo>
                    <a:pt x="118309" y="1862754"/>
                    <a:pt x="135728" y="1861425"/>
                    <a:pt x="153147" y="1863153"/>
                  </a:cubicBezTo>
                  <a:cubicBezTo>
                    <a:pt x="157535" y="1863552"/>
                    <a:pt x="160859" y="1864483"/>
                    <a:pt x="164317" y="1868472"/>
                  </a:cubicBezTo>
                  <a:cubicBezTo>
                    <a:pt x="177214" y="1882965"/>
                    <a:pt x="191309" y="1896528"/>
                    <a:pt x="204739" y="1910623"/>
                  </a:cubicBezTo>
                  <a:cubicBezTo>
                    <a:pt x="208595" y="1914612"/>
                    <a:pt x="210855" y="1915543"/>
                    <a:pt x="213249" y="1909426"/>
                  </a:cubicBezTo>
                  <a:cubicBezTo>
                    <a:pt x="215509" y="1903841"/>
                    <a:pt x="218302" y="1898390"/>
                    <a:pt x="221227" y="1893071"/>
                  </a:cubicBezTo>
                  <a:cubicBezTo>
                    <a:pt x="224152" y="1887752"/>
                    <a:pt x="223487" y="1883763"/>
                    <a:pt x="218568" y="1879907"/>
                  </a:cubicBezTo>
                  <a:cubicBezTo>
                    <a:pt x="212717" y="1875386"/>
                    <a:pt x="207664" y="1870200"/>
                    <a:pt x="202213" y="1865280"/>
                  </a:cubicBezTo>
                  <a:close/>
                  <a:moveTo>
                    <a:pt x="319225" y="1451217"/>
                  </a:moveTo>
                  <a:cubicBezTo>
                    <a:pt x="317762" y="1452414"/>
                    <a:pt x="316166" y="1453610"/>
                    <a:pt x="314970" y="1454940"/>
                  </a:cubicBezTo>
                  <a:cubicBezTo>
                    <a:pt x="310715" y="1459860"/>
                    <a:pt x="307258" y="1465445"/>
                    <a:pt x="302471" y="1469567"/>
                  </a:cubicBezTo>
                  <a:cubicBezTo>
                    <a:pt x="296354" y="1474885"/>
                    <a:pt x="299811" y="1478077"/>
                    <a:pt x="304066" y="1481268"/>
                  </a:cubicBezTo>
                  <a:cubicBezTo>
                    <a:pt x="312975" y="1487783"/>
                    <a:pt x="322150" y="1493900"/>
                    <a:pt x="330926" y="1500548"/>
                  </a:cubicBezTo>
                  <a:cubicBezTo>
                    <a:pt x="360312" y="1522754"/>
                    <a:pt x="389698" y="1545093"/>
                    <a:pt x="418951" y="1567564"/>
                  </a:cubicBezTo>
                  <a:cubicBezTo>
                    <a:pt x="421743" y="1569692"/>
                    <a:pt x="424403" y="1571154"/>
                    <a:pt x="426796" y="1568229"/>
                  </a:cubicBezTo>
                  <a:cubicBezTo>
                    <a:pt x="432115" y="1562113"/>
                    <a:pt x="436902" y="1555730"/>
                    <a:pt x="441955" y="1549348"/>
                  </a:cubicBezTo>
                  <a:cubicBezTo>
                    <a:pt x="444481" y="1546156"/>
                    <a:pt x="444481" y="1543763"/>
                    <a:pt x="440625" y="1540971"/>
                  </a:cubicBezTo>
                  <a:cubicBezTo>
                    <a:pt x="405521" y="1515840"/>
                    <a:pt x="371348" y="1489645"/>
                    <a:pt x="337308" y="1463184"/>
                  </a:cubicBezTo>
                  <a:cubicBezTo>
                    <a:pt x="331857" y="1459062"/>
                    <a:pt x="325740" y="1455472"/>
                    <a:pt x="319225" y="1451217"/>
                  </a:cubicBezTo>
                  <a:close/>
                  <a:moveTo>
                    <a:pt x="401798" y="1599078"/>
                  </a:moveTo>
                  <a:cubicBezTo>
                    <a:pt x="401399" y="1594956"/>
                    <a:pt x="398740" y="1593360"/>
                    <a:pt x="396214" y="1591632"/>
                  </a:cubicBezTo>
                  <a:cubicBezTo>
                    <a:pt x="376667" y="1577936"/>
                    <a:pt x="357254" y="1564107"/>
                    <a:pt x="337574" y="1550411"/>
                  </a:cubicBezTo>
                  <a:cubicBezTo>
                    <a:pt x="318560" y="1537115"/>
                    <a:pt x="299147" y="1524217"/>
                    <a:pt x="280132" y="1510787"/>
                  </a:cubicBezTo>
                  <a:cubicBezTo>
                    <a:pt x="275478" y="1507463"/>
                    <a:pt x="272021" y="1508526"/>
                    <a:pt x="268963" y="1512382"/>
                  </a:cubicBezTo>
                  <a:cubicBezTo>
                    <a:pt x="265240" y="1517036"/>
                    <a:pt x="262181" y="1522355"/>
                    <a:pt x="258458" y="1527009"/>
                  </a:cubicBezTo>
                  <a:cubicBezTo>
                    <a:pt x="254070" y="1532461"/>
                    <a:pt x="256198" y="1536317"/>
                    <a:pt x="261118" y="1539508"/>
                  </a:cubicBezTo>
                  <a:cubicBezTo>
                    <a:pt x="300609" y="1565304"/>
                    <a:pt x="338771" y="1592961"/>
                    <a:pt x="377332" y="1620087"/>
                  </a:cubicBezTo>
                  <a:cubicBezTo>
                    <a:pt x="379592" y="1621683"/>
                    <a:pt x="381720" y="1623278"/>
                    <a:pt x="384778" y="1622081"/>
                  </a:cubicBezTo>
                  <a:cubicBezTo>
                    <a:pt x="387305" y="1620885"/>
                    <a:pt x="401798" y="1600939"/>
                    <a:pt x="401798" y="1599078"/>
                  </a:cubicBezTo>
                  <a:close/>
                  <a:moveTo>
                    <a:pt x="882745" y="1173712"/>
                  </a:moveTo>
                  <a:cubicBezTo>
                    <a:pt x="877293" y="1164404"/>
                    <a:pt x="872506" y="1155495"/>
                    <a:pt x="867188" y="1146985"/>
                  </a:cubicBezTo>
                  <a:cubicBezTo>
                    <a:pt x="854157" y="1125976"/>
                    <a:pt x="840727" y="1104967"/>
                    <a:pt x="827563" y="1083958"/>
                  </a:cubicBezTo>
                  <a:cubicBezTo>
                    <a:pt x="819053" y="1070396"/>
                    <a:pt x="817058" y="1063082"/>
                    <a:pt x="801634" y="1076778"/>
                  </a:cubicBezTo>
                  <a:cubicBezTo>
                    <a:pt x="800969" y="1077443"/>
                    <a:pt x="799906" y="1077709"/>
                    <a:pt x="798975" y="1078108"/>
                  </a:cubicBezTo>
                  <a:cubicBezTo>
                    <a:pt x="786875" y="1083293"/>
                    <a:pt x="787141" y="1083958"/>
                    <a:pt x="794055" y="1094995"/>
                  </a:cubicBezTo>
                  <a:cubicBezTo>
                    <a:pt x="805756" y="1113477"/>
                    <a:pt x="816926" y="1132359"/>
                    <a:pt x="828361" y="1150974"/>
                  </a:cubicBezTo>
                  <a:cubicBezTo>
                    <a:pt x="835940" y="1163340"/>
                    <a:pt x="845115" y="1174643"/>
                    <a:pt x="851231" y="1187807"/>
                  </a:cubicBezTo>
                  <a:cubicBezTo>
                    <a:pt x="853093" y="1191663"/>
                    <a:pt x="856683" y="1190732"/>
                    <a:pt x="859077" y="1188870"/>
                  </a:cubicBezTo>
                  <a:cubicBezTo>
                    <a:pt x="866523" y="1183020"/>
                    <a:pt x="877160" y="1181823"/>
                    <a:pt x="882745" y="1173712"/>
                  </a:cubicBezTo>
                  <a:close/>
                  <a:moveTo>
                    <a:pt x="784747" y="1078241"/>
                  </a:moveTo>
                  <a:cubicBezTo>
                    <a:pt x="786210" y="1077975"/>
                    <a:pt x="786875" y="1077975"/>
                    <a:pt x="787539" y="1077709"/>
                  </a:cubicBezTo>
                  <a:cubicBezTo>
                    <a:pt x="795385" y="1073055"/>
                    <a:pt x="803097" y="1068401"/>
                    <a:pt x="810809" y="1063747"/>
                  </a:cubicBezTo>
                  <a:cubicBezTo>
                    <a:pt x="813601" y="1062019"/>
                    <a:pt x="812671" y="1059891"/>
                    <a:pt x="811474" y="1057631"/>
                  </a:cubicBezTo>
                  <a:cubicBezTo>
                    <a:pt x="802831" y="1042073"/>
                    <a:pt x="802831" y="1042073"/>
                    <a:pt x="786609" y="1050583"/>
                  </a:cubicBezTo>
                  <a:cubicBezTo>
                    <a:pt x="783949" y="1051913"/>
                    <a:pt x="781556" y="1053775"/>
                    <a:pt x="778897" y="1055370"/>
                  </a:cubicBezTo>
                  <a:cubicBezTo>
                    <a:pt x="776370" y="1056966"/>
                    <a:pt x="771716" y="1056966"/>
                    <a:pt x="774243" y="1062152"/>
                  </a:cubicBezTo>
                  <a:cubicBezTo>
                    <a:pt x="777035" y="1068268"/>
                    <a:pt x="780891" y="1073321"/>
                    <a:pt x="784747" y="1078241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C04BEF-D667-433A-98A9-E4076C7D4BAE}"/>
                </a:ext>
              </a:extLst>
            </p:cNvPr>
            <p:cNvSpPr/>
            <p:nvPr/>
          </p:nvSpPr>
          <p:spPr>
            <a:xfrm>
              <a:off x="2343264" y="3383969"/>
              <a:ext cx="110097" cy="244973"/>
            </a:xfrm>
            <a:custGeom>
              <a:avLst/>
              <a:gdLst>
                <a:gd name="connsiteX0" fmla="*/ 0 w 110097"/>
                <a:gd name="connsiteY0" fmla="*/ 844 h 244973"/>
                <a:gd name="connsiteX1" fmla="*/ 38827 w 110097"/>
                <a:gd name="connsiteY1" fmla="*/ 179 h 244973"/>
                <a:gd name="connsiteX2" fmla="*/ 47736 w 110097"/>
                <a:gd name="connsiteY2" fmla="*/ 9354 h 244973"/>
                <a:gd name="connsiteX3" fmla="*/ 47603 w 110097"/>
                <a:gd name="connsiteY3" fmla="*/ 149636 h 244973"/>
                <a:gd name="connsiteX4" fmla="*/ 47736 w 110097"/>
                <a:gd name="connsiteY4" fmla="*/ 190324 h 244973"/>
                <a:gd name="connsiteX5" fmla="*/ 54118 w 110097"/>
                <a:gd name="connsiteY5" fmla="*/ 202956 h 244973"/>
                <a:gd name="connsiteX6" fmla="*/ 60900 w 110097"/>
                <a:gd name="connsiteY6" fmla="*/ 190590 h 244973"/>
                <a:gd name="connsiteX7" fmla="*/ 61298 w 110097"/>
                <a:gd name="connsiteY7" fmla="*/ 78764 h 244973"/>
                <a:gd name="connsiteX8" fmla="*/ 61165 w 110097"/>
                <a:gd name="connsiteY8" fmla="*/ 8556 h 244973"/>
                <a:gd name="connsiteX9" fmla="*/ 69941 w 110097"/>
                <a:gd name="connsiteY9" fmla="*/ 46 h 244973"/>
                <a:gd name="connsiteX10" fmla="*/ 101721 w 110097"/>
                <a:gd name="connsiteY10" fmla="*/ 46 h 244973"/>
                <a:gd name="connsiteX11" fmla="*/ 110098 w 110097"/>
                <a:gd name="connsiteY11" fmla="*/ 8024 h 244973"/>
                <a:gd name="connsiteX12" fmla="*/ 109566 w 110097"/>
                <a:gd name="connsiteY12" fmla="*/ 175830 h 244973"/>
                <a:gd name="connsiteX13" fmla="*/ 101455 w 110097"/>
                <a:gd name="connsiteY13" fmla="*/ 218114 h 244973"/>
                <a:gd name="connsiteX14" fmla="*/ 72867 w 110097"/>
                <a:gd name="connsiteY14" fmla="*/ 241650 h 244973"/>
                <a:gd name="connsiteX15" fmla="*/ 69675 w 110097"/>
                <a:gd name="connsiteY15" fmla="*/ 244974 h 244973"/>
                <a:gd name="connsiteX16" fmla="*/ 45076 w 110097"/>
                <a:gd name="connsiteY16" fmla="*/ 244974 h 244973"/>
                <a:gd name="connsiteX17" fmla="*/ 16621 w 110097"/>
                <a:gd name="connsiteY17" fmla="*/ 230214 h 244973"/>
                <a:gd name="connsiteX18" fmla="*/ 0 w 110097"/>
                <a:gd name="connsiteY18" fmla="*/ 202291 h 244973"/>
                <a:gd name="connsiteX19" fmla="*/ 0 w 110097"/>
                <a:gd name="connsiteY19" fmla="*/ 844 h 24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0097" h="244973">
                  <a:moveTo>
                    <a:pt x="0" y="844"/>
                  </a:moveTo>
                  <a:cubicBezTo>
                    <a:pt x="12898" y="711"/>
                    <a:pt x="25929" y="844"/>
                    <a:pt x="38827" y="179"/>
                  </a:cubicBezTo>
                  <a:cubicBezTo>
                    <a:pt x="46273" y="-220"/>
                    <a:pt x="47736" y="2573"/>
                    <a:pt x="47736" y="9354"/>
                  </a:cubicBezTo>
                  <a:cubicBezTo>
                    <a:pt x="47470" y="56159"/>
                    <a:pt x="47603" y="102831"/>
                    <a:pt x="47603" y="149636"/>
                  </a:cubicBezTo>
                  <a:cubicBezTo>
                    <a:pt x="47603" y="163199"/>
                    <a:pt x="47337" y="176761"/>
                    <a:pt x="47736" y="190324"/>
                  </a:cubicBezTo>
                  <a:cubicBezTo>
                    <a:pt x="47869" y="195244"/>
                    <a:pt x="46140" y="202823"/>
                    <a:pt x="54118" y="202956"/>
                  </a:cubicBezTo>
                  <a:cubicBezTo>
                    <a:pt x="62229" y="203089"/>
                    <a:pt x="60900" y="195643"/>
                    <a:pt x="60900" y="190590"/>
                  </a:cubicBezTo>
                  <a:cubicBezTo>
                    <a:pt x="61165" y="153359"/>
                    <a:pt x="61165" y="115995"/>
                    <a:pt x="61298" y="78764"/>
                  </a:cubicBezTo>
                  <a:cubicBezTo>
                    <a:pt x="61298" y="55361"/>
                    <a:pt x="61564" y="31959"/>
                    <a:pt x="61165" y="8556"/>
                  </a:cubicBezTo>
                  <a:cubicBezTo>
                    <a:pt x="61033" y="1775"/>
                    <a:pt x="63160" y="-353"/>
                    <a:pt x="69941" y="46"/>
                  </a:cubicBezTo>
                  <a:cubicBezTo>
                    <a:pt x="80446" y="578"/>
                    <a:pt x="91083" y="445"/>
                    <a:pt x="101721" y="46"/>
                  </a:cubicBezTo>
                  <a:cubicBezTo>
                    <a:pt x="107837" y="-220"/>
                    <a:pt x="110098" y="1642"/>
                    <a:pt x="110098" y="8024"/>
                  </a:cubicBezTo>
                  <a:cubicBezTo>
                    <a:pt x="109832" y="64004"/>
                    <a:pt x="110497" y="119851"/>
                    <a:pt x="109566" y="175830"/>
                  </a:cubicBezTo>
                  <a:cubicBezTo>
                    <a:pt x="109300" y="189925"/>
                    <a:pt x="109699" y="204685"/>
                    <a:pt x="101455" y="218114"/>
                  </a:cubicBezTo>
                  <a:cubicBezTo>
                    <a:pt x="94408" y="229683"/>
                    <a:pt x="86297" y="238459"/>
                    <a:pt x="72867" y="241650"/>
                  </a:cubicBezTo>
                  <a:cubicBezTo>
                    <a:pt x="71138" y="242049"/>
                    <a:pt x="69675" y="242714"/>
                    <a:pt x="69675" y="244974"/>
                  </a:cubicBezTo>
                  <a:cubicBezTo>
                    <a:pt x="61431" y="244974"/>
                    <a:pt x="53320" y="244974"/>
                    <a:pt x="45076" y="244974"/>
                  </a:cubicBezTo>
                  <a:cubicBezTo>
                    <a:pt x="35901" y="239655"/>
                    <a:pt x="24998" y="238060"/>
                    <a:pt x="16621" y="230214"/>
                  </a:cubicBezTo>
                  <a:cubicBezTo>
                    <a:pt x="8111" y="222237"/>
                    <a:pt x="5053" y="211865"/>
                    <a:pt x="0" y="202291"/>
                  </a:cubicBezTo>
                  <a:cubicBezTo>
                    <a:pt x="0" y="135142"/>
                    <a:pt x="0" y="67993"/>
                    <a:pt x="0" y="844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BC23BA2-E249-44E7-B5B0-7C016C932268}"/>
                </a:ext>
              </a:extLst>
            </p:cNvPr>
            <p:cNvSpPr/>
            <p:nvPr/>
          </p:nvSpPr>
          <p:spPr>
            <a:xfrm>
              <a:off x="3009985" y="3379469"/>
              <a:ext cx="111412" cy="249606"/>
            </a:xfrm>
            <a:custGeom>
              <a:avLst/>
              <a:gdLst>
                <a:gd name="connsiteX0" fmla="*/ 42931 w 111412"/>
                <a:gd name="connsiteY0" fmla="*/ 249474 h 249606"/>
                <a:gd name="connsiteX1" fmla="*/ 34953 w 111412"/>
                <a:gd name="connsiteY1" fmla="*/ 245086 h 249606"/>
                <a:gd name="connsiteX2" fmla="*/ 5700 w 111412"/>
                <a:gd name="connsiteY2" fmla="*/ 212774 h 249606"/>
                <a:gd name="connsiteX3" fmla="*/ 1179 w 111412"/>
                <a:gd name="connsiteY3" fmla="*/ 165305 h 249606"/>
                <a:gd name="connsiteX4" fmla="*/ 8625 w 111412"/>
                <a:gd name="connsiteY4" fmla="*/ 157592 h 249606"/>
                <a:gd name="connsiteX5" fmla="*/ 38410 w 111412"/>
                <a:gd name="connsiteY5" fmla="*/ 157592 h 249606"/>
                <a:gd name="connsiteX6" fmla="*/ 46654 w 111412"/>
                <a:gd name="connsiteY6" fmla="*/ 165571 h 249606"/>
                <a:gd name="connsiteX7" fmla="*/ 46920 w 111412"/>
                <a:gd name="connsiteY7" fmla="*/ 195090 h 249606"/>
                <a:gd name="connsiteX8" fmla="*/ 55696 w 111412"/>
                <a:gd name="connsiteY8" fmla="*/ 207589 h 249606"/>
                <a:gd name="connsiteX9" fmla="*/ 65004 w 111412"/>
                <a:gd name="connsiteY9" fmla="*/ 195090 h 249606"/>
                <a:gd name="connsiteX10" fmla="*/ 40936 w 111412"/>
                <a:gd name="connsiteY10" fmla="*/ 142434 h 249606"/>
                <a:gd name="connsiteX11" fmla="*/ 22587 w 111412"/>
                <a:gd name="connsiteY11" fmla="*/ 126877 h 249606"/>
                <a:gd name="connsiteX12" fmla="*/ 3173 w 111412"/>
                <a:gd name="connsiteY12" fmla="*/ 93502 h 249606"/>
                <a:gd name="connsiteX13" fmla="*/ 8359 w 111412"/>
                <a:gd name="connsiteY13" fmla="*/ 21832 h 249606"/>
                <a:gd name="connsiteX14" fmla="*/ 26842 w 111412"/>
                <a:gd name="connsiteY14" fmla="*/ 5344 h 249606"/>
                <a:gd name="connsiteX15" fmla="*/ 98778 w 111412"/>
                <a:gd name="connsiteY15" fmla="*/ 19970 h 249606"/>
                <a:gd name="connsiteX16" fmla="*/ 107421 w 111412"/>
                <a:gd name="connsiteY16" fmla="*/ 53877 h 249606"/>
                <a:gd name="connsiteX17" fmla="*/ 84949 w 111412"/>
                <a:gd name="connsiteY17" fmla="*/ 77811 h 249606"/>
                <a:gd name="connsiteX18" fmla="*/ 61015 w 111412"/>
                <a:gd name="connsiteY18" fmla="*/ 54808 h 249606"/>
                <a:gd name="connsiteX19" fmla="*/ 54366 w 111412"/>
                <a:gd name="connsiteY19" fmla="*/ 41378 h 249606"/>
                <a:gd name="connsiteX20" fmla="*/ 45457 w 111412"/>
                <a:gd name="connsiteY20" fmla="*/ 55340 h 249606"/>
                <a:gd name="connsiteX21" fmla="*/ 70455 w 111412"/>
                <a:gd name="connsiteY21" fmla="*/ 97757 h 249606"/>
                <a:gd name="connsiteX22" fmla="*/ 111144 w 111412"/>
                <a:gd name="connsiteY22" fmla="*/ 177405 h 249606"/>
                <a:gd name="connsiteX23" fmla="*/ 109282 w 111412"/>
                <a:gd name="connsiteY23" fmla="*/ 210913 h 249606"/>
                <a:gd name="connsiteX24" fmla="*/ 78832 w 111412"/>
                <a:gd name="connsiteY24" fmla="*/ 245219 h 249606"/>
                <a:gd name="connsiteX25" fmla="*/ 71785 w 111412"/>
                <a:gd name="connsiteY25" fmla="*/ 249607 h 249606"/>
                <a:gd name="connsiteX26" fmla="*/ 42931 w 111412"/>
                <a:gd name="connsiteY26" fmla="*/ 249474 h 24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1412" h="249606">
                  <a:moveTo>
                    <a:pt x="42931" y="249474"/>
                  </a:moveTo>
                  <a:cubicBezTo>
                    <a:pt x="42399" y="244421"/>
                    <a:pt x="37612" y="246283"/>
                    <a:pt x="34953" y="245086"/>
                  </a:cubicBezTo>
                  <a:cubicBezTo>
                    <a:pt x="20326" y="238570"/>
                    <a:pt x="8758" y="229794"/>
                    <a:pt x="5700" y="212774"/>
                  </a:cubicBezTo>
                  <a:cubicBezTo>
                    <a:pt x="2775" y="197084"/>
                    <a:pt x="1046" y="181261"/>
                    <a:pt x="1179" y="165305"/>
                  </a:cubicBezTo>
                  <a:cubicBezTo>
                    <a:pt x="1179" y="159720"/>
                    <a:pt x="2509" y="157327"/>
                    <a:pt x="8625" y="157592"/>
                  </a:cubicBezTo>
                  <a:cubicBezTo>
                    <a:pt x="18465" y="157991"/>
                    <a:pt x="28437" y="157991"/>
                    <a:pt x="38410" y="157592"/>
                  </a:cubicBezTo>
                  <a:cubicBezTo>
                    <a:pt x="44660" y="157327"/>
                    <a:pt x="46920" y="159321"/>
                    <a:pt x="46654" y="165571"/>
                  </a:cubicBezTo>
                  <a:cubicBezTo>
                    <a:pt x="46255" y="175410"/>
                    <a:pt x="46654" y="185250"/>
                    <a:pt x="46920" y="195090"/>
                  </a:cubicBezTo>
                  <a:cubicBezTo>
                    <a:pt x="47053" y="201073"/>
                    <a:pt x="47984" y="207722"/>
                    <a:pt x="55696" y="207589"/>
                  </a:cubicBezTo>
                  <a:cubicBezTo>
                    <a:pt x="63142" y="207589"/>
                    <a:pt x="63940" y="200940"/>
                    <a:pt x="65004" y="195090"/>
                  </a:cubicBezTo>
                  <a:cubicBezTo>
                    <a:pt x="68993" y="172086"/>
                    <a:pt x="58887" y="155598"/>
                    <a:pt x="40936" y="142434"/>
                  </a:cubicBezTo>
                  <a:cubicBezTo>
                    <a:pt x="34554" y="137647"/>
                    <a:pt x="28703" y="132063"/>
                    <a:pt x="22587" y="126877"/>
                  </a:cubicBezTo>
                  <a:cubicBezTo>
                    <a:pt x="12215" y="117968"/>
                    <a:pt x="5966" y="106799"/>
                    <a:pt x="3173" y="93502"/>
                  </a:cubicBezTo>
                  <a:cubicBezTo>
                    <a:pt x="-1746" y="69036"/>
                    <a:pt x="-1613" y="44968"/>
                    <a:pt x="8359" y="21832"/>
                  </a:cubicBezTo>
                  <a:cubicBezTo>
                    <a:pt x="11816" y="13854"/>
                    <a:pt x="19529" y="9333"/>
                    <a:pt x="26842" y="5344"/>
                  </a:cubicBezTo>
                  <a:cubicBezTo>
                    <a:pt x="47585" y="-5958"/>
                    <a:pt x="84816" y="1488"/>
                    <a:pt x="98778" y="19970"/>
                  </a:cubicBezTo>
                  <a:cubicBezTo>
                    <a:pt x="106224" y="29810"/>
                    <a:pt x="106756" y="42176"/>
                    <a:pt x="107421" y="53877"/>
                  </a:cubicBezTo>
                  <a:cubicBezTo>
                    <a:pt x="109016" y="77811"/>
                    <a:pt x="108617" y="77811"/>
                    <a:pt x="84949" y="77811"/>
                  </a:cubicBezTo>
                  <a:cubicBezTo>
                    <a:pt x="61680" y="77811"/>
                    <a:pt x="61813" y="77811"/>
                    <a:pt x="61015" y="54808"/>
                  </a:cubicBezTo>
                  <a:cubicBezTo>
                    <a:pt x="60882" y="49489"/>
                    <a:pt x="62477" y="41245"/>
                    <a:pt x="54366" y="41378"/>
                  </a:cubicBezTo>
                  <a:cubicBezTo>
                    <a:pt x="47053" y="41511"/>
                    <a:pt x="46521" y="49090"/>
                    <a:pt x="45457" y="55340"/>
                  </a:cubicBezTo>
                  <a:cubicBezTo>
                    <a:pt x="42266" y="76216"/>
                    <a:pt x="55696" y="87518"/>
                    <a:pt x="70455" y="97757"/>
                  </a:cubicBezTo>
                  <a:cubicBezTo>
                    <a:pt x="98246" y="117170"/>
                    <a:pt x="113670" y="142567"/>
                    <a:pt x="111144" y="177405"/>
                  </a:cubicBezTo>
                  <a:cubicBezTo>
                    <a:pt x="110346" y="188574"/>
                    <a:pt x="111144" y="199744"/>
                    <a:pt x="109282" y="210913"/>
                  </a:cubicBezTo>
                  <a:cubicBezTo>
                    <a:pt x="106490" y="228864"/>
                    <a:pt x="94656" y="238836"/>
                    <a:pt x="78832" y="245219"/>
                  </a:cubicBezTo>
                  <a:cubicBezTo>
                    <a:pt x="76173" y="246283"/>
                    <a:pt x="72317" y="245352"/>
                    <a:pt x="71785" y="249607"/>
                  </a:cubicBezTo>
                  <a:cubicBezTo>
                    <a:pt x="62078" y="249474"/>
                    <a:pt x="52505" y="249474"/>
                    <a:pt x="42931" y="249474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96F5795-EC0D-43CF-9735-8C4BFADE1B4F}"/>
                </a:ext>
              </a:extLst>
            </p:cNvPr>
            <p:cNvSpPr/>
            <p:nvPr/>
          </p:nvSpPr>
          <p:spPr>
            <a:xfrm>
              <a:off x="2344260" y="2702280"/>
              <a:ext cx="386268" cy="617254"/>
            </a:xfrm>
            <a:custGeom>
              <a:avLst/>
              <a:gdLst>
                <a:gd name="connsiteX0" fmla="*/ 189282 w 386268"/>
                <a:gd name="connsiteY0" fmla="*/ 316339 h 617254"/>
                <a:gd name="connsiteX1" fmla="*/ 185293 w 386268"/>
                <a:gd name="connsiteY1" fmla="*/ 374180 h 617254"/>
                <a:gd name="connsiteX2" fmla="*/ 166943 w 386268"/>
                <a:gd name="connsiteY2" fmla="*/ 583605 h 617254"/>
                <a:gd name="connsiteX3" fmla="*/ 165081 w 386268"/>
                <a:gd name="connsiteY3" fmla="*/ 609002 h 617254"/>
                <a:gd name="connsiteX4" fmla="*/ 156704 w 386268"/>
                <a:gd name="connsiteY4" fmla="*/ 617246 h 617254"/>
                <a:gd name="connsiteX5" fmla="*/ 51127 w 386268"/>
                <a:gd name="connsiteY5" fmla="*/ 617246 h 617254"/>
                <a:gd name="connsiteX6" fmla="*/ 41554 w 386268"/>
                <a:gd name="connsiteY6" fmla="*/ 607539 h 617254"/>
                <a:gd name="connsiteX7" fmla="*/ 36368 w 386268"/>
                <a:gd name="connsiteY7" fmla="*/ 516190 h 617254"/>
                <a:gd name="connsiteX8" fmla="*/ 22007 w 386268"/>
                <a:gd name="connsiteY8" fmla="*/ 320594 h 617254"/>
                <a:gd name="connsiteX9" fmla="*/ 14960 w 386268"/>
                <a:gd name="connsiteY9" fmla="*/ 214086 h 617254"/>
                <a:gd name="connsiteX10" fmla="*/ 68 w 386268"/>
                <a:gd name="connsiteY10" fmla="*/ 9315 h 617254"/>
                <a:gd name="connsiteX11" fmla="*/ 8312 w 386268"/>
                <a:gd name="connsiteY11" fmla="*/ 7 h 617254"/>
                <a:gd name="connsiteX12" fmla="*/ 87295 w 386268"/>
                <a:gd name="connsiteY12" fmla="*/ 7 h 617254"/>
                <a:gd name="connsiteX13" fmla="*/ 95805 w 386268"/>
                <a:gd name="connsiteY13" fmla="*/ 8783 h 617254"/>
                <a:gd name="connsiteX14" fmla="*/ 101389 w 386268"/>
                <a:gd name="connsiteY14" fmla="*/ 149995 h 617254"/>
                <a:gd name="connsiteX15" fmla="*/ 108038 w 386268"/>
                <a:gd name="connsiteY15" fmla="*/ 292138 h 617254"/>
                <a:gd name="connsiteX16" fmla="*/ 112293 w 386268"/>
                <a:gd name="connsiteY16" fmla="*/ 376307 h 617254"/>
                <a:gd name="connsiteX17" fmla="*/ 115218 w 386268"/>
                <a:gd name="connsiteY17" fmla="*/ 381759 h 617254"/>
                <a:gd name="connsiteX18" fmla="*/ 117346 w 386268"/>
                <a:gd name="connsiteY18" fmla="*/ 365537 h 617254"/>
                <a:gd name="connsiteX19" fmla="*/ 122531 w 386268"/>
                <a:gd name="connsiteY19" fmla="*/ 245732 h 617254"/>
                <a:gd name="connsiteX20" fmla="*/ 136892 w 386268"/>
                <a:gd name="connsiteY20" fmla="*/ 55322 h 617254"/>
                <a:gd name="connsiteX21" fmla="*/ 140881 w 386268"/>
                <a:gd name="connsiteY21" fmla="*/ 8783 h 617254"/>
                <a:gd name="connsiteX22" fmla="*/ 150854 w 386268"/>
                <a:gd name="connsiteY22" fmla="*/ 7 h 617254"/>
                <a:gd name="connsiteX23" fmla="*/ 233959 w 386268"/>
                <a:gd name="connsiteY23" fmla="*/ 7 h 617254"/>
                <a:gd name="connsiteX24" fmla="*/ 244065 w 386268"/>
                <a:gd name="connsiteY24" fmla="*/ 9315 h 617254"/>
                <a:gd name="connsiteX25" fmla="*/ 249383 w 386268"/>
                <a:gd name="connsiteY25" fmla="*/ 119014 h 617254"/>
                <a:gd name="connsiteX26" fmla="*/ 254436 w 386268"/>
                <a:gd name="connsiteY26" fmla="*/ 231638 h 617254"/>
                <a:gd name="connsiteX27" fmla="*/ 263212 w 386268"/>
                <a:gd name="connsiteY27" fmla="*/ 410214 h 617254"/>
                <a:gd name="connsiteX28" fmla="*/ 265473 w 386268"/>
                <a:gd name="connsiteY28" fmla="*/ 414071 h 617254"/>
                <a:gd name="connsiteX29" fmla="*/ 267999 w 386268"/>
                <a:gd name="connsiteY29" fmla="*/ 343331 h 617254"/>
                <a:gd name="connsiteX30" fmla="*/ 283822 w 386268"/>
                <a:gd name="connsiteY30" fmla="*/ 88830 h 617254"/>
                <a:gd name="connsiteX31" fmla="*/ 290205 w 386268"/>
                <a:gd name="connsiteY31" fmla="*/ 7852 h 617254"/>
                <a:gd name="connsiteX32" fmla="*/ 298050 w 386268"/>
                <a:gd name="connsiteY32" fmla="*/ 140 h 617254"/>
                <a:gd name="connsiteX33" fmla="*/ 379028 w 386268"/>
                <a:gd name="connsiteY33" fmla="*/ 140 h 617254"/>
                <a:gd name="connsiteX34" fmla="*/ 386208 w 386268"/>
                <a:gd name="connsiteY34" fmla="*/ 7852 h 617254"/>
                <a:gd name="connsiteX35" fmla="*/ 373443 w 386268"/>
                <a:gd name="connsiteY35" fmla="*/ 182174 h 617254"/>
                <a:gd name="connsiteX36" fmla="*/ 371847 w 386268"/>
                <a:gd name="connsiteY36" fmla="*/ 207571 h 617254"/>
                <a:gd name="connsiteX37" fmla="*/ 360412 w 386268"/>
                <a:gd name="connsiteY37" fmla="*/ 377903 h 617254"/>
                <a:gd name="connsiteX38" fmla="*/ 346716 w 386268"/>
                <a:gd name="connsiteY38" fmla="*/ 568447 h 617254"/>
                <a:gd name="connsiteX39" fmla="*/ 343126 w 386268"/>
                <a:gd name="connsiteY39" fmla="*/ 609933 h 617254"/>
                <a:gd name="connsiteX40" fmla="*/ 334882 w 386268"/>
                <a:gd name="connsiteY40" fmla="*/ 617246 h 617254"/>
                <a:gd name="connsiteX41" fmla="*/ 228241 w 386268"/>
                <a:gd name="connsiteY41" fmla="*/ 617113 h 617254"/>
                <a:gd name="connsiteX42" fmla="*/ 220396 w 386268"/>
                <a:gd name="connsiteY42" fmla="*/ 610332 h 617254"/>
                <a:gd name="connsiteX43" fmla="*/ 207498 w 386268"/>
                <a:gd name="connsiteY43" fmla="*/ 494250 h 617254"/>
                <a:gd name="connsiteX44" fmla="*/ 193138 w 386268"/>
                <a:gd name="connsiteY44" fmla="*/ 323120 h 617254"/>
                <a:gd name="connsiteX45" fmla="*/ 189282 w 386268"/>
                <a:gd name="connsiteY45" fmla="*/ 316339 h 617254"/>
                <a:gd name="connsiteX46" fmla="*/ 115085 w 386268"/>
                <a:gd name="connsiteY46" fmla="*/ 390136 h 617254"/>
                <a:gd name="connsiteX47" fmla="*/ 115218 w 386268"/>
                <a:gd name="connsiteY47" fmla="*/ 389205 h 617254"/>
                <a:gd name="connsiteX48" fmla="*/ 114154 w 386268"/>
                <a:gd name="connsiteY48" fmla="*/ 389471 h 617254"/>
                <a:gd name="connsiteX49" fmla="*/ 114420 w 386268"/>
                <a:gd name="connsiteY49" fmla="*/ 390402 h 617254"/>
                <a:gd name="connsiteX50" fmla="*/ 115085 w 386268"/>
                <a:gd name="connsiteY50" fmla="*/ 390136 h 61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86268" h="617254">
                  <a:moveTo>
                    <a:pt x="189282" y="316339"/>
                  </a:moveTo>
                  <a:cubicBezTo>
                    <a:pt x="187952" y="336417"/>
                    <a:pt x="187287" y="355298"/>
                    <a:pt x="185293" y="374180"/>
                  </a:cubicBezTo>
                  <a:cubicBezTo>
                    <a:pt x="178245" y="443988"/>
                    <a:pt x="174921" y="514063"/>
                    <a:pt x="166943" y="583605"/>
                  </a:cubicBezTo>
                  <a:cubicBezTo>
                    <a:pt x="166012" y="591982"/>
                    <a:pt x="165214" y="600492"/>
                    <a:pt x="165081" y="609002"/>
                  </a:cubicBezTo>
                  <a:cubicBezTo>
                    <a:pt x="164948" y="614986"/>
                    <a:pt x="163087" y="617246"/>
                    <a:pt x="156704" y="617246"/>
                  </a:cubicBezTo>
                  <a:cubicBezTo>
                    <a:pt x="121468" y="616980"/>
                    <a:pt x="86231" y="616980"/>
                    <a:pt x="51127" y="617246"/>
                  </a:cubicBezTo>
                  <a:cubicBezTo>
                    <a:pt x="43814" y="617246"/>
                    <a:pt x="41953" y="614188"/>
                    <a:pt x="41554" y="607539"/>
                  </a:cubicBezTo>
                  <a:cubicBezTo>
                    <a:pt x="40091" y="577090"/>
                    <a:pt x="38628" y="546640"/>
                    <a:pt x="36368" y="516190"/>
                  </a:cubicBezTo>
                  <a:cubicBezTo>
                    <a:pt x="31448" y="451036"/>
                    <a:pt x="27193" y="385748"/>
                    <a:pt x="22007" y="320594"/>
                  </a:cubicBezTo>
                  <a:cubicBezTo>
                    <a:pt x="19215" y="285091"/>
                    <a:pt x="17885" y="249589"/>
                    <a:pt x="14960" y="214086"/>
                  </a:cubicBezTo>
                  <a:cubicBezTo>
                    <a:pt x="9375" y="145873"/>
                    <a:pt x="4456" y="77660"/>
                    <a:pt x="68" y="9315"/>
                  </a:cubicBezTo>
                  <a:cubicBezTo>
                    <a:pt x="-331" y="2134"/>
                    <a:pt x="865" y="-126"/>
                    <a:pt x="8312" y="7"/>
                  </a:cubicBezTo>
                  <a:cubicBezTo>
                    <a:pt x="34639" y="406"/>
                    <a:pt x="60967" y="406"/>
                    <a:pt x="87295" y="7"/>
                  </a:cubicBezTo>
                  <a:cubicBezTo>
                    <a:pt x="94475" y="-126"/>
                    <a:pt x="95539" y="2666"/>
                    <a:pt x="95805" y="8783"/>
                  </a:cubicBezTo>
                  <a:cubicBezTo>
                    <a:pt x="97400" y="55854"/>
                    <a:pt x="98065" y="103057"/>
                    <a:pt x="101389" y="149995"/>
                  </a:cubicBezTo>
                  <a:cubicBezTo>
                    <a:pt x="104714" y="197332"/>
                    <a:pt x="104581" y="244802"/>
                    <a:pt x="108038" y="292138"/>
                  </a:cubicBezTo>
                  <a:cubicBezTo>
                    <a:pt x="110032" y="320195"/>
                    <a:pt x="111362" y="348251"/>
                    <a:pt x="112293" y="376307"/>
                  </a:cubicBezTo>
                  <a:cubicBezTo>
                    <a:pt x="112293" y="378169"/>
                    <a:pt x="111628" y="380430"/>
                    <a:pt x="115218" y="381759"/>
                  </a:cubicBezTo>
                  <a:cubicBezTo>
                    <a:pt x="117878" y="376573"/>
                    <a:pt x="117080" y="370856"/>
                    <a:pt x="117346" y="365537"/>
                  </a:cubicBezTo>
                  <a:cubicBezTo>
                    <a:pt x="119207" y="325647"/>
                    <a:pt x="120005" y="285623"/>
                    <a:pt x="122531" y="245732"/>
                  </a:cubicBezTo>
                  <a:cubicBezTo>
                    <a:pt x="126653" y="182174"/>
                    <a:pt x="131440" y="118748"/>
                    <a:pt x="136892" y="55322"/>
                  </a:cubicBezTo>
                  <a:cubicBezTo>
                    <a:pt x="138222" y="39764"/>
                    <a:pt x="140615" y="24340"/>
                    <a:pt x="140881" y="8783"/>
                  </a:cubicBezTo>
                  <a:cubicBezTo>
                    <a:pt x="141014" y="1470"/>
                    <a:pt x="144072" y="7"/>
                    <a:pt x="150854" y="7"/>
                  </a:cubicBezTo>
                  <a:cubicBezTo>
                    <a:pt x="178511" y="406"/>
                    <a:pt x="206169" y="406"/>
                    <a:pt x="233959" y="7"/>
                  </a:cubicBezTo>
                  <a:cubicBezTo>
                    <a:pt x="241272" y="-126"/>
                    <a:pt x="243799" y="1603"/>
                    <a:pt x="244065" y="9315"/>
                  </a:cubicBezTo>
                  <a:cubicBezTo>
                    <a:pt x="245394" y="45881"/>
                    <a:pt x="246857" y="82447"/>
                    <a:pt x="249383" y="119014"/>
                  </a:cubicBezTo>
                  <a:cubicBezTo>
                    <a:pt x="251910" y="156511"/>
                    <a:pt x="251245" y="194274"/>
                    <a:pt x="254436" y="231638"/>
                  </a:cubicBezTo>
                  <a:cubicBezTo>
                    <a:pt x="259489" y="291075"/>
                    <a:pt x="258691" y="350778"/>
                    <a:pt x="263212" y="410214"/>
                  </a:cubicBezTo>
                  <a:cubicBezTo>
                    <a:pt x="263345" y="411544"/>
                    <a:pt x="263611" y="412741"/>
                    <a:pt x="265473" y="414071"/>
                  </a:cubicBezTo>
                  <a:cubicBezTo>
                    <a:pt x="266270" y="390535"/>
                    <a:pt x="266669" y="366867"/>
                    <a:pt x="267999" y="343331"/>
                  </a:cubicBezTo>
                  <a:cubicBezTo>
                    <a:pt x="273052" y="258497"/>
                    <a:pt x="278370" y="173664"/>
                    <a:pt x="283822" y="88830"/>
                  </a:cubicBezTo>
                  <a:cubicBezTo>
                    <a:pt x="285551" y="61837"/>
                    <a:pt x="288343" y="34845"/>
                    <a:pt x="290205" y="7852"/>
                  </a:cubicBezTo>
                  <a:cubicBezTo>
                    <a:pt x="290604" y="2400"/>
                    <a:pt x="292199" y="140"/>
                    <a:pt x="298050" y="140"/>
                  </a:cubicBezTo>
                  <a:cubicBezTo>
                    <a:pt x="325042" y="406"/>
                    <a:pt x="352035" y="406"/>
                    <a:pt x="379028" y="140"/>
                  </a:cubicBezTo>
                  <a:cubicBezTo>
                    <a:pt x="385144" y="140"/>
                    <a:pt x="386607" y="2400"/>
                    <a:pt x="386208" y="7852"/>
                  </a:cubicBezTo>
                  <a:cubicBezTo>
                    <a:pt x="381820" y="65959"/>
                    <a:pt x="377698" y="124066"/>
                    <a:pt x="373443" y="182174"/>
                  </a:cubicBezTo>
                  <a:cubicBezTo>
                    <a:pt x="372778" y="190684"/>
                    <a:pt x="372512" y="199061"/>
                    <a:pt x="371847" y="207571"/>
                  </a:cubicBezTo>
                  <a:cubicBezTo>
                    <a:pt x="368124" y="264348"/>
                    <a:pt x="364667" y="321126"/>
                    <a:pt x="360412" y="377903"/>
                  </a:cubicBezTo>
                  <a:cubicBezTo>
                    <a:pt x="355625" y="441462"/>
                    <a:pt x="350439" y="504888"/>
                    <a:pt x="346716" y="568447"/>
                  </a:cubicBezTo>
                  <a:cubicBezTo>
                    <a:pt x="345918" y="582276"/>
                    <a:pt x="342993" y="595971"/>
                    <a:pt x="343126" y="609933"/>
                  </a:cubicBezTo>
                  <a:cubicBezTo>
                    <a:pt x="343126" y="615917"/>
                    <a:pt x="340334" y="617379"/>
                    <a:pt x="334882" y="617246"/>
                  </a:cubicBezTo>
                  <a:cubicBezTo>
                    <a:pt x="299379" y="617113"/>
                    <a:pt x="263744" y="617113"/>
                    <a:pt x="228241" y="617113"/>
                  </a:cubicBezTo>
                  <a:cubicBezTo>
                    <a:pt x="223322" y="617113"/>
                    <a:pt x="221061" y="615783"/>
                    <a:pt x="220396" y="610332"/>
                  </a:cubicBezTo>
                  <a:cubicBezTo>
                    <a:pt x="215875" y="571638"/>
                    <a:pt x="211487" y="533077"/>
                    <a:pt x="207498" y="494250"/>
                  </a:cubicBezTo>
                  <a:cubicBezTo>
                    <a:pt x="201781" y="437340"/>
                    <a:pt x="197925" y="380164"/>
                    <a:pt x="193138" y="323120"/>
                  </a:cubicBezTo>
                  <a:cubicBezTo>
                    <a:pt x="193138" y="321259"/>
                    <a:pt x="193404" y="319131"/>
                    <a:pt x="189282" y="316339"/>
                  </a:cubicBezTo>
                  <a:close/>
                  <a:moveTo>
                    <a:pt x="115085" y="390136"/>
                  </a:moveTo>
                  <a:cubicBezTo>
                    <a:pt x="115085" y="389870"/>
                    <a:pt x="115351" y="389471"/>
                    <a:pt x="115218" y="389205"/>
                  </a:cubicBezTo>
                  <a:cubicBezTo>
                    <a:pt x="114819" y="388408"/>
                    <a:pt x="114420" y="388408"/>
                    <a:pt x="114154" y="389471"/>
                  </a:cubicBezTo>
                  <a:cubicBezTo>
                    <a:pt x="114154" y="389737"/>
                    <a:pt x="114287" y="390003"/>
                    <a:pt x="114420" y="390402"/>
                  </a:cubicBezTo>
                  <a:cubicBezTo>
                    <a:pt x="114686" y="390269"/>
                    <a:pt x="114819" y="390136"/>
                    <a:pt x="115085" y="390136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D37206F-669D-4397-A2CD-46F08133578D}"/>
                </a:ext>
              </a:extLst>
            </p:cNvPr>
            <p:cNvSpPr/>
            <p:nvPr/>
          </p:nvSpPr>
          <p:spPr>
            <a:xfrm>
              <a:off x="2583459" y="2052603"/>
              <a:ext cx="315039" cy="588122"/>
            </a:xfrm>
            <a:custGeom>
              <a:avLst/>
              <a:gdLst>
                <a:gd name="connsiteX0" fmla="*/ 146077 w 315039"/>
                <a:gd name="connsiteY0" fmla="*/ 399 h 588122"/>
                <a:gd name="connsiteX1" fmla="*/ 196340 w 315039"/>
                <a:gd name="connsiteY1" fmla="*/ 266 h 588122"/>
                <a:gd name="connsiteX2" fmla="*/ 206445 w 315039"/>
                <a:gd name="connsiteY2" fmla="*/ 8377 h 588122"/>
                <a:gd name="connsiteX3" fmla="*/ 230113 w 315039"/>
                <a:gd name="connsiteY3" fmla="*/ 134963 h 588122"/>
                <a:gd name="connsiteX4" fmla="*/ 251920 w 315039"/>
                <a:gd name="connsiteY4" fmla="*/ 250512 h 588122"/>
                <a:gd name="connsiteX5" fmla="*/ 274126 w 315039"/>
                <a:gd name="connsiteY5" fmla="*/ 368057 h 588122"/>
                <a:gd name="connsiteX6" fmla="*/ 289417 w 315039"/>
                <a:gd name="connsiteY6" fmla="*/ 450763 h 588122"/>
                <a:gd name="connsiteX7" fmla="*/ 314415 w 315039"/>
                <a:gd name="connsiteY7" fmla="*/ 577881 h 588122"/>
                <a:gd name="connsiteX8" fmla="*/ 306437 w 315039"/>
                <a:gd name="connsiteY8" fmla="*/ 588119 h 588122"/>
                <a:gd name="connsiteX9" fmla="*/ 218279 w 315039"/>
                <a:gd name="connsiteY9" fmla="*/ 587986 h 588122"/>
                <a:gd name="connsiteX10" fmla="*/ 207509 w 315039"/>
                <a:gd name="connsiteY10" fmla="*/ 578811 h 588122"/>
                <a:gd name="connsiteX11" fmla="*/ 187564 w 315039"/>
                <a:gd name="connsiteY11" fmla="*/ 476293 h 588122"/>
                <a:gd name="connsiteX12" fmla="*/ 177591 w 315039"/>
                <a:gd name="connsiteY12" fmla="*/ 429754 h 588122"/>
                <a:gd name="connsiteX13" fmla="*/ 169347 w 315039"/>
                <a:gd name="connsiteY13" fmla="*/ 423105 h 588122"/>
                <a:gd name="connsiteX14" fmla="*/ 132515 w 315039"/>
                <a:gd name="connsiteY14" fmla="*/ 423105 h 588122"/>
                <a:gd name="connsiteX15" fmla="*/ 124803 w 315039"/>
                <a:gd name="connsiteY15" fmla="*/ 429754 h 588122"/>
                <a:gd name="connsiteX16" fmla="*/ 114564 w 315039"/>
                <a:gd name="connsiteY16" fmla="*/ 515385 h 588122"/>
                <a:gd name="connsiteX17" fmla="*/ 105655 w 315039"/>
                <a:gd name="connsiteY17" fmla="*/ 580673 h 588122"/>
                <a:gd name="connsiteX18" fmla="*/ 97012 w 315039"/>
                <a:gd name="connsiteY18" fmla="*/ 587853 h 588122"/>
                <a:gd name="connsiteX19" fmla="*/ 6860 w 315039"/>
                <a:gd name="connsiteY19" fmla="*/ 587853 h 588122"/>
                <a:gd name="connsiteX20" fmla="*/ 344 w 315039"/>
                <a:gd name="connsiteY20" fmla="*/ 579875 h 588122"/>
                <a:gd name="connsiteX21" fmla="*/ 14838 w 315039"/>
                <a:gd name="connsiteY21" fmla="*/ 483739 h 588122"/>
                <a:gd name="connsiteX22" fmla="*/ 30794 w 315039"/>
                <a:gd name="connsiteY22" fmla="*/ 375370 h 588122"/>
                <a:gd name="connsiteX23" fmla="*/ 45686 w 315039"/>
                <a:gd name="connsiteY23" fmla="*/ 274979 h 588122"/>
                <a:gd name="connsiteX24" fmla="*/ 68025 w 315039"/>
                <a:gd name="connsiteY24" fmla="*/ 124458 h 588122"/>
                <a:gd name="connsiteX25" fmla="*/ 85976 w 315039"/>
                <a:gd name="connsiteY25" fmla="*/ 7180 h 588122"/>
                <a:gd name="connsiteX26" fmla="*/ 94752 w 315039"/>
                <a:gd name="connsiteY26" fmla="*/ 0 h 588122"/>
                <a:gd name="connsiteX27" fmla="*/ 146077 w 315039"/>
                <a:gd name="connsiteY27" fmla="*/ 399 h 588122"/>
                <a:gd name="connsiteX28" fmla="*/ 148471 w 315039"/>
                <a:gd name="connsiteY28" fmla="*/ 216473 h 588122"/>
                <a:gd name="connsiteX29" fmla="*/ 147407 w 315039"/>
                <a:gd name="connsiteY29" fmla="*/ 218733 h 588122"/>
                <a:gd name="connsiteX30" fmla="*/ 133711 w 315039"/>
                <a:gd name="connsiteY30" fmla="*/ 329230 h 588122"/>
                <a:gd name="connsiteX31" fmla="*/ 139695 w 315039"/>
                <a:gd name="connsiteY31" fmla="*/ 335612 h 588122"/>
                <a:gd name="connsiteX32" fmla="*/ 158045 w 315039"/>
                <a:gd name="connsiteY32" fmla="*/ 335479 h 588122"/>
                <a:gd name="connsiteX33" fmla="*/ 170544 w 315039"/>
                <a:gd name="connsiteY33" fmla="*/ 320986 h 588122"/>
                <a:gd name="connsiteX34" fmla="*/ 152194 w 315039"/>
                <a:gd name="connsiteY34" fmla="*/ 223653 h 588122"/>
                <a:gd name="connsiteX35" fmla="*/ 148471 w 315039"/>
                <a:gd name="connsiteY35" fmla="*/ 216473 h 58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5039" h="588122">
                  <a:moveTo>
                    <a:pt x="146077" y="399"/>
                  </a:moveTo>
                  <a:cubicBezTo>
                    <a:pt x="162831" y="399"/>
                    <a:pt x="179585" y="665"/>
                    <a:pt x="196340" y="266"/>
                  </a:cubicBezTo>
                  <a:cubicBezTo>
                    <a:pt x="202589" y="133"/>
                    <a:pt x="205248" y="1995"/>
                    <a:pt x="206445" y="8377"/>
                  </a:cubicBezTo>
                  <a:cubicBezTo>
                    <a:pt x="214024" y="50528"/>
                    <a:pt x="222667" y="92679"/>
                    <a:pt x="230113" y="134963"/>
                  </a:cubicBezTo>
                  <a:cubicBezTo>
                    <a:pt x="236895" y="173524"/>
                    <a:pt x="245006" y="211819"/>
                    <a:pt x="251920" y="250512"/>
                  </a:cubicBezTo>
                  <a:cubicBezTo>
                    <a:pt x="258835" y="289738"/>
                    <a:pt x="267212" y="328698"/>
                    <a:pt x="274126" y="368057"/>
                  </a:cubicBezTo>
                  <a:cubicBezTo>
                    <a:pt x="278913" y="395714"/>
                    <a:pt x="284498" y="423238"/>
                    <a:pt x="289417" y="450763"/>
                  </a:cubicBezTo>
                  <a:cubicBezTo>
                    <a:pt x="297130" y="493313"/>
                    <a:pt x="305906" y="535597"/>
                    <a:pt x="314415" y="577881"/>
                  </a:cubicBezTo>
                  <a:cubicBezTo>
                    <a:pt x="315878" y="584795"/>
                    <a:pt x="315346" y="588252"/>
                    <a:pt x="306437" y="588119"/>
                  </a:cubicBezTo>
                  <a:cubicBezTo>
                    <a:pt x="277051" y="587587"/>
                    <a:pt x="247665" y="587720"/>
                    <a:pt x="218279" y="587986"/>
                  </a:cubicBezTo>
                  <a:cubicBezTo>
                    <a:pt x="211365" y="587986"/>
                    <a:pt x="208440" y="585460"/>
                    <a:pt x="207509" y="578811"/>
                  </a:cubicBezTo>
                  <a:cubicBezTo>
                    <a:pt x="202988" y="544240"/>
                    <a:pt x="193547" y="510599"/>
                    <a:pt x="187564" y="476293"/>
                  </a:cubicBezTo>
                  <a:cubicBezTo>
                    <a:pt x="184904" y="460736"/>
                    <a:pt x="182511" y="444912"/>
                    <a:pt x="177591" y="429754"/>
                  </a:cubicBezTo>
                  <a:cubicBezTo>
                    <a:pt x="176128" y="425100"/>
                    <a:pt x="174400" y="422972"/>
                    <a:pt x="169347" y="423105"/>
                  </a:cubicBezTo>
                  <a:cubicBezTo>
                    <a:pt x="157114" y="423371"/>
                    <a:pt x="144748" y="423371"/>
                    <a:pt x="132515" y="423105"/>
                  </a:cubicBezTo>
                  <a:cubicBezTo>
                    <a:pt x="127462" y="422972"/>
                    <a:pt x="125334" y="424435"/>
                    <a:pt x="124803" y="429754"/>
                  </a:cubicBezTo>
                  <a:cubicBezTo>
                    <a:pt x="121744" y="458342"/>
                    <a:pt x="119484" y="487063"/>
                    <a:pt x="114564" y="515385"/>
                  </a:cubicBezTo>
                  <a:cubicBezTo>
                    <a:pt x="110841" y="537059"/>
                    <a:pt x="110708" y="559132"/>
                    <a:pt x="105655" y="580673"/>
                  </a:cubicBezTo>
                  <a:cubicBezTo>
                    <a:pt x="104458" y="585859"/>
                    <a:pt x="102730" y="587853"/>
                    <a:pt x="97012" y="587853"/>
                  </a:cubicBezTo>
                  <a:cubicBezTo>
                    <a:pt x="66961" y="587587"/>
                    <a:pt x="36910" y="587587"/>
                    <a:pt x="6860" y="587853"/>
                  </a:cubicBezTo>
                  <a:cubicBezTo>
                    <a:pt x="477" y="587853"/>
                    <a:pt x="-720" y="585327"/>
                    <a:pt x="344" y="579875"/>
                  </a:cubicBezTo>
                  <a:cubicBezTo>
                    <a:pt x="6860" y="548096"/>
                    <a:pt x="10051" y="515784"/>
                    <a:pt x="14838" y="483739"/>
                  </a:cubicBezTo>
                  <a:cubicBezTo>
                    <a:pt x="20289" y="447572"/>
                    <a:pt x="24943" y="411404"/>
                    <a:pt x="30794" y="375370"/>
                  </a:cubicBezTo>
                  <a:cubicBezTo>
                    <a:pt x="36378" y="341995"/>
                    <a:pt x="40766" y="308487"/>
                    <a:pt x="45686" y="274979"/>
                  </a:cubicBezTo>
                  <a:cubicBezTo>
                    <a:pt x="53000" y="224850"/>
                    <a:pt x="60845" y="174721"/>
                    <a:pt x="68025" y="124458"/>
                  </a:cubicBezTo>
                  <a:cubicBezTo>
                    <a:pt x="73610" y="85366"/>
                    <a:pt x="80125" y="46273"/>
                    <a:pt x="85976" y="7180"/>
                  </a:cubicBezTo>
                  <a:cubicBezTo>
                    <a:pt x="86774" y="1596"/>
                    <a:pt x="89300" y="0"/>
                    <a:pt x="94752" y="0"/>
                  </a:cubicBezTo>
                  <a:cubicBezTo>
                    <a:pt x="111905" y="532"/>
                    <a:pt x="128925" y="399"/>
                    <a:pt x="146077" y="399"/>
                  </a:cubicBezTo>
                  <a:close/>
                  <a:moveTo>
                    <a:pt x="148471" y="216473"/>
                  </a:moveTo>
                  <a:cubicBezTo>
                    <a:pt x="147939" y="217536"/>
                    <a:pt x="147540" y="218068"/>
                    <a:pt x="147407" y="218733"/>
                  </a:cubicBezTo>
                  <a:cubicBezTo>
                    <a:pt x="143285" y="255565"/>
                    <a:pt x="139562" y="292531"/>
                    <a:pt x="133711" y="329230"/>
                  </a:cubicBezTo>
                  <a:cubicBezTo>
                    <a:pt x="132914" y="334283"/>
                    <a:pt x="134775" y="335878"/>
                    <a:pt x="139695" y="335612"/>
                  </a:cubicBezTo>
                  <a:cubicBezTo>
                    <a:pt x="145812" y="335346"/>
                    <a:pt x="151928" y="335612"/>
                    <a:pt x="158045" y="335479"/>
                  </a:cubicBezTo>
                  <a:cubicBezTo>
                    <a:pt x="173070" y="335479"/>
                    <a:pt x="172538" y="335612"/>
                    <a:pt x="170544" y="320986"/>
                  </a:cubicBezTo>
                  <a:cubicBezTo>
                    <a:pt x="166023" y="288275"/>
                    <a:pt x="157114" y="256363"/>
                    <a:pt x="152194" y="223653"/>
                  </a:cubicBezTo>
                  <a:cubicBezTo>
                    <a:pt x="151795" y="221259"/>
                    <a:pt x="152460" y="218068"/>
                    <a:pt x="148471" y="216473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5DC60D7-3C11-4645-A21A-3865AC055076}"/>
                </a:ext>
              </a:extLst>
            </p:cNvPr>
            <p:cNvSpPr/>
            <p:nvPr/>
          </p:nvSpPr>
          <p:spPr>
            <a:xfrm>
              <a:off x="2950389" y="2700069"/>
              <a:ext cx="236176" cy="632082"/>
            </a:xfrm>
            <a:custGeom>
              <a:avLst/>
              <a:gdLst>
                <a:gd name="connsiteX0" fmla="*/ 50536 w 236176"/>
                <a:gd name="connsiteY0" fmla="*/ 400591 h 632082"/>
                <a:gd name="connsiteX1" fmla="*/ 85374 w 236176"/>
                <a:gd name="connsiteY1" fmla="*/ 400591 h 632082"/>
                <a:gd name="connsiteX2" fmla="*/ 99602 w 236176"/>
                <a:gd name="connsiteY2" fmla="*/ 414153 h 632082"/>
                <a:gd name="connsiteX3" fmla="*/ 102527 w 236176"/>
                <a:gd name="connsiteY3" fmla="*/ 512683 h 632082"/>
                <a:gd name="connsiteX4" fmla="*/ 119414 w 236176"/>
                <a:gd name="connsiteY4" fmla="*/ 528240 h 632082"/>
                <a:gd name="connsiteX5" fmla="*/ 132711 w 236176"/>
                <a:gd name="connsiteY5" fmla="*/ 514810 h 632082"/>
                <a:gd name="connsiteX6" fmla="*/ 137498 w 236176"/>
                <a:gd name="connsiteY6" fmla="*/ 458432 h 632082"/>
                <a:gd name="connsiteX7" fmla="*/ 134971 w 236176"/>
                <a:gd name="connsiteY7" fmla="*/ 436226 h 632082"/>
                <a:gd name="connsiteX8" fmla="*/ 107846 w 236176"/>
                <a:gd name="connsiteY8" fmla="*/ 383704 h 632082"/>
                <a:gd name="connsiteX9" fmla="*/ 34580 w 236176"/>
                <a:gd name="connsiteY9" fmla="*/ 305252 h 632082"/>
                <a:gd name="connsiteX10" fmla="*/ 8518 w 236176"/>
                <a:gd name="connsiteY10" fmla="*/ 249007 h 632082"/>
                <a:gd name="connsiteX11" fmla="*/ 3732 w 236176"/>
                <a:gd name="connsiteY11" fmla="*/ 106465 h 632082"/>
                <a:gd name="connsiteX12" fmla="*/ 27267 w 236176"/>
                <a:gd name="connsiteY12" fmla="*/ 39714 h 632082"/>
                <a:gd name="connsiteX13" fmla="*/ 106782 w 236176"/>
                <a:gd name="connsiteY13" fmla="*/ 90 h 632082"/>
                <a:gd name="connsiteX14" fmla="*/ 202519 w 236176"/>
                <a:gd name="connsiteY14" fmla="*/ 39316 h 632082"/>
                <a:gd name="connsiteX15" fmla="*/ 220470 w 236176"/>
                <a:gd name="connsiteY15" fmla="*/ 76148 h 632082"/>
                <a:gd name="connsiteX16" fmla="*/ 228049 w 236176"/>
                <a:gd name="connsiteY16" fmla="*/ 189570 h 632082"/>
                <a:gd name="connsiteX17" fmla="*/ 221534 w 236176"/>
                <a:gd name="connsiteY17" fmla="*/ 196218 h 632082"/>
                <a:gd name="connsiteX18" fmla="*/ 138429 w 236176"/>
                <a:gd name="connsiteY18" fmla="*/ 196351 h 632082"/>
                <a:gd name="connsiteX19" fmla="*/ 131514 w 236176"/>
                <a:gd name="connsiteY19" fmla="*/ 187974 h 632082"/>
                <a:gd name="connsiteX20" fmla="*/ 131514 w 236176"/>
                <a:gd name="connsiteY20" fmla="*/ 140106 h 632082"/>
                <a:gd name="connsiteX21" fmla="*/ 126993 w 236176"/>
                <a:gd name="connsiteY21" fmla="*/ 111118 h 632082"/>
                <a:gd name="connsiteX22" fmla="*/ 116622 w 236176"/>
                <a:gd name="connsiteY22" fmla="*/ 103007 h 632082"/>
                <a:gd name="connsiteX23" fmla="*/ 104256 w 236176"/>
                <a:gd name="connsiteY23" fmla="*/ 110055 h 632082"/>
                <a:gd name="connsiteX24" fmla="*/ 98272 w 236176"/>
                <a:gd name="connsiteY24" fmla="*/ 128271 h 632082"/>
                <a:gd name="connsiteX25" fmla="*/ 104921 w 236176"/>
                <a:gd name="connsiteY25" fmla="*/ 200340 h 632082"/>
                <a:gd name="connsiteX26" fmla="*/ 135636 w 236176"/>
                <a:gd name="connsiteY26" fmla="*/ 235710 h 632082"/>
                <a:gd name="connsiteX27" fmla="*/ 204248 w 236176"/>
                <a:gd name="connsiteY27" fmla="*/ 309906 h 632082"/>
                <a:gd name="connsiteX28" fmla="*/ 227517 w 236176"/>
                <a:gd name="connsiteY28" fmla="*/ 363226 h 632082"/>
                <a:gd name="connsiteX29" fmla="*/ 234565 w 236176"/>
                <a:gd name="connsiteY29" fmla="*/ 504040 h 632082"/>
                <a:gd name="connsiteX30" fmla="*/ 221800 w 236176"/>
                <a:gd name="connsiteY30" fmla="*/ 569328 h 632082"/>
                <a:gd name="connsiteX31" fmla="*/ 178319 w 236176"/>
                <a:gd name="connsiteY31" fmla="*/ 616664 h 632082"/>
                <a:gd name="connsiteX32" fmla="*/ 98538 w 236176"/>
                <a:gd name="connsiteY32" fmla="*/ 629695 h 632082"/>
                <a:gd name="connsiteX33" fmla="*/ 21815 w 236176"/>
                <a:gd name="connsiteY33" fmla="*/ 571189 h 632082"/>
                <a:gd name="connsiteX34" fmla="*/ 3466 w 236176"/>
                <a:gd name="connsiteY34" fmla="*/ 473324 h 632082"/>
                <a:gd name="connsiteX35" fmla="*/ 2402 w 236176"/>
                <a:gd name="connsiteY35" fmla="*/ 410297 h 632082"/>
                <a:gd name="connsiteX36" fmla="*/ 12375 w 236176"/>
                <a:gd name="connsiteY36" fmla="*/ 400591 h 632082"/>
                <a:gd name="connsiteX37" fmla="*/ 50536 w 236176"/>
                <a:gd name="connsiteY37" fmla="*/ 400591 h 63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6176" h="632082">
                  <a:moveTo>
                    <a:pt x="50536" y="400591"/>
                  </a:moveTo>
                  <a:cubicBezTo>
                    <a:pt x="62105" y="400591"/>
                    <a:pt x="73806" y="400591"/>
                    <a:pt x="85374" y="400591"/>
                  </a:cubicBezTo>
                  <a:cubicBezTo>
                    <a:pt x="99602" y="400591"/>
                    <a:pt x="99469" y="400591"/>
                    <a:pt x="99602" y="414153"/>
                  </a:cubicBezTo>
                  <a:cubicBezTo>
                    <a:pt x="99868" y="446997"/>
                    <a:pt x="98405" y="479973"/>
                    <a:pt x="102527" y="512683"/>
                  </a:cubicBezTo>
                  <a:cubicBezTo>
                    <a:pt x="104123" y="525182"/>
                    <a:pt x="108910" y="529171"/>
                    <a:pt x="119414" y="528240"/>
                  </a:cubicBezTo>
                  <a:cubicBezTo>
                    <a:pt x="127658" y="527442"/>
                    <a:pt x="130849" y="521193"/>
                    <a:pt x="132711" y="514810"/>
                  </a:cubicBezTo>
                  <a:cubicBezTo>
                    <a:pt x="138296" y="496461"/>
                    <a:pt x="138562" y="477446"/>
                    <a:pt x="137498" y="458432"/>
                  </a:cubicBezTo>
                  <a:cubicBezTo>
                    <a:pt x="137099" y="450986"/>
                    <a:pt x="135237" y="443672"/>
                    <a:pt x="134971" y="436226"/>
                  </a:cubicBezTo>
                  <a:cubicBezTo>
                    <a:pt x="134307" y="414419"/>
                    <a:pt x="121675" y="398995"/>
                    <a:pt x="107846" y="383704"/>
                  </a:cubicBezTo>
                  <a:cubicBezTo>
                    <a:pt x="83779" y="357110"/>
                    <a:pt x="57052" y="333309"/>
                    <a:pt x="34580" y="305252"/>
                  </a:cubicBezTo>
                  <a:cubicBezTo>
                    <a:pt x="21150" y="288498"/>
                    <a:pt x="13438" y="269218"/>
                    <a:pt x="8518" y="249007"/>
                  </a:cubicBezTo>
                  <a:cubicBezTo>
                    <a:pt x="-3050" y="201936"/>
                    <a:pt x="-922" y="154067"/>
                    <a:pt x="3732" y="106465"/>
                  </a:cubicBezTo>
                  <a:cubicBezTo>
                    <a:pt x="5992" y="82663"/>
                    <a:pt x="12109" y="59261"/>
                    <a:pt x="27267" y="39714"/>
                  </a:cubicBezTo>
                  <a:cubicBezTo>
                    <a:pt x="47212" y="13786"/>
                    <a:pt x="73806" y="1154"/>
                    <a:pt x="106782" y="90"/>
                  </a:cubicBezTo>
                  <a:cubicBezTo>
                    <a:pt x="144944" y="-1107"/>
                    <a:pt x="177654" y="9531"/>
                    <a:pt x="202519" y="39316"/>
                  </a:cubicBezTo>
                  <a:cubicBezTo>
                    <a:pt x="211428" y="49953"/>
                    <a:pt x="217412" y="62585"/>
                    <a:pt x="220470" y="76148"/>
                  </a:cubicBezTo>
                  <a:cubicBezTo>
                    <a:pt x="228847" y="113512"/>
                    <a:pt x="227916" y="151541"/>
                    <a:pt x="228049" y="189570"/>
                  </a:cubicBezTo>
                  <a:cubicBezTo>
                    <a:pt x="228049" y="194224"/>
                    <a:pt x="226454" y="196351"/>
                    <a:pt x="221534" y="196218"/>
                  </a:cubicBezTo>
                  <a:cubicBezTo>
                    <a:pt x="193876" y="196085"/>
                    <a:pt x="166219" y="196085"/>
                    <a:pt x="138429" y="196351"/>
                  </a:cubicBezTo>
                  <a:cubicBezTo>
                    <a:pt x="131780" y="196351"/>
                    <a:pt x="131514" y="192894"/>
                    <a:pt x="131514" y="187974"/>
                  </a:cubicBezTo>
                  <a:cubicBezTo>
                    <a:pt x="131647" y="172018"/>
                    <a:pt x="131514" y="156062"/>
                    <a:pt x="131514" y="140106"/>
                  </a:cubicBezTo>
                  <a:cubicBezTo>
                    <a:pt x="131514" y="130133"/>
                    <a:pt x="130185" y="120559"/>
                    <a:pt x="126993" y="111118"/>
                  </a:cubicBezTo>
                  <a:cubicBezTo>
                    <a:pt x="125398" y="106332"/>
                    <a:pt x="122472" y="102874"/>
                    <a:pt x="116622" y="103007"/>
                  </a:cubicBezTo>
                  <a:cubicBezTo>
                    <a:pt x="111170" y="103140"/>
                    <a:pt x="106383" y="104337"/>
                    <a:pt x="104256" y="110055"/>
                  </a:cubicBezTo>
                  <a:cubicBezTo>
                    <a:pt x="101995" y="116038"/>
                    <a:pt x="98937" y="122022"/>
                    <a:pt x="98272" y="128271"/>
                  </a:cubicBezTo>
                  <a:cubicBezTo>
                    <a:pt x="95480" y="152738"/>
                    <a:pt x="95480" y="177337"/>
                    <a:pt x="104921" y="200340"/>
                  </a:cubicBezTo>
                  <a:cubicBezTo>
                    <a:pt x="110904" y="215100"/>
                    <a:pt x="124068" y="225072"/>
                    <a:pt x="135636" y="235710"/>
                  </a:cubicBezTo>
                  <a:cubicBezTo>
                    <a:pt x="160634" y="258447"/>
                    <a:pt x="184702" y="282382"/>
                    <a:pt x="204248" y="309906"/>
                  </a:cubicBezTo>
                  <a:cubicBezTo>
                    <a:pt x="215550" y="325862"/>
                    <a:pt x="223927" y="343680"/>
                    <a:pt x="227517" y="363226"/>
                  </a:cubicBezTo>
                  <a:cubicBezTo>
                    <a:pt x="236027" y="409898"/>
                    <a:pt x="238022" y="456836"/>
                    <a:pt x="234565" y="504040"/>
                  </a:cubicBezTo>
                  <a:cubicBezTo>
                    <a:pt x="232969" y="526113"/>
                    <a:pt x="231506" y="548451"/>
                    <a:pt x="221800" y="569328"/>
                  </a:cubicBezTo>
                  <a:cubicBezTo>
                    <a:pt x="212226" y="589805"/>
                    <a:pt x="197201" y="604963"/>
                    <a:pt x="178319" y="616664"/>
                  </a:cubicBezTo>
                  <a:cubicBezTo>
                    <a:pt x="153587" y="632089"/>
                    <a:pt x="126195" y="634881"/>
                    <a:pt x="98538" y="629695"/>
                  </a:cubicBezTo>
                  <a:cubicBezTo>
                    <a:pt x="63700" y="623047"/>
                    <a:pt x="38037" y="603101"/>
                    <a:pt x="21815" y="571189"/>
                  </a:cubicBezTo>
                  <a:cubicBezTo>
                    <a:pt x="6125" y="540207"/>
                    <a:pt x="6258" y="506433"/>
                    <a:pt x="3466" y="473324"/>
                  </a:cubicBezTo>
                  <a:cubicBezTo>
                    <a:pt x="1737" y="452448"/>
                    <a:pt x="3067" y="431306"/>
                    <a:pt x="2402" y="410297"/>
                  </a:cubicBezTo>
                  <a:cubicBezTo>
                    <a:pt x="2136" y="402585"/>
                    <a:pt x="4928" y="400325"/>
                    <a:pt x="12375" y="400591"/>
                  </a:cubicBezTo>
                  <a:cubicBezTo>
                    <a:pt x="25272" y="400990"/>
                    <a:pt x="37904" y="400591"/>
                    <a:pt x="50536" y="400591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907AB99-87BC-45A3-A2B0-FFF050693F83}"/>
                </a:ext>
              </a:extLst>
            </p:cNvPr>
            <p:cNvSpPr/>
            <p:nvPr/>
          </p:nvSpPr>
          <p:spPr>
            <a:xfrm>
              <a:off x="2915566" y="2034712"/>
              <a:ext cx="236012" cy="604358"/>
            </a:xfrm>
            <a:custGeom>
              <a:avLst/>
              <a:gdLst>
                <a:gd name="connsiteX0" fmla="*/ 236012 w 236012"/>
                <a:gd name="connsiteY0" fmla="*/ 442193 h 604358"/>
                <a:gd name="connsiteX1" fmla="*/ 228832 w 236012"/>
                <a:gd name="connsiteY1" fmla="*/ 525432 h 604358"/>
                <a:gd name="connsiteX2" fmla="*/ 185351 w 236012"/>
                <a:gd name="connsiteY2" fmla="*/ 585666 h 604358"/>
                <a:gd name="connsiteX3" fmla="*/ 67408 w 236012"/>
                <a:gd name="connsiteY3" fmla="*/ 591384 h 604358"/>
                <a:gd name="connsiteX4" fmla="*/ 18875 w 236012"/>
                <a:gd name="connsiteY4" fmla="*/ 539260 h 604358"/>
                <a:gd name="connsiteX5" fmla="*/ 4248 w 236012"/>
                <a:gd name="connsiteY5" fmla="*/ 439667 h 604358"/>
                <a:gd name="connsiteX6" fmla="*/ 4115 w 236012"/>
                <a:gd name="connsiteY6" fmla="*/ 391931 h 604358"/>
                <a:gd name="connsiteX7" fmla="*/ 12359 w 236012"/>
                <a:gd name="connsiteY7" fmla="*/ 383022 h 604358"/>
                <a:gd name="connsiteX8" fmla="*/ 92273 w 236012"/>
                <a:gd name="connsiteY8" fmla="*/ 383022 h 604358"/>
                <a:gd name="connsiteX9" fmla="*/ 100385 w 236012"/>
                <a:gd name="connsiteY9" fmla="*/ 391133 h 604358"/>
                <a:gd name="connsiteX10" fmla="*/ 100783 w 236012"/>
                <a:gd name="connsiteY10" fmla="*/ 474505 h 604358"/>
                <a:gd name="connsiteX11" fmla="*/ 105570 w 236012"/>
                <a:gd name="connsiteY11" fmla="*/ 498971 h 604358"/>
                <a:gd name="connsiteX12" fmla="*/ 131499 w 236012"/>
                <a:gd name="connsiteY12" fmla="*/ 496179 h 604358"/>
                <a:gd name="connsiteX13" fmla="*/ 137483 w 236012"/>
                <a:gd name="connsiteY13" fmla="*/ 474903 h 604358"/>
                <a:gd name="connsiteX14" fmla="*/ 133361 w 236012"/>
                <a:gd name="connsiteY14" fmla="*/ 405228 h 604358"/>
                <a:gd name="connsiteX15" fmla="*/ 106501 w 236012"/>
                <a:gd name="connsiteY15" fmla="*/ 365869 h 604358"/>
                <a:gd name="connsiteX16" fmla="*/ 40416 w 236012"/>
                <a:gd name="connsiteY16" fmla="*/ 299385 h 604358"/>
                <a:gd name="connsiteX17" fmla="*/ 5711 w 236012"/>
                <a:gd name="connsiteY17" fmla="*/ 224258 h 604358"/>
                <a:gd name="connsiteX18" fmla="*/ 1722 w 236012"/>
                <a:gd name="connsiteY18" fmla="*/ 127058 h 604358"/>
                <a:gd name="connsiteX19" fmla="*/ 13157 w 236012"/>
                <a:gd name="connsiteY19" fmla="*/ 64430 h 604358"/>
                <a:gd name="connsiteX20" fmla="*/ 73126 w 236012"/>
                <a:gd name="connsiteY20" fmla="*/ 6855 h 604358"/>
                <a:gd name="connsiteX21" fmla="*/ 159157 w 236012"/>
                <a:gd name="connsiteY21" fmla="*/ 8450 h 604358"/>
                <a:gd name="connsiteX22" fmla="*/ 221785 w 236012"/>
                <a:gd name="connsiteY22" fmla="*/ 80918 h 604358"/>
                <a:gd name="connsiteX23" fmla="*/ 227768 w 236012"/>
                <a:gd name="connsiteY23" fmla="*/ 180113 h 604358"/>
                <a:gd name="connsiteX24" fmla="*/ 219524 w 236012"/>
                <a:gd name="connsiteY24" fmla="*/ 189021 h 604358"/>
                <a:gd name="connsiteX25" fmla="*/ 139610 w 236012"/>
                <a:gd name="connsiteY25" fmla="*/ 189021 h 604358"/>
                <a:gd name="connsiteX26" fmla="*/ 131233 w 236012"/>
                <a:gd name="connsiteY26" fmla="*/ 180379 h 604358"/>
                <a:gd name="connsiteX27" fmla="*/ 130967 w 236012"/>
                <a:gd name="connsiteY27" fmla="*/ 122404 h 604358"/>
                <a:gd name="connsiteX28" fmla="*/ 116873 w 236012"/>
                <a:gd name="connsiteY28" fmla="*/ 98337 h 604358"/>
                <a:gd name="connsiteX29" fmla="*/ 100119 w 236012"/>
                <a:gd name="connsiteY29" fmla="*/ 120277 h 604358"/>
                <a:gd name="connsiteX30" fmla="*/ 101448 w 236012"/>
                <a:gd name="connsiteY30" fmla="*/ 181043 h 604358"/>
                <a:gd name="connsiteX31" fmla="*/ 128308 w 236012"/>
                <a:gd name="connsiteY31" fmla="*/ 218939 h 604358"/>
                <a:gd name="connsiteX32" fmla="*/ 200909 w 236012"/>
                <a:gd name="connsiteY32" fmla="*/ 292072 h 604358"/>
                <a:gd name="connsiteX33" fmla="*/ 227901 w 236012"/>
                <a:gd name="connsiteY33" fmla="*/ 349780 h 604358"/>
                <a:gd name="connsiteX34" fmla="*/ 236012 w 236012"/>
                <a:gd name="connsiteY34" fmla="*/ 442193 h 60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6012" h="604358">
                  <a:moveTo>
                    <a:pt x="236012" y="442193"/>
                  </a:moveTo>
                  <a:cubicBezTo>
                    <a:pt x="235082" y="469053"/>
                    <a:pt x="235879" y="497375"/>
                    <a:pt x="228832" y="525432"/>
                  </a:cubicBezTo>
                  <a:cubicBezTo>
                    <a:pt x="222317" y="551626"/>
                    <a:pt x="207690" y="571572"/>
                    <a:pt x="185351" y="585666"/>
                  </a:cubicBezTo>
                  <a:cubicBezTo>
                    <a:pt x="147322" y="609468"/>
                    <a:pt x="106900" y="609601"/>
                    <a:pt x="67408" y="591384"/>
                  </a:cubicBezTo>
                  <a:cubicBezTo>
                    <a:pt x="45070" y="581145"/>
                    <a:pt x="28582" y="562929"/>
                    <a:pt x="18875" y="539260"/>
                  </a:cubicBezTo>
                  <a:cubicBezTo>
                    <a:pt x="5711" y="507082"/>
                    <a:pt x="5312" y="473308"/>
                    <a:pt x="4248" y="439667"/>
                  </a:cubicBezTo>
                  <a:cubicBezTo>
                    <a:pt x="3716" y="423711"/>
                    <a:pt x="4381" y="407755"/>
                    <a:pt x="4115" y="391931"/>
                  </a:cubicBezTo>
                  <a:cubicBezTo>
                    <a:pt x="3982" y="385815"/>
                    <a:pt x="5046" y="382889"/>
                    <a:pt x="12359" y="383022"/>
                  </a:cubicBezTo>
                  <a:cubicBezTo>
                    <a:pt x="38953" y="383421"/>
                    <a:pt x="65680" y="383288"/>
                    <a:pt x="92273" y="383022"/>
                  </a:cubicBezTo>
                  <a:cubicBezTo>
                    <a:pt x="98523" y="383022"/>
                    <a:pt x="100385" y="384884"/>
                    <a:pt x="100385" y="391133"/>
                  </a:cubicBezTo>
                  <a:cubicBezTo>
                    <a:pt x="100252" y="418924"/>
                    <a:pt x="100385" y="446714"/>
                    <a:pt x="100783" y="474505"/>
                  </a:cubicBezTo>
                  <a:cubicBezTo>
                    <a:pt x="100916" y="482882"/>
                    <a:pt x="100252" y="491791"/>
                    <a:pt x="105570" y="498971"/>
                  </a:cubicBezTo>
                  <a:cubicBezTo>
                    <a:pt x="113017" y="509342"/>
                    <a:pt x="125649" y="507747"/>
                    <a:pt x="131499" y="496179"/>
                  </a:cubicBezTo>
                  <a:cubicBezTo>
                    <a:pt x="134956" y="489397"/>
                    <a:pt x="137483" y="482616"/>
                    <a:pt x="137483" y="474903"/>
                  </a:cubicBezTo>
                  <a:cubicBezTo>
                    <a:pt x="137350" y="451634"/>
                    <a:pt x="139344" y="428365"/>
                    <a:pt x="133361" y="405228"/>
                  </a:cubicBezTo>
                  <a:cubicBezTo>
                    <a:pt x="128973" y="388607"/>
                    <a:pt x="117404" y="377571"/>
                    <a:pt x="106501" y="365869"/>
                  </a:cubicBezTo>
                  <a:cubicBezTo>
                    <a:pt x="85359" y="342866"/>
                    <a:pt x="61425" y="322522"/>
                    <a:pt x="40416" y="299385"/>
                  </a:cubicBezTo>
                  <a:cubicBezTo>
                    <a:pt x="21002" y="277844"/>
                    <a:pt x="10897" y="252181"/>
                    <a:pt x="5711" y="224258"/>
                  </a:cubicBezTo>
                  <a:cubicBezTo>
                    <a:pt x="-273" y="192080"/>
                    <a:pt x="-1469" y="159502"/>
                    <a:pt x="1722" y="127058"/>
                  </a:cubicBezTo>
                  <a:cubicBezTo>
                    <a:pt x="3716" y="105916"/>
                    <a:pt x="4780" y="84508"/>
                    <a:pt x="13157" y="64430"/>
                  </a:cubicBezTo>
                  <a:cubicBezTo>
                    <a:pt x="24726" y="36640"/>
                    <a:pt x="43740" y="16694"/>
                    <a:pt x="73126" y="6855"/>
                  </a:cubicBezTo>
                  <a:cubicBezTo>
                    <a:pt x="102113" y="-2852"/>
                    <a:pt x="131100" y="-2187"/>
                    <a:pt x="159157" y="8450"/>
                  </a:cubicBezTo>
                  <a:cubicBezTo>
                    <a:pt x="192665" y="21082"/>
                    <a:pt x="215003" y="43953"/>
                    <a:pt x="221785" y="80918"/>
                  </a:cubicBezTo>
                  <a:cubicBezTo>
                    <a:pt x="227768" y="113894"/>
                    <a:pt x="226970" y="147003"/>
                    <a:pt x="227768" y="180113"/>
                  </a:cubicBezTo>
                  <a:cubicBezTo>
                    <a:pt x="227901" y="186362"/>
                    <a:pt x="226705" y="189154"/>
                    <a:pt x="219524" y="189021"/>
                  </a:cubicBezTo>
                  <a:cubicBezTo>
                    <a:pt x="192931" y="188623"/>
                    <a:pt x="166204" y="188623"/>
                    <a:pt x="139610" y="189021"/>
                  </a:cubicBezTo>
                  <a:cubicBezTo>
                    <a:pt x="132696" y="189154"/>
                    <a:pt x="131100" y="186761"/>
                    <a:pt x="131233" y="180379"/>
                  </a:cubicBezTo>
                  <a:cubicBezTo>
                    <a:pt x="131499" y="161098"/>
                    <a:pt x="131366" y="141685"/>
                    <a:pt x="130967" y="122404"/>
                  </a:cubicBezTo>
                  <a:cubicBezTo>
                    <a:pt x="130701" y="107778"/>
                    <a:pt x="125117" y="99002"/>
                    <a:pt x="116873" y="98337"/>
                  </a:cubicBezTo>
                  <a:cubicBezTo>
                    <a:pt x="108629" y="97672"/>
                    <a:pt x="102379" y="105783"/>
                    <a:pt x="100119" y="120277"/>
                  </a:cubicBezTo>
                  <a:cubicBezTo>
                    <a:pt x="97060" y="140621"/>
                    <a:pt x="97858" y="160965"/>
                    <a:pt x="101448" y="181043"/>
                  </a:cubicBezTo>
                  <a:cubicBezTo>
                    <a:pt x="104374" y="197531"/>
                    <a:pt x="116474" y="208435"/>
                    <a:pt x="128308" y="218939"/>
                  </a:cubicBezTo>
                  <a:cubicBezTo>
                    <a:pt x="153971" y="241810"/>
                    <a:pt x="179767" y="264680"/>
                    <a:pt x="200909" y="292072"/>
                  </a:cubicBezTo>
                  <a:cubicBezTo>
                    <a:pt x="214338" y="309358"/>
                    <a:pt x="222848" y="328505"/>
                    <a:pt x="227901" y="349780"/>
                  </a:cubicBezTo>
                  <a:cubicBezTo>
                    <a:pt x="234949" y="379698"/>
                    <a:pt x="235215" y="410148"/>
                    <a:pt x="236012" y="442193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58C84E-4800-4B32-9300-5F2899BD6704}"/>
                </a:ext>
              </a:extLst>
            </p:cNvPr>
            <p:cNvSpPr/>
            <p:nvPr/>
          </p:nvSpPr>
          <p:spPr>
            <a:xfrm>
              <a:off x="2345790" y="2050342"/>
              <a:ext cx="222345" cy="589986"/>
            </a:xfrm>
            <a:custGeom>
              <a:avLst/>
              <a:gdLst>
                <a:gd name="connsiteX0" fmla="*/ 532 w 222345"/>
                <a:gd name="connsiteY0" fmla="*/ 295057 h 589986"/>
                <a:gd name="connsiteX1" fmla="*/ 266 w 222345"/>
                <a:gd name="connsiteY1" fmla="*/ 11302 h 589986"/>
                <a:gd name="connsiteX2" fmla="*/ 11701 w 222345"/>
                <a:gd name="connsiteY2" fmla="*/ 0 h 589986"/>
                <a:gd name="connsiteX3" fmla="*/ 211686 w 222345"/>
                <a:gd name="connsiteY3" fmla="*/ 0 h 589986"/>
                <a:gd name="connsiteX4" fmla="*/ 222323 w 222345"/>
                <a:gd name="connsiteY4" fmla="*/ 10903 h 589986"/>
                <a:gd name="connsiteX5" fmla="*/ 222323 w 222345"/>
                <a:gd name="connsiteY5" fmla="*/ 71936 h 589986"/>
                <a:gd name="connsiteX6" fmla="*/ 211686 w 222345"/>
                <a:gd name="connsiteY6" fmla="*/ 82839 h 589986"/>
                <a:gd name="connsiteX7" fmla="*/ 117411 w 222345"/>
                <a:gd name="connsiteY7" fmla="*/ 82440 h 589986"/>
                <a:gd name="connsiteX8" fmla="*/ 106907 w 222345"/>
                <a:gd name="connsiteY8" fmla="*/ 92546 h 589986"/>
                <a:gd name="connsiteX9" fmla="*/ 106907 w 222345"/>
                <a:gd name="connsiteY9" fmla="*/ 217669 h 589986"/>
                <a:gd name="connsiteX10" fmla="*/ 117278 w 222345"/>
                <a:gd name="connsiteY10" fmla="*/ 228041 h 589986"/>
                <a:gd name="connsiteX11" fmla="*/ 194134 w 222345"/>
                <a:gd name="connsiteY11" fmla="*/ 227642 h 589986"/>
                <a:gd name="connsiteX12" fmla="*/ 204638 w 222345"/>
                <a:gd name="connsiteY12" fmla="*/ 238013 h 589986"/>
                <a:gd name="connsiteX13" fmla="*/ 204638 w 222345"/>
                <a:gd name="connsiteY13" fmla="*/ 301040 h 589986"/>
                <a:gd name="connsiteX14" fmla="*/ 195862 w 222345"/>
                <a:gd name="connsiteY14" fmla="*/ 309550 h 589986"/>
                <a:gd name="connsiteX15" fmla="*/ 116879 w 222345"/>
                <a:gd name="connsiteY15" fmla="*/ 309284 h 589986"/>
                <a:gd name="connsiteX16" fmla="*/ 106907 w 222345"/>
                <a:gd name="connsiteY16" fmla="*/ 319124 h 589986"/>
                <a:gd name="connsiteX17" fmla="*/ 106774 w 222345"/>
                <a:gd name="connsiteY17" fmla="*/ 487994 h 589986"/>
                <a:gd name="connsiteX18" fmla="*/ 116879 w 222345"/>
                <a:gd name="connsiteY18" fmla="*/ 497435 h 589986"/>
                <a:gd name="connsiteX19" fmla="*/ 209159 w 222345"/>
                <a:gd name="connsiteY19" fmla="*/ 497169 h 589986"/>
                <a:gd name="connsiteX20" fmla="*/ 220196 w 222345"/>
                <a:gd name="connsiteY20" fmla="*/ 507673 h 589986"/>
                <a:gd name="connsiteX21" fmla="*/ 220196 w 222345"/>
                <a:gd name="connsiteY21" fmla="*/ 578811 h 589986"/>
                <a:gd name="connsiteX22" fmla="*/ 208494 w 222345"/>
                <a:gd name="connsiteY22" fmla="*/ 589981 h 589986"/>
                <a:gd name="connsiteX23" fmla="*/ 11568 w 222345"/>
                <a:gd name="connsiteY23" fmla="*/ 589981 h 589986"/>
                <a:gd name="connsiteX24" fmla="*/ 0 w 222345"/>
                <a:gd name="connsiteY24" fmla="*/ 578678 h 589986"/>
                <a:gd name="connsiteX25" fmla="*/ 532 w 222345"/>
                <a:gd name="connsiteY25" fmla="*/ 295057 h 58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345" h="589986">
                  <a:moveTo>
                    <a:pt x="532" y="295057"/>
                  </a:moveTo>
                  <a:cubicBezTo>
                    <a:pt x="532" y="200516"/>
                    <a:pt x="665" y="105843"/>
                    <a:pt x="266" y="11302"/>
                  </a:cubicBezTo>
                  <a:cubicBezTo>
                    <a:pt x="266" y="2260"/>
                    <a:pt x="2659" y="0"/>
                    <a:pt x="11701" y="0"/>
                  </a:cubicBezTo>
                  <a:cubicBezTo>
                    <a:pt x="78318" y="399"/>
                    <a:pt x="145069" y="399"/>
                    <a:pt x="211686" y="0"/>
                  </a:cubicBezTo>
                  <a:cubicBezTo>
                    <a:pt x="220462" y="0"/>
                    <a:pt x="222589" y="2659"/>
                    <a:pt x="222323" y="10903"/>
                  </a:cubicBezTo>
                  <a:cubicBezTo>
                    <a:pt x="221658" y="31248"/>
                    <a:pt x="221791" y="51592"/>
                    <a:pt x="222323" y="71936"/>
                  </a:cubicBezTo>
                  <a:cubicBezTo>
                    <a:pt x="222589" y="80180"/>
                    <a:pt x="220595" y="82972"/>
                    <a:pt x="211686" y="82839"/>
                  </a:cubicBezTo>
                  <a:cubicBezTo>
                    <a:pt x="180305" y="82307"/>
                    <a:pt x="148792" y="82839"/>
                    <a:pt x="117411" y="82440"/>
                  </a:cubicBezTo>
                  <a:cubicBezTo>
                    <a:pt x="109566" y="82307"/>
                    <a:pt x="106907" y="84169"/>
                    <a:pt x="106907" y="92546"/>
                  </a:cubicBezTo>
                  <a:cubicBezTo>
                    <a:pt x="107306" y="134298"/>
                    <a:pt x="107306" y="175917"/>
                    <a:pt x="106907" y="217669"/>
                  </a:cubicBezTo>
                  <a:cubicBezTo>
                    <a:pt x="106774" y="225647"/>
                    <a:pt x="109034" y="228174"/>
                    <a:pt x="117278" y="228041"/>
                  </a:cubicBezTo>
                  <a:cubicBezTo>
                    <a:pt x="142941" y="227509"/>
                    <a:pt x="168604" y="228041"/>
                    <a:pt x="194134" y="227642"/>
                  </a:cubicBezTo>
                  <a:cubicBezTo>
                    <a:pt x="202112" y="227509"/>
                    <a:pt x="204904" y="229769"/>
                    <a:pt x="204638" y="238013"/>
                  </a:cubicBezTo>
                  <a:cubicBezTo>
                    <a:pt x="204107" y="259022"/>
                    <a:pt x="204107" y="280031"/>
                    <a:pt x="204638" y="301040"/>
                  </a:cubicBezTo>
                  <a:cubicBezTo>
                    <a:pt x="204771" y="307955"/>
                    <a:pt x="202245" y="309683"/>
                    <a:pt x="195862" y="309550"/>
                  </a:cubicBezTo>
                  <a:cubicBezTo>
                    <a:pt x="169535" y="309284"/>
                    <a:pt x="143207" y="309683"/>
                    <a:pt x="116879" y="309284"/>
                  </a:cubicBezTo>
                  <a:cubicBezTo>
                    <a:pt x="109167" y="309151"/>
                    <a:pt x="106907" y="311545"/>
                    <a:pt x="106907" y="319124"/>
                  </a:cubicBezTo>
                  <a:cubicBezTo>
                    <a:pt x="107173" y="375370"/>
                    <a:pt x="107173" y="431748"/>
                    <a:pt x="106774" y="487994"/>
                  </a:cubicBezTo>
                  <a:cubicBezTo>
                    <a:pt x="106774" y="495972"/>
                    <a:pt x="109699" y="497568"/>
                    <a:pt x="116879" y="497435"/>
                  </a:cubicBezTo>
                  <a:cubicBezTo>
                    <a:pt x="147595" y="497169"/>
                    <a:pt x="178444" y="497568"/>
                    <a:pt x="209159" y="497169"/>
                  </a:cubicBezTo>
                  <a:cubicBezTo>
                    <a:pt x="217403" y="497036"/>
                    <a:pt x="220462" y="498764"/>
                    <a:pt x="220196" y="507673"/>
                  </a:cubicBezTo>
                  <a:cubicBezTo>
                    <a:pt x="219531" y="531342"/>
                    <a:pt x="219531" y="555143"/>
                    <a:pt x="220196" y="578811"/>
                  </a:cubicBezTo>
                  <a:cubicBezTo>
                    <a:pt x="220462" y="587986"/>
                    <a:pt x="217403" y="590114"/>
                    <a:pt x="208494" y="589981"/>
                  </a:cubicBezTo>
                  <a:cubicBezTo>
                    <a:pt x="142808" y="589582"/>
                    <a:pt x="77255" y="589582"/>
                    <a:pt x="11568" y="589981"/>
                  </a:cubicBezTo>
                  <a:cubicBezTo>
                    <a:pt x="2526" y="589981"/>
                    <a:pt x="0" y="587587"/>
                    <a:pt x="0" y="578678"/>
                  </a:cubicBezTo>
                  <a:cubicBezTo>
                    <a:pt x="665" y="484271"/>
                    <a:pt x="532" y="389597"/>
                    <a:pt x="532" y="295057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33D149-F791-4A8F-99A8-5D30A0D7CE8E}"/>
                </a:ext>
              </a:extLst>
            </p:cNvPr>
            <p:cNvSpPr/>
            <p:nvPr/>
          </p:nvSpPr>
          <p:spPr>
            <a:xfrm>
              <a:off x="3200905" y="2702286"/>
              <a:ext cx="226203" cy="616979"/>
            </a:xfrm>
            <a:custGeom>
              <a:avLst/>
              <a:gdLst>
                <a:gd name="connsiteX0" fmla="*/ 59043 w 226203"/>
                <a:gd name="connsiteY0" fmla="*/ 348909 h 616979"/>
                <a:gd name="connsiteX1" fmla="*/ 59309 w 226203"/>
                <a:gd name="connsiteY1" fmla="*/ 91615 h 616979"/>
                <a:gd name="connsiteX2" fmla="*/ 48405 w 226203"/>
                <a:gd name="connsiteY2" fmla="*/ 80978 h 616979"/>
                <a:gd name="connsiteX3" fmla="*/ 8382 w 226203"/>
                <a:gd name="connsiteY3" fmla="*/ 81377 h 616979"/>
                <a:gd name="connsiteX4" fmla="*/ 5 w 226203"/>
                <a:gd name="connsiteY4" fmla="*/ 73532 h 616979"/>
                <a:gd name="connsiteX5" fmla="*/ 5 w 226203"/>
                <a:gd name="connsiteY5" fmla="*/ 8510 h 616979"/>
                <a:gd name="connsiteX6" fmla="*/ 8914 w 226203"/>
                <a:gd name="connsiteY6" fmla="*/ 0 h 616979"/>
                <a:gd name="connsiteX7" fmla="*/ 217009 w 226203"/>
                <a:gd name="connsiteY7" fmla="*/ 0 h 616979"/>
                <a:gd name="connsiteX8" fmla="*/ 226184 w 226203"/>
                <a:gd name="connsiteY8" fmla="*/ 9175 h 616979"/>
                <a:gd name="connsiteX9" fmla="*/ 226184 w 226203"/>
                <a:gd name="connsiteY9" fmla="*/ 71138 h 616979"/>
                <a:gd name="connsiteX10" fmla="*/ 215547 w 226203"/>
                <a:gd name="connsiteY10" fmla="*/ 81244 h 616979"/>
                <a:gd name="connsiteX11" fmla="*/ 180709 w 226203"/>
                <a:gd name="connsiteY11" fmla="*/ 80978 h 616979"/>
                <a:gd name="connsiteX12" fmla="*/ 169673 w 226203"/>
                <a:gd name="connsiteY12" fmla="*/ 92413 h 616979"/>
                <a:gd name="connsiteX13" fmla="*/ 169806 w 226203"/>
                <a:gd name="connsiteY13" fmla="*/ 549957 h 616979"/>
                <a:gd name="connsiteX14" fmla="*/ 170072 w 226203"/>
                <a:gd name="connsiteY14" fmla="*/ 606868 h 616979"/>
                <a:gd name="connsiteX15" fmla="*/ 159567 w 226203"/>
                <a:gd name="connsiteY15" fmla="*/ 616973 h 616979"/>
                <a:gd name="connsiteX16" fmla="*/ 70345 w 226203"/>
                <a:gd name="connsiteY16" fmla="*/ 616973 h 616979"/>
                <a:gd name="connsiteX17" fmla="*/ 58777 w 226203"/>
                <a:gd name="connsiteY17" fmla="*/ 605804 h 616979"/>
                <a:gd name="connsiteX18" fmla="*/ 59043 w 226203"/>
                <a:gd name="connsiteY18" fmla="*/ 348909 h 61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6203" h="616979">
                  <a:moveTo>
                    <a:pt x="59043" y="348909"/>
                  </a:moveTo>
                  <a:cubicBezTo>
                    <a:pt x="59043" y="263144"/>
                    <a:pt x="58910" y="177380"/>
                    <a:pt x="59309" y="91615"/>
                  </a:cubicBezTo>
                  <a:cubicBezTo>
                    <a:pt x="59309" y="82972"/>
                    <a:pt x="56650" y="80579"/>
                    <a:pt x="48405" y="80978"/>
                  </a:cubicBezTo>
                  <a:cubicBezTo>
                    <a:pt x="35109" y="81643"/>
                    <a:pt x="21812" y="80978"/>
                    <a:pt x="8382" y="81377"/>
                  </a:cubicBezTo>
                  <a:cubicBezTo>
                    <a:pt x="2398" y="81510"/>
                    <a:pt x="-128" y="80047"/>
                    <a:pt x="5" y="73532"/>
                  </a:cubicBezTo>
                  <a:cubicBezTo>
                    <a:pt x="404" y="51858"/>
                    <a:pt x="404" y="30184"/>
                    <a:pt x="5" y="8510"/>
                  </a:cubicBezTo>
                  <a:cubicBezTo>
                    <a:pt x="-128" y="1596"/>
                    <a:pt x="2398" y="0"/>
                    <a:pt x="8914" y="0"/>
                  </a:cubicBezTo>
                  <a:cubicBezTo>
                    <a:pt x="78323" y="133"/>
                    <a:pt x="147600" y="133"/>
                    <a:pt x="217009" y="0"/>
                  </a:cubicBezTo>
                  <a:cubicBezTo>
                    <a:pt x="224057" y="0"/>
                    <a:pt x="226450" y="1729"/>
                    <a:pt x="226184" y="9175"/>
                  </a:cubicBezTo>
                  <a:cubicBezTo>
                    <a:pt x="225519" y="29785"/>
                    <a:pt x="225519" y="50528"/>
                    <a:pt x="226184" y="71138"/>
                  </a:cubicBezTo>
                  <a:cubicBezTo>
                    <a:pt x="226450" y="79515"/>
                    <a:pt x="223392" y="81643"/>
                    <a:pt x="215547" y="81244"/>
                  </a:cubicBezTo>
                  <a:cubicBezTo>
                    <a:pt x="203978" y="80712"/>
                    <a:pt x="192277" y="81908"/>
                    <a:pt x="180709" y="80978"/>
                  </a:cubicBezTo>
                  <a:cubicBezTo>
                    <a:pt x="171135" y="80313"/>
                    <a:pt x="169673" y="83903"/>
                    <a:pt x="169673" y="92413"/>
                  </a:cubicBezTo>
                  <a:cubicBezTo>
                    <a:pt x="169939" y="244928"/>
                    <a:pt x="169806" y="397443"/>
                    <a:pt x="169806" y="549957"/>
                  </a:cubicBezTo>
                  <a:cubicBezTo>
                    <a:pt x="169806" y="568972"/>
                    <a:pt x="169407" y="587986"/>
                    <a:pt x="170072" y="606868"/>
                  </a:cubicBezTo>
                  <a:cubicBezTo>
                    <a:pt x="170337" y="615245"/>
                    <a:pt x="167412" y="617106"/>
                    <a:pt x="159567" y="616973"/>
                  </a:cubicBezTo>
                  <a:cubicBezTo>
                    <a:pt x="129915" y="616574"/>
                    <a:pt x="100130" y="616441"/>
                    <a:pt x="70345" y="616973"/>
                  </a:cubicBezTo>
                  <a:cubicBezTo>
                    <a:pt x="61569" y="617106"/>
                    <a:pt x="58777" y="615112"/>
                    <a:pt x="58777" y="605804"/>
                  </a:cubicBezTo>
                  <a:cubicBezTo>
                    <a:pt x="59176" y="520438"/>
                    <a:pt x="59043" y="434674"/>
                    <a:pt x="59043" y="348909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6C20137-85DC-440D-915C-BADE7005A2EA}"/>
                </a:ext>
              </a:extLst>
            </p:cNvPr>
            <p:cNvSpPr/>
            <p:nvPr/>
          </p:nvSpPr>
          <p:spPr>
            <a:xfrm>
              <a:off x="2760784" y="2702282"/>
              <a:ext cx="181251" cy="617512"/>
            </a:xfrm>
            <a:custGeom>
              <a:avLst/>
              <a:gdLst>
                <a:gd name="connsiteX0" fmla="*/ 266 w 181251"/>
                <a:gd name="connsiteY0" fmla="*/ 308225 h 617512"/>
                <a:gd name="connsiteX1" fmla="*/ 0 w 181251"/>
                <a:gd name="connsiteY1" fmla="*/ 11307 h 617512"/>
                <a:gd name="connsiteX2" fmla="*/ 11169 w 181251"/>
                <a:gd name="connsiteY2" fmla="*/ 5 h 617512"/>
                <a:gd name="connsiteX3" fmla="*/ 171130 w 181251"/>
                <a:gd name="connsiteY3" fmla="*/ 138 h 617512"/>
                <a:gd name="connsiteX4" fmla="*/ 181236 w 181251"/>
                <a:gd name="connsiteY4" fmla="*/ 9445 h 617512"/>
                <a:gd name="connsiteX5" fmla="*/ 181236 w 181251"/>
                <a:gd name="connsiteY5" fmla="*/ 73536 h 617512"/>
                <a:gd name="connsiteX6" fmla="*/ 173125 w 181251"/>
                <a:gd name="connsiteY6" fmla="*/ 81647 h 617512"/>
                <a:gd name="connsiteX7" fmla="*/ 96269 w 181251"/>
                <a:gd name="connsiteY7" fmla="*/ 81381 h 617512"/>
                <a:gd name="connsiteX8" fmla="*/ 87094 w 181251"/>
                <a:gd name="connsiteY8" fmla="*/ 90689 h 617512"/>
                <a:gd name="connsiteX9" fmla="*/ 87094 w 181251"/>
                <a:gd name="connsiteY9" fmla="*/ 225918 h 617512"/>
                <a:gd name="connsiteX10" fmla="*/ 96668 w 181251"/>
                <a:gd name="connsiteY10" fmla="*/ 234827 h 617512"/>
                <a:gd name="connsiteX11" fmla="*/ 158232 w 181251"/>
                <a:gd name="connsiteY11" fmla="*/ 234561 h 617512"/>
                <a:gd name="connsiteX12" fmla="*/ 167008 w 181251"/>
                <a:gd name="connsiteY12" fmla="*/ 243204 h 617512"/>
                <a:gd name="connsiteX13" fmla="*/ 167008 w 181251"/>
                <a:gd name="connsiteY13" fmla="*/ 313411 h 617512"/>
                <a:gd name="connsiteX14" fmla="*/ 158232 w 181251"/>
                <a:gd name="connsiteY14" fmla="*/ 321921 h 617512"/>
                <a:gd name="connsiteX15" fmla="*/ 96668 w 181251"/>
                <a:gd name="connsiteY15" fmla="*/ 321655 h 617512"/>
                <a:gd name="connsiteX16" fmla="*/ 87094 w 181251"/>
                <a:gd name="connsiteY16" fmla="*/ 330564 h 617512"/>
                <a:gd name="connsiteX17" fmla="*/ 87094 w 181251"/>
                <a:gd name="connsiteY17" fmla="*/ 510603 h 617512"/>
                <a:gd name="connsiteX18" fmla="*/ 96535 w 181251"/>
                <a:gd name="connsiteY18" fmla="*/ 519645 h 617512"/>
                <a:gd name="connsiteX19" fmla="*/ 169269 w 181251"/>
                <a:gd name="connsiteY19" fmla="*/ 519379 h 617512"/>
                <a:gd name="connsiteX20" fmla="*/ 177779 w 181251"/>
                <a:gd name="connsiteY20" fmla="*/ 527889 h 617512"/>
                <a:gd name="connsiteX21" fmla="*/ 177779 w 181251"/>
                <a:gd name="connsiteY21" fmla="*/ 609266 h 617512"/>
                <a:gd name="connsiteX22" fmla="*/ 169668 w 181251"/>
                <a:gd name="connsiteY22" fmla="*/ 617377 h 617512"/>
                <a:gd name="connsiteX23" fmla="*/ 8776 w 181251"/>
                <a:gd name="connsiteY23" fmla="*/ 617510 h 617512"/>
                <a:gd name="connsiteX24" fmla="*/ 399 w 181251"/>
                <a:gd name="connsiteY24" fmla="*/ 606473 h 617512"/>
                <a:gd name="connsiteX25" fmla="*/ 266 w 181251"/>
                <a:gd name="connsiteY25" fmla="*/ 308225 h 61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1251" h="617512">
                  <a:moveTo>
                    <a:pt x="266" y="308225"/>
                  </a:moveTo>
                  <a:cubicBezTo>
                    <a:pt x="266" y="209297"/>
                    <a:pt x="399" y="110236"/>
                    <a:pt x="0" y="11307"/>
                  </a:cubicBezTo>
                  <a:cubicBezTo>
                    <a:pt x="0" y="2531"/>
                    <a:pt x="1862" y="-128"/>
                    <a:pt x="11169" y="5"/>
                  </a:cubicBezTo>
                  <a:cubicBezTo>
                    <a:pt x="64490" y="537"/>
                    <a:pt x="117810" y="404"/>
                    <a:pt x="171130" y="138"/>
                  </a:cubicBezTo>
                  <a:cubicBezTo>
                    <a:pt x="178311" y="138"/>
                    <a:pt x="181502" y="1334"/>
                    <a:pt x="181236" y="9445"/>
                  </a:cubicBezTo>
                  <a:cubicBezTo>
                    <a:pt x="180704" y="30853"/>
                    <a:pt x="180837" y="52128"/>
                    <a:pt x="181236" y="73536"/>
                  </a:cubicBezTo>
                  <a:cubicBezTo>
                    <a:pt x="181369" y="79786"/>
                    <a:pt x="179374" y="81647"/>
                    <a:pt x="173125" y="81647"/>
                  </a:cubicBezTo>
                  <a:cubicBezTo>
                    <a:pt x="147462" y="81381"/>
                    <a:pt x="121799" y="81780"/>
                    <a:pt x="96269" y="81381"/>
                  </a:cubicBezTo>
                  <a:cubicBezTo>
                    <a:pt x="88956" y="81248"/>
                    <a:pt x="87094" y="83642"/>
                    <a:pt x="87094" y="90689"/>
                  </a:cubicBezTo>
                  <a:cubicBezTo>
                    <a:pt x="87360" y="135765"/>
                    <a:pt x="87360" y="180842"/>
                    <a:pt x="87094" y="225918"/>
                  </a:cubicBezTo>
                  <a:cubicBezTo>
                    <a:pt x="87094" y="233497"/>
                    <a:pt x="89887" y="234960"/>
                    <a:pt x="96668" y="234827"/>
                  </a:cubicBezTo>
                  <a:cubicBezTo>
                    <a:pt x="117145" y="234561"/>
                    <a:pt x="137622" y="234960"/>
                    <a:pt x="158232" y="234561"/>
                  </a:cubicBezTo>
                  <a:cubicBezTo>
                    <a:pt x="165014" y="234428"/>
                    <a:pt x="167141" y="236422"/>
                    <a:pt x="167008" y="243204"/>
                  </a:cubicBezTo>
                  <a:cubicBezTo>
                    <a:pt x="166609" y="266606"/>
                    <a:pt x="166609" y="290009"/>
                    <a:pt x="167008" y="313411"/>
                  </a:cubicBezTo>
                  <a:cubicBezTo>
                    <a:pt x="167141" y="320326"/>
                    <a:pt x="164748" y="322054"/>
                    <a:pt x="158232" y="321921"/>
                  </a:cubicBezTo>
                  <a:cubicBezTo>
                    <a:pt x="137755" y="321522"/>
                    <a:pt x="117278" y="322054"/>
                    <a:pt x="96668" y="321655"/>
                  </a:cubicBezTo>
                  <a:cubicBezTo>
                    <a:pt x="89887" y="321522"/>
                    <a:pt x="87094" y="323118"/>
                    <a:pt x="87094" y="330564"/>
                  </a:cubicBezTo>
                  <a:cubicBezTo>
                    <a:pt x="87360" y="390533"/>
                    <a:pt x="87360" y="450635"/>
                    <a:pt x="87094" y="510603"/>
                  </a:cubicBezTo>
                  <a:cubicBezTo>
                    <a:pt x="87094" y="517917"/>
                    <a:pt x="89621" y="519778"/>
                    <a:pt x="96535" y="519645"/>
                  </a:cubicBezTo>
                  <a:cubicBezTo>
                    <a:pt x="120735" y="519246"/>
                    <a:pt x="145069" y="519778"/>
                    <a:pt x="169269" y="519379"/>
                  </a:cubicBezTo>
                  <a:cubicBezTo>
                    <a:pt x="176050" y="519246"/>
                    <a:pt x="177912" y="521241"/>
                    <a:pt x="177779" y="527889"/>
                  </a:cubicBezTo>
                  <a:cubicBezTo>
                    <a:pt x="177380" y="555015"/>
                    <a:pt x="177513" y="582140"/>
                    <a:pt x="177779" y="609266"/>
                  </a:cubicBezTo>
                  <a:cubicBezTo>
                    <a:pt x="177779" y="615515"/>
                    <a:pt x="175917" y="617377"/>
                    <a:pt x="169668" y="617377"/>
                  </a:cubicBezTo>
                  <a:cubicBezTo>
                    <a:pt x="116081" y="617244"/>
                    <a:pt x="62362" y="617111"/>
                    <a:pt x="8776" y="617510"/>
                  </a:cubicBezTo>
                  <a:cubicBezTo>
                    <a:pt x="-665" y="617643"/>
                    <a:pt x="399" y="612324"/>
                    <a:pt x="399" y="606473"/>
                  </a:cubicBezTo>
                  <a:cubicBezTo>
                    <a:pt x="266" y="506880"/>
                    <a:pt x="266" y="407553"/>
                    <a:pt x="266" y="308225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776166-31D2-4E7E-BFB3-ED672D678EEA}"/>
                </a:ext>
              </a:extLst>
            </p:cNvPr>
            <p:cNvSpPr/>
            <p:nvPr/>
          </p:nvSpPr>
          <p:spPr>
            <a:xfrm>
              <a:off x="3201037" y="2047811"/>
              <a:ext cx="226457" cy="592916"/>
            </a:xfrm>
            <a:custGeom>
              <a:avLst/>
              <a:gdLst>
                <a:gd name="connsiteX0" fmla="*/ 169674 w 226457"/>
                <a:gd name="connsiteY0" fmla="*/ 334155 h 592916"/>
                <a:gd name="connsiteX1" fmla="*/ 169940 w 226457"/>
                <a:gd name="connsiteY1" fmla="*/ 581210 h 592916"/>
                <a:gd name="connsiteX2" fmla="*/ 157840 w 226457"/>
                <a:gd name="connsiteY2" fmla="*/ 592912 h 592916"/>
                <a:gd name="connsiteX3" fmla="*/ 70745 w 226457"/>
                <a:gd name="connsiteY3" fmla="*/ 592912 h 592916"/>
                <a:gd name="connsiteX4" fmla="*/ 58778 w 226457"/>
                <a:gd name="connsiteY4" fmla="*/ 581210 h 592916"/>
                <a:gd name="connsiteX5" fmla="*/ 59044 w 226457"/>
                <a:gd name="connsiteY5" fmla="*/ 312747 h 592916"/>
                <a:gd name="connsiteX6" fmla="*/ 59310 w 226457"/>
                <a:gd name="connsiteY6" fmla="*/ 86967 h 592916"/>
                <a:gd name="connsiteX7" fmla="*/ 48008 w 226457"/>
                <a:gd name="connsiteY7" fmla="*/ 75665 h 592916"/>
                <a:gd name="connsiteX8" fmla="*/ 9048 w 226457"/>
                <a:gd name="connsiteY8" fmla="*/ 75930 h 592916"/>
                <a:gd name="connsiteX9" fmla="*/ 6 w 226457"/>
                <a:gd name="connsiteY9" fmla="*/ 67553 h 592916"/>
                <a:gd name="connsiteX10" fmla="*/ 6 w 226457"/>
                <a:gd name="connsiteY10" fmla="*/ 8648 h 592916"/>
                <a:gd name="connsiteX11" fmla="*/ 8782 w 226457"/>
                <a:gd name="connsiteY11" fmla="*/ 6 h 592916"/>
                <a:gd name="connsiteX12" fmla="*/ 216878 w 226457"/>
                <a:gd name="connsiteY12" fmla="*/ 6 h 592916"/>
                <a:gd name="connsiteX13" fmla="*/ 226451 w 226457"/>
                <a:gd name="connsiteY13" fmla="*/ 9180 h 592916"/>
                <a:gd name="connsiteX14" fmla="*/ 226451 w 226457"/>
                <a:gd name="connsiteY14" fmla="*/ 67155 h 592916"/>
                <a:gd name="connsiteX15" fmla="*/ 217808 w 226457"/>
                <a:gd name="connsiteY15" fmla="*/ 76063 h 592916"/>
                <a:gd name="connsiteX16" fmla="*/ 179912 w 226457"/>
                <a:gd name="connsiteY16" fmla="*/ 75797 h 592916"/>
                <a:gd name="connsiteX17" fmla="*/ 169807 w 226457"/>
                <a:gd name="connsiteY17" fmla="*/ 86169 h 592916"/>
                <a:gd name="connsiteX18" fmla="*/ 169674 w 226457"/>
                <a:gd name="connsiteY18" fmla="*/ 334155 h 59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6457" h="592916">
                  <a:moveTo>
                    <a:pt x="169674" y="334155"/>
                  </a:moveTo>
                  <a:cubicBezTo>
                    <a:pt x="169674" y="416462"/>
                    <a:pt x="169541" y="498903"/>
                    <a:pt x="169940" y="581210"/>
                  </a:cubicBezTo>
                  <a:cubicBezTo>
                    <a:pt x="169940" y="590784"/>
                    <a:pt x="167014" y="593045"/>
                    <a:pt x="157840" y="592912"/>
                  </a:cubicBezTo>
                  <a:cubicBezTo>
                    <a:pt x="128852" y="592380"/>
                    <a:pt x="99732" y="592380"/>
                    <a:pt x="70745" y="592912"/>
                  </a:cubicBezTo>
                  <a:cubicBezTo>
                    <a:pt x="61438" y="593045"/>
                    <a:pt x="58645" y="590651"/>
                    <a:pt x="58778" y="581210"/>
                  </a:cubicBezTo>
                  <a:cubicBezTo>
                    <a:pt x="59177" y="491723"/>
                    <a:pt x="59044" y="402235"/>
                    <a:pt x="59044" y="312747"/>
                  </a:cubicBezTo>
                  <a:cubicBezTo>
                    <a:pt x="59044" y="237487"/>
                    <a:pt x="58911" y="162227"/>
                    <a:pt x="59310" y="86967"/>
                  </a:cubicBezTo>
                  <a:cubicBezTo>
                    <a:pt x="59310" y="78058"/>
                    <a:pt x="57050" y="75133"/>
                    <a:pt x="48008" y="75665"/>
                  </a:cubicBezTo>
                  <a:cubicBezTo>
                    <a:pt x="35110" y="76462"/>
                    <a:pt x="22079" y="75532"/>
                    <a:pt x="9048" y="75930"/>
                  </a:cubicBezTo>
                  <a:cubicBezTo>
                    <a:pt x="2665" y="76196"/>
                    <a:pt x="-127" y="74601"/>
                    <a:pt x="6" y="67553"/>
                  </a:cubicBezTo>
                  <a:cubicBezTo>
                    <a:pt x="405" y="47874"/>
                    <a:pt x="405" y="28195"/>
                    <a:pt x="6" y="8648"/>
                  </a:cubicBezTo>
                  <a:cubicBezTo>
                    <a:pt x="-127" y="2133"/>
                    <a:pt x="1868" y="-127"/>
                    <a:pt x="8782" y="6"/>
                  </a:cubicBezTo>
                  <a:cubicBezTo>
                    <a:pt x="78192" y="271"/>
                    <a:pt x="147468" y="271"/>
                    <a:pt x="216878" y="6"/>
                  </a:cubicBezTo>
                  <a:cubicBezTo>
                    <a:pt x="223792" y="6"/>
                    <a:pt x="226584" y="1734"/>
                    <a:pt x="226451" y="9180"/>
                  </a:cubicBezTo>
                  <a:cubicBezTo>
                    <a:pt x="226052" y="28461"/>
                    <a:pt x="226052" y="47741"/>
                    <a:pt x="226451" y="67155"/>
                  </a:cubicBezTo>
                  <a:cubicBezTo>
                    <a:pt x="226584" y="73670"/>
                    <a:pt x="224590" y="76329"/>
                    <a:pt x="217808" y="76063"/>
                  </a:cubicBezTo>
                  <a:cubicBezTo>
                    <a:pt x="205176" y="75665"/>
                    <a:pt x="192544" y="76462"/>
                    <a:pt x="179912" y="75797"/>
                  </a:cubicBezTo>
                  <a:cubicBezTo>
                    <a:pt x="171402" y="75266"/>
                    <a:pt x="169674" y="78324"/>
                    <a:pt x="169807" y="86169"/>
                  </a:cubicBezTo>
                  <a:cubicBezTo>
                    <a:pt x="169807" y="168742"/>
                    <a:pt x="169674" y="251449"/>
                    <a:pt x="169674" y="334155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C7D726A-B232-45FF-8A41-62CF74C1F297}"/>
                </a:ext>
              </a:extLst>
            </p:cNvPr>
            <p:cNvSpPr/>
            <p:nvPr/>
          </p:nvSpPr>
          <p:spPr>
            <a:xfrm>
              <a:off x="4888911" y="2861458"/>
              <a:ext cx="303607" cy="435180"/>
            </a:xfrm>
            <a:custGeom>
              <a:avLst/>
              <a:gdLst>
                <a:gd name="connsiteX0" fmla="*/ 303600 w 303607"/>
                <a:gd name="connsiteY0" fmla="*/ 129902 h 435180"/>
                <a:gd name="connsiteX1" fmla="*/ 303600 w 303607"/>
                <a:gd name="connsiteY1" fmla="*/ 234548 h 435180"/>
                <a:gd name="connsiteX2" fmla="*/ 296154 w 303607"/>
                <a:gd name="connsiteY2" fmla="*/ 242127 h 435180"/>
                <a:gd name="connsiteX3" fmla="*/ 217969 w 303607"/>
                <a:gd name="connsiteY3" fmla="*/ 260610 h 435180"/>
                <a:gd name="connsiteX4" fmla="*/ 206666 w 303607"/>
                <a:gd name="connsiteY4" fmla="*/ 267258 h 435180"/>
                <a:gd name="connsiteX5" fmla="*/ 189380 w 303607"/>
                <a:gd name="connsiteY5" fmla="*/ 311803 h 435180"/>
                <a:gd name="connsiteX6" fmla="*/ 188051 w 303607"/>
                <a:gd name="connsiteY6" fmla="*/ 397168 h 435180"/>
                <a:gd name="connsiteX7" fmla="*/ 177014 w 303607"/>
                <a:gd name="connsiteY7" fmla="*/ 415252 h 435180"/>
                <a:gd name="connsiteX8" fmla="*/ 131406 w 303607"/>
                <a:gd name="connsiteY8" fmla="*/ 434001 h 435180"/>
                <a:gd name="connsiteX9" fmla="*/ 118907 w 303607"/>
                <a:gd name="connsiteY9" fmla="*/ 428682 h 435180"/>
                <a:gd name="connsiteX10" fmla="*/ 63592 w 303607"/>
                <a:gd name="connsiteY10" fmla="*/ 329088 h 435180"/>
                <a:gd name="connsiteX11" fmla="*/ 21574 w 303607"/>
                <a:gd name="connsiteY11" fmla="*/ 253297 h 435180"/>
                <a:gd name="connsiteX12" fmla="*/ 4554 w 303607"/>
                <a:gd name="connsiteY12" fmla="*/ 226038 h 435180"/>
                <a:gd name="connsiteX13" fmla="*/ 9740 w 303607"/>
                <a:gd name="connsiteY13" fmla="*/ 205029 h 435180"/>
                <a:gd name="connsiteX14" fmla="*/ 81942 w 303607"/>
                <a:gd name="connsiteY14" fmla="*/ 153570 h 435180"/>
                <a:gd name="connsiteX15" fmla="*/ 137523 w 303607"/>
                <a:gd name="connsiteY15" fmla="*/ 98255 h 435180"/>
                <a:gd name="connsiteX16" fmla="*/ 187253 w 303607"/>
                <a:gd name="connsiteY16" fmla="*/ 10496 h 435180"/>
                <a:gd name="connsiteX17" fmla="*/ 202411 w 303607"/>
                <a:gd name="connsiteY17" fmla="*/ 391 h 435180"/>
                <a:gd name="connsiteX18" fmla="*/ 297085 w 303607"/>
                <a:gd name="connsiteY18" fmla="*/ 16081 h 435180"/>
                <a:gd name="connsiteX19" fmla="*/ 303467 w 303607"/>
                <a:gd name="connsiteY19" fmla="*/ 25256 h 435180"/>
                <a:gd name="connsiteX20" fmla="*/ 303600 w 303607"/>
                <a:gd name="connsiteY20" fmla="*/ 129902 h 43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3607" h="435180">
                  <a:moveTo>
                    <a:pt x="303600" y="129902"/>
                  </a:moveTo>
                  <a:cubicBezTo>
                    <a:pt x="303600" y="164740"/>
                    <a:pt x="303600" y="199710"/>
                    <a:pt x="303600" y="234548"/>
                  </a:cubicBezTo>
                  <a:cubicBezTo>
                    <a:pt x="303600" y="239601"/>
                    <a:pt x="304132" y="243989"/>
                    <a:pt x="296154" y="242127"/>
                  </a:cubicBezTo>
                  <a:cubicBezTo>
                    <a:pt x="267167" y="235479"/>
                    <a:pt x="241903" y="245983"/>
                    <a:pt x="217969" y="260610"/>
                  </a:cubicBezTo>
                  <a:cubicBezTo>
                    <a:pt x="214245" y="262870"/>
                    <a:pt x="210522" y="265530"/>
                    <a:pt x="206666" y="267258"/>
                  </a:cubicBezTo>
                  <a:cubicBezTo>
                    <a:pt x="186322" y="276699"/>
                    <a:pt x="190045" y="295315"/>
                    <a:pt x="189380" y="311803"/>
                  </a:cubicBezTo>
                  <a:cubicBezTo>
                    <a:pt x="188184" y="340258"/>
                    <a:pt x="187785" y="368713"/>
                    <a:pt x="188051" y="397168"/>
                  </a:cubicBezTo>
                  <a:cubicBezTo>
                    <a:pt x="188184" y="406343"/>
                    <a:pt x="186588" y="411928"/>
                    <a:pt x="177014" y="415252"/>
                  </a:cubicBezTo>
                  <a:cubicBezTo>
                    <a:pt x="161457" y="420704"/>
                    <a:pt x="146565" y="427618"/>
                    <a:pt x="131406" y="434001"/>
                  </a:cubicBezTo>
                  <a:cubicBezTo>
                    <a:pt x="125290" y="436660"/>
                    <a:pt x="122231" y="434798"/>
                    <a:pt x="118907" y="428682"/>
                  </a:cubicBezTo>
                  <a:cubicBezTo>
                    <a:pt x="101089" y="395174"/>
                    <a:pt x="82873" y="361799"/>
                    <a:pt x="63592" y="329088"/>
                  </a:cubicBezTo>
                  <a:cubicBezTo>
                    <a:pt x="48833" y="304223"/>
                    <a:pt x="35669" y="278561"/>
                    <a:pt x="21574" y="253297"/>
                  </a:cubicBezTo>
                  <a:cubicBezTo>
                    <a:pt x="16388" y="243989"/>
                    <a:pt x="10405" y="234947"/>
                    <a:pt x="4554" y="226038"/>
                  </a:cubicBezTo>
                  <a:cubicBezTo>
                    <a:pt x="-2759" y="215002"/>
                    <a:pt x="-1429" y="211810"/>
                    <a:pt x="9740" y="205029"/>
                  </a:cubicBezTo>
                  <a:cubicBezTo>
                    <a:pt x="35004" y="189472"/>
                    <a:pt x="59204" y="172585"/>
                    <a:pt x="81942" y="153570"/>
                  </a:cubicBezTo>
                  <a:cubicBezTo>
                    <a:pt x="102153" y="136683"/>
                    <a:pt x="121035" y="118600"/>
                    <a:pt x="137523" y="98255"/>
                  </a:cubicBezTo>
                  <a:cubicBezTo>
                    <a:pt x="158931" y="71795"/>
                    <a:pt x="178078" y="43871"/>
                    <a:pt x="187253" y="10496"/>
                  </a:cubicBezTo>
                  <a:cubicBezTo>
                    <a:pt x="189380" y="2784"/>
                    <a:pt x="192971" y="-1338"/>
                    <a:pt x="202411" y="391"/>
                  </a:cubicBezTo>
                  <a:cubicBezTo>
                    <a:pt x="233925" y="6108"/>
                    <a:pt x="265438" y="11161"/>
                    <a:pt x="297085" y="16081"/>
                  </a:cubicBezTo>
                  <a:cubicBezTo>
                    <a:pt x="303600" y="17012"/>
                    <a:pt x="303467" y="20602"/>
                    <a:pt x="303467" y="25256"/>
                  </a:cubicBezTo>
                  <a:cubicBezTo>
                    <a:pt x="303600" y="60226"/>
                    <a:pt x="303600" y="95064"/>
                    <a:pt x="303600" y="129902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2B7145-1F1C-455E-AD78-D7BD57A33EFD}"/>
                </a:ext>
              </a:extLst>
            </p:cNvPr>
            <p:cNvSpPr/>
            <p:nvPr/>
          </p:nvSpPr>
          <p:spPr>
            <a:xfrm>
              <a:off x="4662620" y="3095773"/>
              <a:ext cx="309487" cy="274945"/>
            </a:xfrm>
            <a:custGeom>
              <a:avLst/>
              <a:gdLst>
                <a:gd name="connsiteX0" fmla="*/ 64368 w 309487"/>
                <a:gd name="connsiteY0" fmla="*/ 274946 h 274945"/>
                <a:gd name="connsiteX1" fmla="*/ 57055 w 309487"/>
                <a:gd name="connsiteY1" fmla="*/ 231465 h 274945"/>
                <a:gd name="connsiteX2" fmla="*/ 47348 w 309487"/>
                <a:gd name="connsiteY2" fmla="*/ 221625 h 274945"/>
                <a:gd name="connsiteX3" fmla="*/ 5729 w 309487"/>
                <a:gd name="connsiteY3" fmla="*/ 208727 h 274945"/>
                <a:gd name="connsiteX4" fmla="*/ 676 w 309487"/>
                <a:gd name="connsiteY4" fmla="*/ 198888 h 274945"/>
                <a:gd name="connsiteX5" fmla="*/ 8522 w 309487"/>
                <a:gd name="connsiteY5" fmla="*/ 142642 h 274945"/>
                <a:gd name="connsiteX6" fmla="*/ 19159 w 309487"/>
                <a:gd name="connsiteY6" fmla="*/ 74695 h 274945"/>
                <a:gd name="connsiteX7" fmla="*/ 25143 w 309487"/>
                <a:gd name="connsiteY7" fmla="*/ 67648 h 274945"/>
                <a:gd name="connsiteX8" fmla="*/ 125534 w 309487"/>
                <a:gd name="connsiteY8" fmla="*/ 29087 h 274945"/>
                <a:gd name="connsiteX9" fmla="*/ 178987 w 309487"/>
                <a:gd name="connsiteY9" fmla="*/ 2892 h 274945"/>
                <a:gd name="connsiteX10" fmla="*/ 196007 w 309487"/>
                <a:gd name="connsiteY10" fmla="*/ 7280 h 274945"/>
                <a:gd name="connsiteX11" fmla="*/ 228717 w 309487"/>
                <a:gd name="connsiteY11" fmla="*/ 70706 h 274945"/>
                <a:gd name="connsiteX12" fmla="*/ 265683 w 309487"/>
                <a:gd name="connsiteY12" fmla="*/ 139983 h 274945"/>
                <a:gd name="connsiteX13" fmla="*/ 300520 w 309487"/>
                <a:gd name="connsiteY13" fmla="*/ 205669 h 274945"/>
                <a:gd name="connsiteX14" fmla="*/ 304509 w 309487"/>
                <a:gd name="connsiteY14" fmla="*/ 212717 h 274945"/>
                <a:gd name="connsiteX15" fmla="*/ 308100 w 309487"/>
                <a:gd name="connsiteY15" fmla="*/ 226146 h 274945"/>
                <a:gd name="connsiteX16" fmla="*/ 289218 w 309487"/>
                <a:gd name="connsiteY16" fmla="*/ 234922 h 274945"/>
                <a:gd name="connsiteX17" fmla="*/ 200129 w 309487"/>
                <a:gd name="connsiteY17" fmla="*/ 228141 h 274945"/>
                <a:gd name="connsiteX18" fmla="*/ 146543 w 309487"/>
                <a:gd name="connsiteY18" fmla="*/ 257793 h 274945"/>
                <a:gd name="connsiteX19" fmla="*/ 139097 w 309487"/>
                <a:gd name="connsiteY19" fmla="*/ 259787 h 274945"/>
                <a:gd name="connsiteX20" fmla="*/ 73277 w 309487"/>
                <a:gd name="connsiteY20" fmla="*/ 270026 h 274945"/>
                <a:gd name="connsiteX21" fmla="*/ 64368 w 309487"/>
                <a:gd name="connsiteY21" fmla="*/ 274946 h 27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487" h="274945">
                  <a:moveTo>
                    <a:pt x="64368" y="274946"/>
                  </a:moveTo>
                  <a:cubicBezTo>
                    <a:pt x="62906" y="259256"/>
                    <a:pt x="57321" y="245826"/>
                    <a:pt x="57055" y="231465"/>
                  </a:cubicBezTo>
                  <a:cubicBezTo>
                    <a:pt x="56922" y="225215"/>
                    <a:pt x="52800" y="223221"/>
                    <a:pt x="47348" y="221625"/>
                  </a:cubicBezTo>
                  <a:cubicBezTo>
                    <a:pt x="33387" y="217636"/>
                    <a:pt x="19691" y="212583"/>
                    <a:pt x="5729" y="208727"/>
                  </a:cubicBezTo>
                  <a:cubicBezTo>
                    <a:pt x="-520" y="206999"/>
                    <a:pt x="-653" y="203409"/>
                    <a:pt x="676" y="198888"/>
                  </a:cubicBezTo>
                  <a:cubicBezTo>
                    <a:pt x="5862" y="180405"/>
                    <a:pt x="5729" y="161391"/>
                    <a:pt x="8522" y="142642"/>
                  </a:cubicBezTo>
                  <a:cubicBezTo>
                    <a:pt x="11846" y="119904"/>
                    <a:pt x="15702" y="97300"/>
                    <a:pt x="19159" y="74695"/>
                  </a:cubicBezTo>
                  <a:cubicBezTo>
                    <a:pt x="19691" y="70972"/>
                    <a:pt x="21287" y="68712"/>
                    <a:pt x="25143" y="67648"/>
                  </a:cubicBezTo>
                  <a:cubicBezTo>
                    <a:pt x="59581" y="57409"/>
                    <a:pt x="92558" y="43315"/>
                    <a:pt x="125534" y="29087"/>
                  </a:cubicBezTo>
                  <a:cubicBezTo>
                    <a:pt x="143751" y="21242"/>
                    <a:pt x="161435" y="12067"/>
                    <a:pt x="178987" y="2892"/>
                  </a:cubicBezTo>
                  <a:cubicBezTo>
                    <a:pt x="186832" y="-1230"/>
                    <a:pt x="191619" y="-1895"/>
                    <a:pt x="196007" y="7280"/>
                  </a:cubicBezTo>
                  <a:cubicBezTo>
                    <a:pt x="206512" y="28688"/>
                    <a:pt x="217681" y="49697"/>
                    <a:pt x="228717" y="70706"/>
                  </a:cubicBezTo>
                  <a:cubicBezTo>
                    <a:pt x="240950" y="93843"/>
                    <a:pt x="253316" y="116979"/>
                    <a:pt x="265683" y="139983"/>
                  </a:cubicBezTo>
                  <a:cubicBezTo>
                    <a:pt x="277384" y="161790"/>
                    <a:pt x="288952" y="183729"/>
                    <a:pt x="300520" y="205669"/>
                  </a:cubicBezTo>
                  <a:cubicBezTo>
                    <a:pt x="301850" y="208063"/>
                    <a:pt x="303047" y="210456"/>
                    <a:pt x="304509" y="212717"/>
                  </a:cubicBezTo>
                  <a:cubicBezTo>
                    <a:pt x="307169" y="216971"/>
                    <a:pt x="311823" y="222157"/>
                    <a:pt x="308100" y="226146"/>
                  </a:cubicBezTo>
                  <a:cubicBezTo>
                    <a:pt x="303446" y="231066"/>
                    <a:pt x="298659" y="237714"/>
                    <a:pt x="289218" y="234922"/>
                  </a:cubicBezTo>
                  <a:cubicBezTo>
                    <a:pt x="260098" y="226279"/>
                    <a:pt x="230313" y="223487"/>
                    <a:pt x="200129" y="228141"/>
                  </a:cubicBezTo>
                  <a:cubicBezTo>
                    <a:pt x="178721" y="231465"/>
                    <a:pt x="160106" y="240374"/>
                    <a:pt x="146543" y="257793"/>
                  </a:cubicBezTo>
                  <a:cubicBezTo>
                    <a:pt x="144415" y="260585"/>
                    <a:pt x="142953" y="261383"/>
                    <a:pt x="139097" y="259787"/>
                  </a:cubicBezTo>
                  <a:cubicBezTo>
                    <a:pt x="115162" y="249815"/>
                    <a:pt x="93488" y="255133"/>
                    <a:pt x="73277" y="270026"/>
                  </a:cubicBezTo>
                  <a:cubicBezTo>
                    <a:pt x="71017" y="271754"/>
                    <a:pt x="68091" y="272951"/>
                    <a:pt x="64368" y="274946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2A7E5F1-9942-4EF5-A4C4-77CC21DDB05B}"/>
                </a:ext>
              </a:extLst>
            </p:cNvPr>
            <p:cNvSpPr/>
            <p:nvPr/>
          </p:nvSpPr>
          <p:spPr>
            <a:xfrm>
              <a:off x="2471312" y="3384057"/>
              <a:ext cx="109186" cy="239778"/>
            </a:xfrm>
            <a:custGeom>
              <a:avLst/>
              <a:gdLst>
                <a:gd name="connsiteX0" fmla="*/ 67149 w 109186"/>
                <a:gd name="connsiteY0" fmla="*/ 91175 h 239778"/>
                <a:gd name="connsiteX1" fmla="*/ 67016 w 109186"/>
                <a:gd name="connsiteY1" fmla="*/ 9133 h 239778"/>
                <a:gd name="connsiteX2" fmla="*/ 76191 w 109186"/>
                <a:gd name="connsiteY2" fmla="*/ 91 h 239778"/>
                <a:gd name="connsiteX3" fmla="*/ 100790 w 109186"/>
                <a:gd name="connsiteY3" fmla="*/ 91 h 239778"/>
                <a:gd name="connsiteX4" fmla="*/ 109167 w 109186"/>
                <a:gd name="connsiteY4" fmla="*/ 9931 h 239778"/>
                <a:gd name="connsiteX5" fmla="*/ 109034 w 109186"/>
                <a:gd name="connsiteY5" fmla="*/ 197151 h 239778"/>
                <a:gd name="connsiteX6" fmla="*/ 109167 w 109186"/>
                <a:gd name="connsiteY6" fmla="*/ 231722 h 239778"/>
                <a:gd name="connsiteX7" fmla="*/ 100923 w 109186"/>
                <a:gd name="connsiteY7" fmla="*/ 239700 h 239778"/>
                <a:gd name="connsiteX8" fmla="*/ 84568 w 109186"/>
                <a:gd name="connsiteY8" fmla="*/ 239568 h 239778"/>
                <a:gd name="connsiteX9" fmla="*/ 60767 w 109186"/>
                <a:gd name="connsiteY9" fmla="*/ 220021 h 239778"/>
                <a:gd name="connsiteX10" fmla="*/ 41353 w 109186"/>
                <a:gd name="connsiteY10" fmla="*/ 146490 h 239778"/>
                <a:gd name="connsiteX11" fmla="*/ 41353 w 109186"/>
                <a:gd name="connsiteY11" fmla="*/ 157792 h 239778"/>
                <a:gd name="connsiteX12" fmla="*/ 41486 w 109186"/>
                <a:gd name="connsiteY12" fmla="*/ 229994 h 239778"/>
                <a:gd name="connsiteX13" fmla="*/ 31514 w 109186"/>
                <a:gd name="connsiteY13" fmla="*/ 239700 h 239778"/>
                <a:gd name="connsiteX14" fmla="*/ 7978 w 109186"/>
                <a:gd name="connsiteY14" fmla="*/ 239700 h 239778"/>
                <a:gd name="connsiteX15" fmla="*/ 0 w 109186"/>
                <a:gd name="connsiteY15" fmla="*/ 231457 h 239778"/>
                <a:gd name="connsiteX16" fmla="*/ 0 w 109186"/>
                <a:gd name="connsiteY16" fmla="*/ 7671 h 239778"/>
                <a:gd name="connsiteX17" fmla="*/ 7446 w 109186"/>
                <a:gd name="connsiteY17" fmla="*/ 224 h 239778"/>
                <a:gd name="connsiteX18" fmla="*/ 34040 w 109186"/>
                <a:gd name="connsiteY18" fmla="*/ 224 h 239778"/>
                <a:gd name="connsiteX19" fmla="*/ 43481 w 109186"/>
                <a:gd name="connsiteY19" fmla="*/ 8202 h 239778"/>
                <a:gd name="connsiteX20" fmla="*/ 60501 w 109186"/>
                <a:gd name="connsiteY20" fmla="*/ 80138 h 239778"/>
                <a:gd name="connsiteX21" fmla="*/ 67149 w 109186"/>
                <a:gd name="connsiteY21" fmla="*/ 91175 h 23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186" h="239778">
                  <a:moveTo>
                    <a:pt x="67149" y="91175"/>
                  </a:moveTo>
                  <a:cubicBezTo>
                    <a:pt x="67149" y="63783"/>
                    <a:pt x="67415" y="36392"/>
                    <a:pt x="67016" y="9133"/>
                  </a:cubicBezTo>
                  <a:cubicBezTo>
                    <a:pt x="66883" y="1953"/>
                    <a:pt x="69011" y="-440"/>
                    <a:pt x="76191" y="91"/>
                  </a:cubicBezTo>
                  <a:cubicBezTo>
                    <a:pt x="84302" y="623"/>
                    <a:pt x="92679" y="756"/>
                    <a:pt x="100790" y="91"/>
                  </a:cubicBezTo>
                  <a:cubicBezTo>
                    <a:pt x="109167" y="-706"/>
                    <a:pt x="109167" y="3814"/>
                    <a:pt x="109167" y="9931"/>
                  </a:cubicBezTo>
                  <a:cubicBezTo>
                    <a:pt x="109034" y="72293"/>
                    <a:pt x="109034" y="134656"/>
                    <a:pt x="109034" y="197151"/>
                  </a:cubicBezTo>
                  <a:cubicBezTo>
                    <a:pt x="109034" y="208719"/>
                    <a:pt x="108768" y="220154"/>
                    <a:pt x="109167" y="231722"/>
                  </a:cubicBezTo>
                  <a:cubicBezTo>
                    <a:pt x="109433" y="238105"/>
                    <a:pt x="107040" y="240232"/>
                    <a:pt x="100923" y="239700"/>
                  </a:cubicBezTo>
                  <a:cubicBezTo>
                    <a:pt x="95471" y="239302"/>
                    <a:pt x="90020" y="239568"/>
                    <a:pt x="84568" y="239568"/>
                  </a:cubicBezTo>
                  <a:cubicBezTo>
                    <a:pt x="64756" y="239568"/>
                    <a:pt x="65155" y="239434"/>
                    <a:pt x="60767" y="220021"/>
                  </a:cubicBezTo>
                  <a:cubicBezTo>
                    <a:pt x="55315" y="195422"/>
                    <a:pt x="50794" y="170557"/>
                    <a:pt x="41353" y="146490"/>
                  </a:cubicBezTo>
                  <a:cubicBezTo>
                    <a:pt x="41353" y="150213"/>
                    <a:pt x="41353" y="153936"/>
                    <a:pt x="41353" y="157792"/>
                  </a:cubicBezTo>
                  <a:cubicBezTo>
                    <a:pt x="41353" y="181859"/>
                    <a:pt x="40954" y="205927"/>
                    <a:pt x="41486" y="229994"/>
                  </a:cubicBezTo>
                  <a:cubicBezTo>
                    <a:pt x="41619" y="237706"/>
                    <a:pt x="39093" y="240232"/>
                    <a:pt x="31514" y="239700"/>
                  </a:cubicBezTo>
                  <a:cubicBezTo>
                    <a:pt x="23668" y="239169"/>
                    <a:pt x="15823" y="239169"/>
                    <a:pt x="7978" y="239700"/>
                  </a:cubicBezTo>
                  <a:cubicBezTo>
                    <a:pt x="1463" y="240099"/>
                    <a:pt x="0" y="237440"/>
                    <a:pt x="0" y="231457"/>
                  </a:cubicBezTo>
                  <a:cubicBezTo>
                    <a:pt x="133" y="156861"/>
                    <a:pt x="133" y="82266"/>
                    <a:pt x="0" y="7671"/>
                  </a:cubicBezTo>
                  <a:cubicBezTo>
                    <a:pt x="0" y="1953"/>
                    <a:pt x="1596" y="-174"/>
                    <a:pt x="7446" y="224"/>
                  </a:cubicBezTo>
                  <a:cubicBezTo>
                    <a:pt x="16355" y="623"/>
                    <a:pt x="25264" y="756"/>
                    <a:pt x="34040" y="224"/>
                  </a:cubicBezTo>
                  <a:cubicBezTo>
                    <a:pt x="40289" y="-174"/>
                    <a:pt x="42284" y="3017"/>
                    <a:pt x="43481" y="8202"/>
                  </a:cubicBezTo>
                  <a:cubicBezTo>
                    <a:pt x="49065" y="32270"/>
                    <a:pt x="55049" y="56071"/>
                    <a:pt x="60501" y="80138"/>
                  </a:cubicBezTo>
                  <a:cubicBezTo>
                    <a:pt x="61564" y="84526"/>
                    <a:pt x="64091" y="87718"/>
                    <a:pt x="67149" y="91175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4654DAD-316B-4CA0-A908-4A0B68112053}"/>
                </a:ext>
              </a:extLst>
            </p:cNvPr>
            <p:cNvSpPr/>
            <p:nvPr/>
          </p:nvSpPr>
          <p:spPr>
            <a:xfrm>
              <a:off x="2887370" y="3384265"/>
              <a:ext cx="108262" cy="239450"/>
            </a:xfrm>
            <a:custGeom>
              <a:avLst/>
              <a:gdLst>
                <a:gd name="connsiteX0" fmla="*/ 86164 w 108262"/>
                <a:gd name="connsiteY0" fmla="*/ 115167 h 239450"/>
                <a:gd name="connsiteX1" fmla="*/ 108236 w 108262"/>
                <a:gd name="connsiteY1" fmla="*/ 155723 h 239450"/>
                <a:gd name="connsiteX2" fmla="*/ 108236 w 108262"/>
                <a:gd name="connsiteY2" fmla="*/ 228855 h 239450"/>
                <a:gd name="connsiteX3" fmla="*/ 98264 w 108262"/>
                <a:gd name="connsiteY3" fmla="*/ 239227 h 239450"/>
                <a:gd name="connsiteX4" fmla="*/ 72734 w 108262"/>
                <a:gd name="connsiteY4" fmla="*/ 239227 h 239450"/>
                <a:gd name="connsiteX5" fmla="*/ 62894 w 108262"/>
                <a:gd name="connsiteY5" fmla="*/ 229653 h 239450"/>
                <a:gd name="connsiteX6" fmla="*/ 62761 w 108262"/>
                <a:gd name="connsiteY6" fmla="*/ 149340 h 239450"/>
                <a:gd name="connsiteX7" fmla="*/ 61166 w 108262"/>
                <a:gd name="connsiteY7" fmla="*/ 137373 h 239450"/>
                <a:gd name="connsiteX8" fmla="*/ 52523 w 108262"/>
                <a:gd name="connsiteY8" fmla="*/ 131523 h 239450"/>
                <a:gd name="connsiteX9" fmla="*/ 48932 w 108262"/>
                <a:gd name="connsiteY9" fmla="*/ 139500 h 239450"/>
                <a:gd name="connsiteX10" fmla="*/ 48799 w 108262"/>
                <a:gd name="connsiteY10" fmla="*/ 222872 h 239450"/>
                <a:gd name="connsiteX11" fmla="*/ 32843 w 108262"/>
                <a:gd name="connsiteY11" fmla="*/ 239227 h 239450"/>
                <a:gd name="connsiteX12" fmla="*/ 10372 w 108262"/>
                <a:gd name="connsiteY12" fmla="*/ 239360 h 239450"/>
                <a:gd name="connsiteX13" fmla="*/ 0 w 108262"/>
                <a:gd name="connsiteY13" fmla="*/ 228988 h 239450"/>
                <a:gd name="connsiteX14" fmla="*/ 133 w 108262"/>
                <a:gd name="connsiteY14" fmla="*/ 21690 h 239450"/>
                <a:gd name="connsiteX15" fmla="*/ 22073 w 108262"/>
                <a:gd name="connsiteY15" fmla="*/ 17 h 239450"/>
                <a:gd name="connsiteX16" fmla="*/ 75127 w 108262"/>
                <a:gd name="connsiteY16" fmla="*/ 2676 h 239450"/>
                <a:gd name="connsiteX17" fmla="*/ 105843 w 108262"/>
                <a:gd name="connsiteY17" fmla="*/ 34588 h 239450"/>
                <a:gd name="connsiteX18" fmla="*/ 107704 w 108262"/>
                <a:gd name="connsiteY18" fmla="*/ 84186 h 239450"/>
                <a:gd name="connsiteX19" fmla="*/ 86164 w 108262"/>
                <a:gd name="connsiteY19" fmla="*/ 115167 h 239450"/>
                <a:gd name="connsiteX20" fmla="*/ 48799 w 108262"/>
                <a:gd name="connsiteY20" fmla="*/ 67033 h 239450"/>
                <a:gd name="connsiteX21" fmla="*/ 48932 w 108262"/>
                <a:gd name="connsiteY21" fmla="*/ 86180 h 239450"/>
                <a:gd name="connsiteX22" fmla="*/ 51725 w 108262"/>
                <a:gd name="connsiteY22" fmla="*/ 93626 h 239450"/>
                <a:gd name="connsiteX23" fmla="*/ 61431 w 108262"/>
                <a:gd name="connsiteY23" fmla="*/ 88308 h 239450"/>
                <a:gd name="connsiteX24" fmla="*/ 61697 w 108262"/>
                <a:gd name="connsiteY24" fmla="*/ 48284 h 239450"/>
                <a:gd name="connsiteX25" fmla="*/ 52390 w 108262"/>
                <a:gd name="connsiteY25" fmla="*/ 42301 h 239450"/>
                <a:gd name="connsiteX26" fmla="*/ 48932 w 108262"/>
                <a:gd name="connsiteY26" fmla="*/ 50013 h 239450"/>
                <a:gd name="connsiteX27" fmla="*/ 48799 w 108262"/>
                <a:gd name="connsiteY27" fmla="*/ 67033 h 23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8262" h="239450">
                  <a:moveTo>
                    <a:pt x="86164" y="115167"/>
                  </a:moveTo>
                  <a:cubicBezTo>
                    <a:pt x="104646" y="123810"/>
                    <a:pt x="108635" y="138437"/>
                    <a:pt x="108236" y="155723"/>
                  </a:cubicBezTo>
                  <a:cubicBezTo>
                    <a:pt x="107704" y="180056"/>
                    <a:pt x="107837" y="204522"/>
                    <a:pt x="108236" y="228855"/>
                  </a:cubicBezTo>
                  <a:cubicBezTo>
                    <a:pt x="108369" y="236435"/>
                    <a:pt x="106774" y="240025"/>
                    <a:pt x="98264" y="239227"/>
                  </a:cubicBezTo>
                  <a:cubicBezTo>
                    <a:pt x="89754" y="238562"/>
                    <a:pt x="81111" y="238695"/>
                    <a:pt x="72734" y="239227"/>
                  </a:cubicBezTo>
                  <a:cubicBezTo>
                    <a:pt x="65288" y="239759"/>
                    <a:pt x="62761" y="237498"/>
                    <a:pt x="62894" y="229653"/>
                  </a:cubicBezTo>
                  <a:cubicBezTo>
                    <a:pt x="63293" y="202926"/>
                    <a:pt x="62894" y="176067"/>
                    <a:pt x="62761" y="149340"/>
                  </a:cubicBezTo>
                  <a:cubicBezTo>
                    <a:pt x="62761" y="145351"/>
                    <a:pt x="62362" y="141229"/>
                    <a:pt x="61166" y="137373"/>
                  </a:cubicBezTo>
                  <a:cubicBezTo>
                    <a:pt x="59969" y="133650"/>
                    <a:pt x="56512" y="131124"/>
                    <a:pt x="52523" y="131523"/>
                  </a:cubicBezTo>
                  <a:cubicBezTo>
                    <a:pt x="47204" y="131921"/>
                    <a:pt x="48932" y="136575"/>
                    <a:pt x="48932" y="139500"/>
                  </a:cubicBezTo>
                  <a:cubicBezTo>
                    <a:pt x="48799" y="167291"/>
                    <a:pt x="48799" y="195081"/>
                    <a:pt x="48799" y="222872"/>
                  </a:cubicBezTo>
                  <a:cubicBezTo>
                    <a:pt x="48799" y="239227"/>
                    <a:pt x="48799" y="239227"/>
                    <a:pt x="32843" y="239227"/>
                  </a:cubicBezTo>
                  <a:cubicBezTo>
                    <a:pt x="25264" y="239227"/>
                    <a:pt x="17818" y="238695"/>
                    <a:pt x="10372" y="239360"/>
                  </a:cubicBezTo>
                  <a:cubicBezTo>
                    <a:pt x="2128" y="240025"/>
                    <a:pt x="0" y="237099"/>
                    <a:pt x="0" y="228988"/>
                  </a:cubicBezTo>
                  <a:cubicBezTo>
                    <a:pt x="266" y="159845"/>
                    <a:pt x="133" y="90701"/>
                    <a:pt x="133" y="21690"/>
                  </a:cubicBezTo>
                  <a:cubicBezTo>
                    <a:pt x="133" y="17"/>
                    <a:pt x="266" y="-116"/>
                    <a:pt x="22073" y="17"/>
                  </a:cubicBezTo>
                  <a:cubicBezTo>
                    <a:pt x="39758" y="150"/>
                    <a:pt x="57442" y="416"/>
                    <a:pt x="75127" y="2676"/>
                  </a:cubicBezTo>
                  <a:cubicBezTo>
                    <a:pt x="92812" y="4937"/>
                    <a:pt x="103184" y="20893"/>
                    <a:pt x="105843" y="34588"/>
                  </a:cubicBezTo>
                  <a:cubicBezTo>
                    <a:pt x="109034" y="50944"/>
                    <a:pt x="107970" y="67698"/>
                    <a:pt x="107704" y="84186"/>
                  </a:cubicBezTo>
                  <a:cubicBezTo>
                    <a:pt x="107571" y="98812"/>
                    <a:pt x="101455" y="109450"/>
                    <a:pt x="86164" y="115167"/>
                  </a:cubicBezTo>
                  <a:close/>
                  <a:moveTo>
                    <a:pt x="48799" y="67033"/>
                  </a:moveTo>
                  <a:cubicBezTo>
                    <a:pt x="48799" y="73415"/>
                    <a:pt x="48666" y="79798"/>
                    <a:pt x="48932" y="86180"/>
                  </a:cubicBezTo>
                  <a:cubicBezTo>
                    <a:pt x="49065" y="88840"/>
                    <a:pt x="47337" y="93095"/>
                    <a:pt x="51725" y="93626"/>
                  </a:cubicBezTo>
                  <a:cubicBezTo>
                    <a:pt x="55714" y="94025"/>
                    <a:pt x="60368" y="93228"/>
                    <a:pt x="61431" y="88308"/>
                  </a:cubicBezTo>
                  <a:cubicBezTo>
                    <a:pt x="64091" y="75011"/>
                    <a:pt x="63825" y="61581"/>
                    <a:pt x="61697" y="48284"/>
                  </a:cubicBezTo>
                  <a:cubicBezTo>
                    <a:pt x="60900" y="43098"/>
                    <a:pt x="56246" y="42301"/>
                    <a:pt x="52390" y="42301"/>
                  </a:cubicBezTo>
                  <a:cubicBezTo>
                    <a:pt x="46805" y="42301"/>
                    <a:pt x="49065" y="47087"/>
                    <a:pt x="48932" y="50013"/>
                  </a:cubicBezTo>
                  <a:cubicBezTo>
                    <a:pt x="48533" y="55597"/>
                    <a:pt x="48799" y="61315"/>
                    <a:pt x="48799" y="67033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6855986-3659-424E-9751-ACDB8FB3F9CD}"/>
                </a:ext>
              </a:extLst>
            </p:cNvPr>
            <p:cNvSpPr/>
            <p:nvPr/>
          </p:nvSpPr>
          <p:spPr>
            <a:xfrm>
              <a:off x="2655955" y="3383935"/>
              <a:ext cx="125078" cy="239562"/>
            </a:xfrm>
            <a:custGeom>
              <a:avLst/>
              <a:gdLst>
                <a:gd name="connsiteX0" fmla="*/ 64407 w 125078"/>
                <a:gd name="connsiteY0" fmla="*/ 144085 h 239562"/>
                <a:gd name="connsiteX1" fmla="*/ 65737 w 125078"/>
                <a:gd name="connsiteY1" fmla="*/ 125869 h 239562"/>
                <a:gd name="connsiteX2" fmla="*/ 73316 w 125078"/>
                <a:gd name="connsiteY2" fmla="*/ 10319 h 239562"/>
                <a:gd name="connsiteX3" fmla="*/ 83820 w 125078"/>
                <a:gd name="connsiteY3" fmla="*/ 81 h 239562"/>
                <a:gd name="connsiteX4" fmla="*/ 116531 w 125078"/>
                <a:gd name="connsiteY4" fmla="*/ 81 h 239562"/>
                <a:gd name="connsiteX5" fmla="*/ 124908 w 125078"/>
                <a:gd name="connsiteY5" fmla="*/ 9122 h 239562"/>
                <a:gd name="connsiteX6" fmla="*/ 110680 w 125078"/>
                <a:gd name="connsiteY6" fmla="*/ 145415 h 239562"/>
                <a:gd name="connsiteX7" fmla="*/ 102170 w 125078"/>
                <a:gd name="connsiteY7" fmla="*/ 231313 h 239562"/>
                <a:gd name="connsiteX8" fmla="*/ 93926 w 125078"/>
                <a:gd name="connsiteY8" fmla="*/ 239556 h 239562"/>
                <a:gd name="connsiteX9" fmla="*/ 35553 w 125078"/>
                <a:gd name="connsiteY9" fmla="*/ 239556 h 239562"/>
                <a:gd name="connsiteX10" fmla="*/ 27043 w 125078"/>
                <a:gd name="connsiteY10" fmla="*/ 231445 h 239562"/>
                <a:gd name="connsiteX11" fmla="*/ 12017 w 125078"/>
                <a:gd name="connsiteY11" fmla="*/ 103530 h 239562"/>
                <a:gd name="connsiteX12" fmla="*/ 316 w 125078"/>
                <a:gd name="connsiteY12" fmla="*/ 9920 h 239562"/>
                <a:gd name="connsiteX13" fmla="*/ 8826 w 125078"/>
                <a:gd name="connsiteY13" fmla="*/ 81 h 239562"/>
                <a:gd name="connsiteX14" fmla="*/ 42600 w 125078"/>
                <a:gd name="connsiteY14" fmla="*/ 81 h 239562"/>
                <a:gd name="connsiteX15" fmla="*/ 51642 w 125078"/>
                <a:gd name="connsiteY15" fmla="*/ 8723 h 239562"/>
                <a:gd name="connsiteX16" fmla="*/ 60684 w 125078"/>
                <a:gd name="connsiteY16" fmla="*/ 133315 h 239562"/>
                <a:gd name="connsiteX17" fmla="*/ 61748 w 125078"/>
                <a:gd name="connsiteY17" fmla="*/ 143952 h 239562"/>
                <a:gd name="connsiteX18" fmla="*/ 64407 w 125078"/>
                <a:gd name="connsiteY18" fmla="*/ 144085 h 2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5078" h="239562">
                  <a:moveTo>
                    <a:pt x="64407" y="144085"/>
                  </a:moveTo>
                  <a:cubicBezTo>
                    <a:pt x="64806" y="137969"/>
                    <a:pt x="65338" y="131985"/>
                    <a:pt x="65737" y="125869"/>
                  </a:cubicBezTo>
                  <a:cubicBezTo>
                    <a:pt x="68263" y="87308"/>
                    <a:pt x="71055" y="48880"/>
                    <a:pt x="73316" y="10319"/>
                  </a:cubicBezTo>
                  <a:cubicBezTo>
                    <a:pt x="73715" y="2873"/>
                    <a:pt x="75443" y="-584"/>
                    <a:pt x="83820" y="81"/>
                  </a:cubicBezTo>
                  <a:cubicBezTo>
                    <a:pt x="94724" y="878"/>
                    <a:pt x="105627" y="612"/>
                    <a:pt x="116531" y="81"/>
                  </a:cubicBezTo>
                  <a:cubicBezTo>
                    <a:pt x="123844" y="-318"/>
                    <a:pt x="125705" y="1809"/>
                    <a:pt x="124908" y="9122"/>
                  </a:cubicBezTo>
                  <a:cubicBezTo>
                    <a:pt x="119855" y="54465"/>
                    <a:pt x="115334" y="99940"/>
                    <a:pt x="110680" y="145415"/>
                  </a:cubicBezTo>
                  <a:cubicBezTo>
                    <a:pt x="107755" y="174003"/>
                    <a:pt x="104829" y="202591"/>
                    <a:pt x="102170" y="231313"/>
                  </a:cubicBezTo>
                  <a:cubicBezTo>
                    <a:pt x="101638" y="236897"/>
                    <a:pt x="100574" y="239690"/>
                    <a:pt x="93926" y="239556"/>
                  </a:cubicBezTo>
                  <a:cubicBezTo>
                    <a:pt x="74513" y="239158"/>
                    <a:pt x="54966" y="239158"/>
                    <a:pt x="35553" y="239556"/>
                  </a:cubicBezTo>
                  <a:cubicBezTo>
                    <a:pt x="29303" y="239690"/>
                    <a:pt x="27841" y="237429"/>
                    <a:pt x="27043" y="231445"/>
                  </a:cubicBezTo>
                  <a:cubicBezTo>
                    <a:pt x="20926" y="188896"/>
                    <a:pt x="16272" y="146213"/>
                    <a:pt x="12017" y="103530"/>
                  </a:cubicBezTo>
                  <a:cubicBezTo>
                    <a:pt x="8959" y="72282"/>
                    <a:pt x="4571" y="41035"/>
                    <a:pt x="316" y="9920"/>
                  </a:cubicBezTo>
                  <a:cubicBezTo>
                    <a:pt x="-748" y="2474"/>
                    <a:pt x="582" y="-451"/>
                    <a:pt x="8826" y="81"/>
                  </a:cubicBezTo>
                  <a:cubicBezTo>
                    <a:pt x="19995" y="878"/>
                    <a:pt x="31431" y="745"/>
                    <a:pt x="42600" y="81"/>
                  </a:cubicBezTo>
                  <a:cubicBezTo>
                    <a:pt x="49647" y="-318"/>
                    <a:pt x="51376" y="2607"/>
                    <a:pt x="51642" y="8723"/>
                  </a:cubicBezTo>
                  <a:cubicBezTo>
                    <a:pt x="53636" y="50343"/>
                    <a:pt x="59620" y="91563"/>
                    <a:pt x="60684" y="133315"/>
                  </a:cubicBezTo>
                  <a:cubicBezTo>
                    <a:pt x="60817" y="136905"/>
                    <a:pt x="61349" y="140362"/>
                    <a:pt x="61748" y="143952"/>
                  </a:cubicBezTo>
                  <a:cubicBezTo>
                    <a:pt x="62811" y="144085"/>
                    <a:pt x="63609" y="144085"/>
                    <a:pt x="64407" y="144085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823DF71-8D81-465F-97B4-15A3631938F2}"/>
                </a:ext>
              </a:extLst>
            </p:cNvPr>
            <p:cNvSpPr/>
            <p:nvPr/>
          </p:nvSpPr>
          <p:spPr>
            <a:xfrm>
              <a:off x="4690916" y="2913804"/>
              <a:ext cx="141308" cy="200066"/>
            </a:xfrm>
            <a:custGeom>
              <a:avLst/>
              <a:gdLst>
                <a:gd name="connsiteX0" fmla="*/ 703 w 141308"/>
                <a:gd name="connsiteY0" fmla="*/ 183797 h 200066"/>
                <a:gd name="connsiteX1" fmla="*/ 20382 w 141308"/>
                <a:gd name="connsiteY1" fmla="*/ 50962 h 200066"/>
                <a:gd name="connsiteX2" fmla="*/ 24238 w 141308"/>
                <a:gd name="connsiteY2" fmla="*/ 17587 h 200066"/>
                <a:gd name="connsiteX3" fmla="*/ 32881 w 141308"/>
                <a:gd name="connsiteY3" fmla="*/ 8545 h 200066"/>
                <a:gd name="connsiteX4" fmla="*/ 57214 w 141308"/>
                <a:gd name="connsiteY4" fmla="*/ 1631 h 200066"/>
                <a:gd name="connsiteX5" fmla="*/ 70910 w 141308"/>
                <a:gd name="connsiteY5" fmla="*/ 6285 h 200066"/>
                <a:gd name="connsiteX6" fmla="*/ 103354 w 141308"/>
                <a:gd name="connsiteY6" fmla="*/ 67849 h 200066"/>
                <a:gd name="connsiteX7" fmla="*/ 136463 w 141308"/>
                <a:gd name="connsiteY7" fmla="*/ 129812 h 200066"/>
                <a:gd name="connsiteX8" fmla="*/ 131942 w 141308"/>
                <a:gd name="connsiteY8" fmla="*/ 148827 h 200066"/>
                <a:gd name="connsiteX9" fmla="*/ 75830 w 141308"/>
                <a:gd name="connsiteY9" fmla="*/ 174357 h 200066"/>
                <a:gd name="connsiteX10" fmla="*/ 12005 w 141308"/>
                <a:gd name="connsiteY10" fmla="*/ 198158 h 200066"/>
                <a:gd name="connsiteX11" fmla="*/ 703 w 141308"/>
                <a:gd name="connsiteY11" fmla="*/ 183797 h 20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308" h="200066">
                  <a:moveTo>
                    <a:pt x="703" y="183797"/>
                  </a:moveTo>
                  <a:cubicBezTo>
                    <a:pt x="6819" y="142577"/>
                    <a:pt x="13733" y="96703"/>
                    <a:pt x="20382" y="50962"/>
                  </a:cubicBezTo>
                  <a:cubicBezTo>
                    <a:pt x="21978" y="39926"/>
                    <a:pt x="23041" y="28756"/>
                    <a:pt x="24238" y="17587"/>
                  </a:cubicBezTo>
                  <a:cubicBezTo>
                    <a:pt x="24770" y="12268"/>
                    <a:pt x="26631" y="8944"/>
                    <a:pt x="32881" y="8545"/>
                  </a:cubicBezTo>
                  <a:cubicBezTo>
                    <a:pt x="41391" y="8013"/>
                    <a:pt x="49635" y="5487"/>
                    <a:pt x="57214" y="1631"/>
                  </a:cubicBezTo>
                  <a:cubicBezTo>
                    <a:pt x="63597" y="-1561"/>
                    <a:pt x="67586" y="-98"/>
                    <a:pt x="70910" y="6285"/>
                  </a:cubicBezTo>
                  <a:cubicBezTo>
                    <a:pt x="81547" y="26895"/>
                    <a:pt x="92451" y="47372"/>
                    <a:pt x="103354" y="67849"/>
                  </a:cubicBezTo>
                  <a:cubicBezTo>
                    <a:pt x="114391" y="88592"/>
                    <a:pt x="125161" y="109335"/>
                    <a:pt x="136463" y="129812"/>
                  </a:cubicBezTo>
                  <a:cubicBezTo>
                    <a:pt x="143245" y="141912"/>
                    <a:pt x="143910" y="142976"/>
                    <a:pt x="131942" y="148827"/>
                  </a:cubicBezTo>
                  <a:cubicBezTo>
                    <a:pt x="113460" y="157869"/>
                    <a:pt x="94844" y="166644"/>
                    <a:pt x="75830" y="174357"/>
                  </a:cubicBezTo>
                  <a:cubicBezTo>
                    <a:pt x="54821" y="182867"/>
                    <a:pt x="33945" y="192041"/>
                    <a:pt x="12005" y="198158"/>
                  </a:cubicBezTo>
                  <a:cubicBezTo>
                    <a:pt x="-760" y="201881"/>
                    <a:pt x="-893" y="201615"/>
                    <a:pt x="703" y="183797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DA0F710-2889-4FC0-B1DE-DB54891EAD9E}"/>
                </a:ext>
              </a:extLst>
            </p:cNvPr>
            <p:cNvSpPr/>
            <p:nvPr/>
          </p:nvSpPr>
          <p:spPr>
            <a:xfrm>
              <a:off x="2789506" y="3384148"/>
              <a:ext cx="84319" cy="239503"/>
            </a:xfrm>
            <a:custGeom>
              <a:avLst/>
              <a:gdLst>
                <a:gd name="connsiteX0" fmla="*/ 41220 w 84319"/>
                <a:gd name="connsiteY0" fmla="*/ 239343 h 239503"/>
                <a:gd name="connsiteX1" fmla="*/ 8377 w 84319"/>
                <a:gd name="connsiteY1" fmla="*/ 239476 h 239503"/>
                <a:gd name="connsiteX2" fmla="*/ 0 w 84319"/>
                <a:gd name="connsiteY2" fmla="*/ 231631 h 239503"/>
                <a:gd name="connsiteX3" fmla="*/ 0 w 84319"/>
                <a:gd name="connsiteY3" fmla="*/ 6914 h 239503"/>
                <a:gd name="connsiteX4" fmla="*/ 7047 w 84319"/>
                <a:gd name="connsiteY4" fmla="*/ 0 h 239503"/>
                <a:gd name="connsiteX5" fmla="*/ 74728 w 84319"/>
                <a:gd name="connsiteY5" fmla="*/ 0 h 239503"/>
                <a:gd name="connsiteX6" fmla="*/ 81111 w 84319"/>
                <a:gd name="connsiteY6" fmla="*/ 6383 h 239503"/>
                <a:gd name="connsiteX7" fmla="*/ 81111 w 84319"/>
                <a:gd name="connsiteY7" fmla="*/ 42018 h 239503"/>
                <a:gd name="connsiteX8" fmla="*/ 74196 w 84319"/>
                <a:gd name="connsiteY8" fmla="*/ 49065 h 239503"/>
                <a:gd name="connsiteX9" fmla="*/ 73133 w 84319"/>
                <a:gd name="connsiteY9" fmla="*/ 49065 h 239503"/>
                <a:gd name="connsiteX10" fmla="*/ 49331 w 84319"/>
                <a:gd name="connsiteY10" fmla="*/ 73000 h 239503"/>
                <a:gd name="connsiteX11" fmla="*/ 69409 w 84319"/>
                <a:gd name="connsiteY11" fmla="*/ 93344 h 239503"/>
                <a:gd name="connsiteX12" fmla="*/ 79382 w 84319"/>
                <a:gd name="connsiteY12" fmla="*/ 102652 h 239503"/>
                <a:gd name="connsiteX13" fmla="*/ 79382 w 84319"/>
                <a:gd name="connsiteY13" fmla="*/ 130043 h 239503"/>
                <a:gd name="connsiteX14" fmla="*/ 69941 w 84319"/>
                <a:gd name="connsiteY14" fmla="*/ 138952 h 239503"/>
                <a:gd name="connsiteX15" fmla="*/ 49331 w 84319"/>
                <a:gd name="connsiteY15" fmla="*/ 159562 h 239503"/>
                <a:gd name="connsiteX16" fmla="*/ 49198 w 84319"/>
                <a:gd name="connsiteY16" fmla="*/ 181901 h 239503"/>
                <a:gd name="connsiteX17" fmla="*/ 57176 w 84319"/>
                <a:gd name="connsiteY17" fmla="*/ 190145 h 239503"/>
                <a:gd name="connsiteX18" fmla="*/ 76590 w 84319"/>
                <a:gd name="connsiteY18" fmla="*/ 190012 h 239503"/>
                <a:gd name="connsiteX19" fmla="*/ 84302 w 84319"/>
                <a:gd name="connsiteY19" fmla="*/ 197724 h 239503"/>
                <a:gd name="connsiteX20" fmla="*/ 84302 w 84319"/>
                <a:gd name="connsiteY20" fmla="*/ 231232 h 239503"/>
                <a:gd name="connsiteX21" fmla="*/ 75792 w 84319"/>
                <a:gd name="connsiteY21" fmla="*/ 239210 h 239503"/>
                <a:gd name="connsiteX22" fmla="*/ 41220 w 84319"/>
                <a:gd name="connsiteY22" fmla="*/ 239343 h 23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4319" h="239503">
                  <a:moveTo>
                    <a:pt x="41220" y="239343"/>
                  </a:moveTo>
                  <a:cubicBezTo>
                    <a:pt x="30317" y="239343"/>
                    <a:pt x="19280" y="239077"/>
                    <a:pt x="8377" y="239476"/>
                  </a:cubicBezTo>
                  <a:cubicBezTo>
                    <a:pt x="2393" y="239742"/>
                    <a:pt x="0" y="238146"/>
                    <a:pt x="0" y="231631"/>
                  </a:cubicBezTo>
                  <a:cubicBezTo>
                    <a:pt x="266" y="156770"/>
                    <a:pt x="133" y="81776"/>
                    <a:pt x="0" y="6914"/>
                  </a:cubicBezTo>
                  <a:cubicBezTo>
                    <a:pt x="0" y="1463"/>
                    <a:pt x="1729" y="0"/>
                    <a:pt x="7047" y="0"/>
                  </a:cubicBezTo>
                  <a:cubicBezTo>
                    <a:pt x="29652" y="266"/>
                    <a:pt x="52124" y="266"/>
                    <a:pt x="74728" y="0"/>
                  </a:cubicBezTo>
                  <a:cubicBezTo>
                    <a:pt x="79648" y="0"/>
                    <a:pt x="81244" y="1463"/>
                    <a:pt x="81111" y="6383"/>
                  </a:cubicBezTo>
                  <a:cubicBezTo>
                    <a:pt x="80845" y="18217"/>
                    <a:pt x="80845" y="30051"/>
                    <a:pt x="81111" y="42018"/>
                  </a:cubicBezTo>
                  <a:cubicBezTo>
                    <a:pt x="81244" y="47204"/>
                    <a:pt x="79648" y="49730"/>
                    <a:pt x="74196" y="49065"/>
                  </a:cubicBezTo>
                  <a:cubicBezTo>
                    <a:pt x="73797" y="49065"/>
                    <a:pt x="73532" y="49065"/>
                    <a:pt x="73133" y="49065"/>
                  </a:cubicBezTo>
                  <a:cubicBezTo>
                    <a:pt x="49331" y="49863"/>
                    <a:pt x="49331" y="49863"/>
                    <a:pt x="49331" y="73000"/>
                  </a:cubicBezTo>
                  <a:cubicBezTo>
                    <a:pt x="49331" y="93477"/>
                    <a:pt x="49331" y="93743"/>
                    <a:pt x="69409" y="93344"/>
                  </a:cubicBezTo>
                  <a:cubicBezTo>
                    <a:pt x="76723" y="93211"/>
                    <a:pt x="80047" y="94541"/>
                    <a:pt x="79382" y="102652"/>
                  </a:cubicBezTo>
                  <a:cubicBezTo>
                    <a:pt x="78584" y="111694"/>
                    <a:pt x="78717" y="121001"/>
                    <a:pt x="79382" y="130043"/>
                  </a:cubicBezTo>
                  <a:cubicBezTo>
                    <a:pt x="79914" y="137489"/>
                    <a:pt x="76856" y="138952"/>
                    <a:pt x="69941" y="138952"/>
                  </a:cubicBezTo>
                  <a:cubicBezTo>
                    <a:pt x="49331" y="138686"/>
                    <a:pt x="49331" y="139085"/>
                    <a:pt x="49331" y="159562"/>
                  </a:cubicBezTo>
                  <a:cubicBezTo>
                    <a:pt x="49331" y="167008"/>
                    <a:pt x="49597" y="174455"/>
                    <a:pt x="49198" y="181901"/>
                  </a:cubicBezTo>
                  <a:cubicBezTo>
                    <a:pt x="48932" y="187884"/>
                    <a:pt x="50661" y="190677"/>
                    <a:pt x="57176" y="190145"/>
                  </a:cubicBezTo>
                  <a:cubicBezTo>
                    <a:pt x="63692" y="189613"/>
                    <a:pt x="70207" y="190278"/>
                    <a:pt x="76590" y="190012"/>
                  </a:cubicBezTo>
                  <a:cubicBezTo>
                    <a:pt x="82573" y="189746"/>
                    <a:pt x="84435" y="192139"/>
                    <a:pt x="84302" y="197724"/>
                  </a:cubicBezTo>
                  <a:cubicBezTo>
                    <a:pt x="84036" y="208893"/>
                    <a:pt x="83903" y="220063"/>
                    <a:pt x="84302" y="231232"/>
                  </a:cubicBezTo>
                  <a:cubicBezTo>
                    <a:pt x="84568" y="237748"/>
                    <a:pt x="81776" y="239343"/>
                    <a:pt x="75792" y="239210"/>
                  </a:cubicBezTo>
                  <a:cubicBezTo>
                    <a:pt x="64490" y="239077"/>
                    <a:pt x="52788" y="239343"/>
                    <a:pt x="41220" y="239343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FD72861-DFAB-44FF-8884-93092184292B}"/>
                </a:ext>
              </a:extLst>
            </p:cNvPr>
            <p:cNvSpPr/>
            <p:nvPr/>
          </p:nvSpPr>
          <p:spPr>
            <a:xfrm>
              <a:off x="3306595" y="3383852"/>
              <a:ext cx="114443" cy="239816"/>
            </a:xfrm>
            <a:custGeom>
              <a:avLst/>
              <a:gdLst>
                <a:gd name="connsiteX0" fmla="*/ 57467 w 114443"/>
                <a:gd name="connsiteY0" fmla="*/ 79280 h 239816"/>
                <a:gd name="connsiteX1" fmla="*/ 65579 w 114443"/>
                <a:gd name="connsiteY1" fmla="*/ 24231 h 239816"/>
                <a:gd name="connsiteX2" fmla="*/ 69302 w 114443"/>
                <a:gd name="connsiteY2" fmla="*/ 6413 h 239816"/>
                <a:gd name="connsiteX3" fmla="*/ 76748 w 114443"/>
                <a:gd name="connsiteY3" fmla="*/ 430 h 239816"/>
                <a:gd name="connsiteX4" fmla="*/ 108527 w 114443"/>
                <a:gd name="connsiteY4" fmla="*/ 430 h 239816"/>
                <a:gd name="connsiteX5" fmla="*/ 113846 w 114443"/>
                <a:gd name="connsiteY5" fmla="*/ 7743 h 239816"/>
                <a:gd name="connsiteX6" fmla="*/ 88848 w 114443"/>
                <a:gd name="connsiteY6" fmla="*/ 110926 h 239816"/>
                <a:gd name="connsiteX7" fmla="*/ 79141 w 114443"/>
                <a:gd name="connsiteY7" fmla="*/ 180868 h 239816"/>
                <a:gd name="connsiteX8" fmla="*/ 79540 w 114443"/>
                <a:gd name="connsiteY8" fmla="*/ 231662 h 239816"/>
                <a:gd name="connsiteX9" fmla="*/ 71429 w 114443"/>
                <a:gd name="connsiteY9" fmla="*/ 239773 h 239816"/>
                <a:gd name="connsiteX10" fmla="*/ 42708 w 114443"/>
                <a:gd name="connsiteY10" fmla="*/ 239773 h 239816"/>
                <a:gd name="connsiteX11" fmla="*/ 33932 w 114443"/>
                <a:gd name="connsiteY11" fmla="*/ 231263 h 239816"/>
                <a:gd name="connsiteX12" fmla="*/ 34331 w 114443"/>
                <a:gd name="connsiteY12" fmla="*/ 169299 h 239816"/>
                <a:gd name="connsiteX13" fmla="*/ 24358 w 114443"/>
                <a:gd name="connsiteY13" fmla="*/ 109464 h 239816"/>
                <a:gd name="connsiteX14" fmla="*/ 14785 w 114443"/>
                <a:gd name="connsiteY14" fmla="*/ 69041 h 239816"/>
                <a:gd name="connsiteX15" fmla="*/ 690 w 114443"/>
                <a:gd name="connsiteY15" fmla="*/ 7876 h 239816"/>
                <a:gd name="connsiteX16" fmla="*/ 6807 w 114443"/>
                <a:gd name="connsiteY16" fmla="*/ 296 h 239816"/>
                <a:gd name="connsiteX17" fmla="*/ 32469 w 114443"/>
                <a:gd name="connsiteY17" fmla="*/ 164 h 239816"/>
                <a:gd name="connsiteX18" fmla="*/ 47495 w 114443"/>
                <a:gd name="connsiteY18" fmla="*/ 13859 h 239816"/>
                <a:gd name="connsiteX19" fmla="*/ 57467 w 114443"/>
                <a:gd name="connsiteY19" fmla="*/ 79280 h 23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443" h="239816">
                  <a:moveTo>
                    <a:pt x="57467" y="79280"/>
                  </a:moveTo>
                  <a:cubicBezTo>
                    <a:pt x="60127" y="60930"/>
                    <a:pt x="63052" y="42580"/>
                    <a:pt x="65579" y="24231"/>
                  </a:cubicBezTo>
                  <a:cubicBezTo>
                    <a:pt x="66376" y="18114"/>
                    <a:pt x="68105" y="12397"/>
                    <a:pt x="69302" y="6413"/>
                  </a:cubicBezTo>
                  <a:cubicBezTo>
                    <a:pt x="70365" y="1759"/>
                    <a:pt x="72094" y="296"/>
                    <a:pt x="76748" y="430"/>
                  </a:cubicBezTo>
                  <a:cubicBezTo>
                    <a:pt x="87385" y="695"/>
                    <a:pt x="97890" y="695"/>
                    <a:pt x="108527" y="430"/>
                  </a:cubicBezTo>
                  <a:cubicBezTo>
                    <a:pt x="114644" y="296"/>
                    <a:pt x="115176" y="2557"/>
                    <a:pt x="113846" y="7743"/>
                  </a:cubicBezTo>
                  <a:cubicBezTo>
                    <a:pt x="105336" y="42048"/>
                    <a:pt x="96693" y="76487"/>
                    <a:pt x="88848" y="110926"/>
                  </a:cubicBezTo>
                  <a:cubicBezTo>
                    <a:pt x="83662" y="133930"/>
                    <a:pt x="77280" y="156667"/>
                    <a:pt x="79141" y="180868"/>
                  </a:cubicBezTo>
                  <a:cubicBezTo>
                    <a:pt x="80471" y="197755"/>
                    <a:pt x="79141" y="214775"/>
                    <a:pt x="79540" y="231662"/>
                  </a:cubicBezTo>
                  <a:cubicBezTo>
                    <a:pt x="79673" y="237911"/>
                    <a:pt x="77812" y="240038"/>
                    <a:pt x="71429" y="239773"/>
                  </a:cubicBezTo>
                  <a:cubicBezTo>
                    <a:pt x="61855" y="239374"/>
                    <a:pt x="52282" y="239241"/>
                    <a:pt x="42708" y="239773"/>
                  </a:cubicBezTo>
                  <a:cubicBezTo>
                    <a:pt x="35927" y="240172"/>
                    <a:pt x="33799" y="237911"/>
                    <a:pt x="33932" y="231263"/>
                  </a:cubicBezTo>
                  <a:cubicBezTo>
                    <a:pt x="34331" y="210653"/>
                    <a:pt x="33267" y="189909"/>
                    <a:pt x="34331" y="169299"/>
                  </a:cubicBezTo>
                  <a:cubicBezTo>
                    <a:pt x="35395" y="148423"/>
                    <a:pt x="27816" y="129409"/>
                    <a:pt x="24358" y="109464"/>
                  </a:cubicBezTo>
                  <a:cubicBezTo>
                    <a:pt x="21965" y="95901"/>
                    <a:pt x="17444" y="82604"/>
                    <a:pt x="14785" y="69041"/>
                  </a:cubicBezTo>
                  <a:cubicBezTo>
                    <a:pt x="10663" y="48431"/>
                    <a:pt x="6674" y="27954"/>
                    <a:pt x="690" y="7876"/>
                  </a:cubicBezTo>
                  <a:cubicBezTo>
                    <a:pt x="-1172" y="1759"/>
                    <a:pt x="690" y="31"/>
                    <a:pt x="6807" y="296"/>
                  </a:cubicBezTo>
                  <a:cubicBezTo>
                    <a:pt x="15316" y="695"/>
                    <a:pt x="23959" y="1094"/>
                    <a:pt x="32469" y="164"/>
                  </a:cubicBezTo>
                  <a:cubicBezTo>
                    <a:pt x="43506" y="-1033"/>
                    <a:pt x="46963" y="4419"/>
                    <a:pt x="47495" y="13859"/>
                  </a:cubicBezTo>
                  <a:cubicBezTo>
                    <a:pt x="48957" y="35932"/>
                    <a:pt x="53478" y="57473"/>
                    <a:pt x="57467" y="7928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94D9B5E-6771-4853-83CC-D5274C862D58}"/>
                </a:ext>
              </a:extLst>
            </p:cNvPr>
            <p:cNvSpPr/>
            <p:nvPr/>
          </p:nvSpPr>
          <p:spPr>
            <a:xfrm>
              <a:off x="3194767" y="3384281"/>
              <a:ext cx="105366" cy="239526"/>
            </a:xfrm>
            <a:custGeom>
              <a:avLst/>
              <a:gdLst>
                <a:gd name="connsiteX0" fmla="*/ 78079 w 105366"/>
                <a:gd name="connsiteY0" fmla="*/ 144669 h 239526"/>
                <a:gd name="connsiteX1" fmla="*/ 78345 w 105366"/>
                <a:gd name="connsiteY1" fmla="*/ 230035 h 239526"/>
                <a:gd name="connsiteX2" fmla="*/ 68372 w 105366"/>
                <a:gd name="connsiteY2" fmla="*/ 239476 h 239526"/>
                <a:gd name="connsiteX3" fmla="*/ 37656 w 105366"/>
                <a:gd name="connsiteY3" fmla="*/ 239476 h 239526"/>
                <a:gd name="connsiteX4" fmla="*/ 28747 w 105366"/>
                <a:gd name="connsiteY4" fmla="*/ 230168 h 239526"/>
                <a:gd name="connsiteX5" fmla="*/ 29146 w 105366"/>
                <a:gd name="connsiteY5" fmla="*/ 60501 h 239526"/>
                <a:gd name="connsiteX6" fmla="*/ 17179 w 105366"/>
                <a:gd name="connsiteY6" fmla="*/ 48799 h 239526"/>
                <a:gd name="connsiteX7" fmla="*/ 159 w 105366"/>
                <a:gd name="connsiteY7" fmla="*/ 31513 h 239526"/>
                <a:gd name="connsiteX8" fmla="*/ 26 w 105366"/>
                <a:gd name="connsiteY8" fmla="*/ 7180 h 239526"/>
                <a:gd name="connsiteX9" fmla="*/ 6940 w 105366"/>
                <a:gd name="connsiteY9" fmla="*/ 0 h 239526"/>
                <a:gd name="connsiteX10" fmla="*/ 98024 w 105366"/>
                <a:gd name="connsiteY10" fmla="*/ 0 h 239526"/>
                <a:gd name="connsiteX11" fmla="*/ 105337 w 105366"/>
                <a:gd name="connsiteY11" fmla="*/ 7712 h 239526"/>
                <a:gd name="connsiteX12" fmla="*/ 105337 w 105366"/>
                <a:gd name="connsiteY12" fmla="*/ 41220 h 239526"/>
                <a:gd name="connsiteX13" fmla="*/ 96960 w 105366"/>
                <a:gd name="connsiteY13" fmla="*/ 49065 h 239526"/>
                <a:gd name="connsiteX14" fmla="*/ 78079 w 105366"/>
                <a:gd name="connsiteY14" fmla="*/ 68479 h 239526"/>
                <a:gd name="connsiteX15" fmla="*/ 78079 w 105366"/>
                <a:gd name="connsiteY15" fmla="*/ 144669 h 23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66" h="239526">
                  <a:moveTo>
                    <a:pt x="78079" y="144669"/>
                  </a:moveTo>
                  <a:cubicBezTo>
                    <a:pt x="78079" y="173125"/>
                    <a:pt x="77813" y="201580"/>
                    <a:pt x="78345" y="230035"/>
                  </a:cubicBezTo>
                  <a:cubicBezTo>
                    <a:pt x="78478" y="238013"/>
                    <a:pt x="75685" y="239875"/>
                    <a:pt x="68372" y="239476"/>
                  </a:cubicBezTo>
                  <a:cubicBezTo>
                    <a:pt x="58133" y="238944"/>
                    <a:pt x="47895" y="238944"/>
                    <a:pt x="37656" y="239476"/>
                  </a:cubicBezTo>
                  <a:cubicBezTo>
                    <a:pt x="30077" y="239875"/>
                    <a:pt x="28747" y="236950"/>
                    <a:pt x="28747" y="230168"/>
                  </a:cubicBezTo>
                  <a:cubicBezTo>
                    <a:pt x="29013" y="173657"/>
                    <a:pt x="28614" y="117012"/>
                    <a:pt x="29146" y="60501"/>
                  </a:cubicBezTo>
                  <a:cubicBezTo>
                    <a:pt x="29279" y="51060"/>
                    <a:pt x="26487" y="48400"/>
                    <a:pt x="17179" y="48799"/>
                  </a:cubicBezTo>
                  <a:cubicBezTo>
                    <a:pt x="159" y="49464"/>
                    <a:pt x="159" y="48932"/>
                    <a:pt x="159" y="31513"/>
                  </a:cubicBezTo>
                  <a:cubicBezTo>
                    <a:pt x="159" y="23402"/>
                    <a:pt x="425" y="15291"/>
                    <a:pt x="26" y="7180"/>
                  </a:cubicBezTo>
                  <a:cubicBezTo>
                    <a:pt x="-240" y="1994"/>
                    <a:pt x="1489" y="0"/>
                    <a:pt x="6940" y="0"/>
                  </a:cubicBezTo>
                  <a:cubicBezTo>
                    <a:pt x="37257" y="133"/>
                    <a:pt x="67707" y="266"/>
                    <a:pt x="98024" y="0"/>
                  </a:cubicBezTo>
                  <a:cubicBezTo>
                    <a:pt x="104140" y="0"/>
                    <a:pt x="105603" y="2260"/>
                    <a:pt x="105337" y="7712"/>
                  </a:cubicBezTo>
                  <a:cubicBezTo>
                    <a:pt x="104938" y="18881"/>
                    <a:pt x="104938" y="30051"/>
                    <a:pt x="105337" y="41220"/>
                  </a:cubicBezTo>
                  <a:cubicBezTo>
                    <a:pt x="105603" y="47736"/>
                    <a:pt x="102944" y="49065"/>
                    <a:pt x="96960" y="49065"/>
                  </a:cubicBezTo>
                  <a:cubicBezTo>
                    <a:pt x="78079" y="49198"/>
                    <a:pt x="78079" y="49331"/>
                    <a:pt x="78079" y="68479"/>
                  </a:cubicBezTo>
                  <a:cubicBezTo>
                    <a:pt x="78079" y="93876"/>
                    <a:pt x="78079" y="119273"/>
                    <a:pt x="78079" y="144669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8B2CB20-0465-47EE-8FAF-DD5D39AAA36A}"/>
                </a:ext>
              </a:extLst>
            </p:cNvPr>
            <p:cNvSpPr/>
            <p:nvPr/>
          </p:nvSpPr>
          <p:spPr>
            <a:xfrm>
              <a:off x="4786409" y="2884187"/>
              <a:ext cx="184958" cy="154300"/>
            </a:xfrm>
            <a:custGeom>
              <a:avLst/>
              <a:gdLst>
                <a:gd name="connsiteX0" fmla="*/ 19829 w 184958"/>
                <a:gd name="connsiteY0" fmla="*/ 0 h 154300"/>
                <a:gd name="connsiteX1" fmla="*/ 40705 w 184958"/>
                <a:gd name="connsiteY1" fmla="*/ 9574 h 154300"/>
                <a:gd name="connsiteX2" fmla="*/ 155722 w 184958"/>
                <a:gd name="connsiteY2" fmla="*/ 63825 h 154300"/>
                <a:gd name="connsiteX3" fmla="*/ 179923 w 184958"/>
                <a:gd name="connsiteY3" fmla="*/ 74196 h 154300"/>
                <a:gd name="connsiteX4" fmla="*/ 182316 w 184958"/>
                <a:gd name="connsiteY4" fmla="*/ 82573 h 154300"/>
                <a:gd name="connsiteX5" fmla="*/ 94424 w 184958"/>
                <a:gd name="connsiteY5" fmla="*/ 148792 h 154300"/>
                <a:gd name="connsiteX6" fmla="*/ 89371 w 184958"/>
                <a:gd name="connsiteY6" fmla="*/ 151983 h 154300"/>
                <a:gd name="connsiteX7" fmla="*/ 77138 w 184958"/>
                <a:gd name="connsiteY7" fmla="*/ 149456 h 154300"/>
                <a:gd name="connsiteX8" fmla="*/ 44694 w 184958"/>
                <a:gd name="connsiteY8" fmla="*/ 94009 h 154300"/>
                <a:gd name="connsiteX9" fmla="*/ 4138 w 184958"/>
                <a:gd name="connsiteY9" fmla="*/ 24466 h 154300"/>
                <a:gd name="connsiteX10" fmla="*/ 7861 w 184958"/>
                <a:gd name="connsiteY10" fmla="*/ 7579 h 154300"/>
                <a:gd name="connsiteX11" fmla="*/ 19829 w 184958"/>
                <a:gd name="connsiteY11" fmla="*/ 0 h 15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958" h="154300">
                  <a:moveTo>
                    <a:pt x="19829" y="0"/>
                  </a:moveTo>
                  <a:cubicBezTo>
                    <a:pt x="26477" y="3590"/>
                    <a:pt x="33790" y="6382"/>
                    <a:pt x="40705" y="9574"/>
                  </a:cubicBezTo>
                  <a:cubicBezTo>
                    <a:pt x="79133" y="27391"/>
                    <a:pt x="117428" y="45741"/>
                    <a:pt x="155722" y="63825"/>
                  </a:cubicBezTo>
                  <a:cubicBezTo>
                    <a:pt x="163700" y="67548"/>
                    <a:pt x="171812" y="71138"/>
                    <a:pt x="179923" y="74196"/>
                  </a:cubicBezTo>
                  <a:cubicBezTo>
                    <a:pt x="185241" y="76191"/>
                    <a:pt x="186837" y="78451"/>
                    <a:pt x="182316" y="82573"/>
                  </a:cubicBezTo>
                  <a:cubicBezTo>
                    <a:pt x="155057" y="107172"/>
                    <a:pt x="128863" y="133500"/>
                    <a:pt x="94424" y="148792"/>
                  </a:cubicBezTo>
                  <a:cubicBezTo>
                    <a:pt x="92562" y="149589"/>
                    <a:pt x="91100" y="150919"/>
                    <a:pt x="89371" y="151983"/>
                  </a:cubicBezTo>
                  <a:cubicBezTo>
                    <a:pt x="84451" y="155174"/>
                    <a:pt x="80728" y="155706"/>
                    <a:pt x="77138" y="149456"/>
                  </a:cubicBezTo>
                  <a:cubicBezTo>
                    <a:pt x="66634" y="130841"/>
                    <a:pt x="55464" y="112491"/>
                    <a:pt x="44694" y="94009"/>
                  </a:cubicBezTo>
                  <a:cubicBezTo>
                    <a:pt x="31131" y="70872"/>
                    <a:pt x="17967" y="47470"/>
                    <a:pt x="4138" y="24466"/>
                  </a:cubicBezTo>
                  <a:cubicBezTo>
                    <a:pt x="-1712" y="14759"/>
                    <a:pt x="-2111" y="12765"/>
                    <a:pt x="7861" y="7579"/>
                  </a:cubicBezTo>
                  <a:cubicBezTo>
                    <a:pt x="12116" y="5452"/>
                    <a:pt x="14111" y="266"/>
                    <a:pt x="19829" y="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2F33071-1DA8-4BDA-88B3-1F97965A3743}"/>
                </a:ext>
              </a:extLst>
            </p:cNvPr>
            <p:cNvSpPr/>
            <p:nvPr/>
          </p:nvSpPr>
          <p:spPr>
            <a:xfrm>
              <a:off x="4817540" y="2841350"/>
              <a:ext cx="235970" cy="90127"/>
            </a:xfrm>
            <a:custGeom>
              <a:avLst/>
              <a:gdLst>
                <a:gd name="connsiteX0" fmla="*/ 0 w 235970"/>
                <a:gd name="connsiteY0" fmla="*/ 29940 h 90127"/>
                <a:gd name="connsiteX1" fmla="*/ 14892 w 235970"/>
                <a:gd name="connsiteY1" fmla="*/ 7335 h 90127"/>
                <a:gd name="connsiteX2" fmla="*/ 25663 w 235970"/>
                <a:gd name="connsiteY2" fmla="*/ 155 h 90127"/>
                <a:gd name="connsiteX3" fmla="*/ 205436 w 235970"/>
                <a:gd name="connsiteY3" fmla="*/ 9994 h 90127"/>
                <a:gd name="connsiteX4" fmla="*/ 230700 w 235970"/>
                <a:gd name="connsiteY4" fmla="*/ 13850 h 90127"/>
                <a:gd name="connsiteX5" fmla="*/ 234822 w 235970"/>
                <a:gd name="connsiteY5" fmla="*/ 21031 h 90127"/>
                <a:gd name="connsiteX6" fmla="*/ 219132 w 235970"/>
                <a:gd name="connsiteY6" fmla="*/ 48023 h 90127"/>
                <a:gd name="connsiteX7" fmla="*/ 191608 w 235970"/>
                <a:gd name="connsiteY7" fmla="*/ 83792 h 90127"/>
                <a:gd name="connsiteX8" fmla="*/ 174986 w 235970"/>
                <a:gd name="connsiteY8" fmla="*/ 88978 h 90127"/>
                <a:gd name="connsiteX9" fmla="*/ 71138 w 235970"/>
                <a:gd name="connsiteY9" fmla="*/ 53741 h 90127"/>
                <a:gd name="connsiteX10" fmla="*/ 13696 w 235970"/>
                <a:gd name="connsiteY10" fmla="*/ 36056 h 90127"/>
                <a:gd name="connsiteX11" fmla="*/ 0 w 235970"/>
                <a:gd name="connsiteY11" fmla="*/ 29940 h 9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970" h="90127">
                  <a:moveTo>
                    <a:pt x="0" y="29940"/>
                  </a:moveTo>
                  <a:cubicBezTo>
                    <a:pt x="5452" y="22626"/>
                    <a:pt x="11834" y="16111"/>
                    <a:pt x="14892" y="7335"/>
                  </a:cubicBezTo>
                  <a:cubicBezTo>
                    <a:pt x="16754" y="2149"/>
                    <a:pt x="20078" y="288"/>
                    <a:pt x="25663" y="155"/>
                  </a:cubicBezTo>
                  <a:cubicBezTo>
                    <a:pt x="85897" y="-1042"/>
                    <a:pt x="145600" y="4942"/>
                    <a:pt x="205436" y="9994"/>
                  </a:cubicBezTo>
                  <a:cubicBezTo>
                    <a:pt x="213946" y="10659"/>
                    <a:pt x="222190" y="13053"/>
                    <a:pt x="230700" y="13850"/>
                  </a:cubicBezTo>
                  <a:cubicBezTo>
                    <a:pt x="236418" y="14382"/>
                    <a:pt x="236950" y="17042"/>
                    <a:pt x="234822" y="21031"/>
                  </a:cubicBezTo>
                  <a:cubicBezTo>
                    <a:pt x="229769" y="30206"/>
                    <a:pt x="225115" y="39513"/>
                    <a:pt x="219132" y="48023"/>
                  </a:cubicBezTo>
                  <a:cubicBezTo>
                    <a:pt x="210489" y="60256"/>
                    <a:pt x="200516" y="71692"/>
                    <a:pt x="191608" y="83792"/>
                  </a:cubicBezTo>
                  <a:cubicBezTo>
                    <a:pt x="187086" y="89908"/>
                    <a:pt x="182300" y="91504"/>
                    <a:pt x="174986" y="88978"/>
                  </a:cubicBezTo>
                  <a:cubicBezTo>
                    <a:pt x="140548" y="76877"/>
                    <a:pt x="106109" y="64511"/>
                    <a:pt x="71138" y="53741"/>
                  </a:cubicBezTo>
                  <a:cubicBezTo>
                    <a:pt x="51991" y="47890"/>
                    <a:pt x="33109" y="41375"/>
                    <a:pt x="13696" y="36056"/>
                  </a:cubicBezTo>
                  <a:cubicBezTo>
                    <a:pt x="8776" y="34727"/>
                    <a:pt x="3989" y="33264"/>
                    <a:pt x="0" y="2994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AF4236E-C115-4330-A6C7-200DE3CAD91D}"/>
                </a:ext>
              </a:extLst>
            </p:cNvPr>
            <p:cNvSpPr/>
            <p:nvPr/>
          </p:nvSpPr>
          <p:spPr>
            <a:xfrm>
              <a:off x="4838272" y="2740397"/>
              <a:ext cx="231598" cy="86347"/>
            </a:xfrm>
            <a:custGeom>
              <a:avLst/>
              <a:gdLst>
                <a:gd name="connsiteX0" fmla="*/ 114763 w 231598"/>
                <a:gd name="connsiteY0" fmla="*/ 86215 h 86347"/>
                <a:gd name="connsiteX1" fmla="*/ 11447 w 231598"/>
                <a:gd name="connsiteY1" fmla="*/ 86348 h 86347"/>
                <a:gd name="connsiteX2" fmla="*/ 543 w 231598"/>
                <a:gd name="connsiteY2" fmla="*/ 77439 h 86347"/>
                <a:gd name="connsiteX3" fmla="*/ 15303 w 231598"/>
                <a:gd name="connsiteY3" fmla="*/ 56962 h 86347"/>
                <a:gd name="connsiteX4" fmla="*/ 105056 w 231598"/>
                <a:gd name="connsiteY4" fmla="*/ 30634 h 86347"/>
                <a:gd name="connsiteX5" fmla="*/ 164626 w 231598"/>
                <a:gd name="connsiteY5" fmla="*/ 13348 h 86347"/>
                <a:gd name="connsiteX6" fmla="*/ 207309 w 231598"/>
                <a:gd name="connsiteY6" fmla="*/ 583 h 86347"/>
                <a:gd name="connsiteX7" fmla="*/ 215553 w 231598"/>
                <a:gd name="connsiteY7" fmla="*/ 3509 h 86347"/>
                <a:gd name="connsiteX8" fmla="*/ 229648 w 231598"/>
                <a:gd name="connsiteY8" fmla="*/ 77838 h 86347"/>
                <a:gd name="connsiteX9" fmla="*/ 220340 w 231598"/>
                <a:gd name="connsiteY9" fmla="*/ 82891 h 86347"/>
                <a:gd name="connsiteX10" fmla="*/ 114896 w 231598"/>
                <a:gd name="connsiteY10" fmla="*/ 82891 h 86347"/>
                <a:gd name="connsiteX11" fmla="*/ 114763 w 231598"/>
                <a:gd name="connsiteY11" fmla="*/ 86215 h 8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1598" h="86347">
                  <a:moveTo>
                    <a:pt x="114763" y="86215"/>
                  </a:moveTo>
                  <a:cubicBezTo>
                    <a:pt x="80324" y="86215"/>
                    <a:pt x="45885" y="86082"/>
                    <a:pt x="11447" y="86348"/>
                  </a:cubicBezTo>
                  <a:cubicBezTo>
                    <a:pt x="4532" y="86348"/>
                    <a:pt x="1208" y="85550"/>
                    <a:pt x="543" y="77439"/>
                  </a:cubicBezTo>
                  <a:cubicBezTo>
                    <a:pt x="-786" y="61217"/>
                    <a:pt x="-919" y="61483"/>
                    <a:pt x="15303" y="56962"/>
                  </a:cubicBezTo>
                  <a:cubicBezTo>
                    <a:pt x="45354" y="48585"/>
                    <a:pt x="75272" y="39809"/>
                    <a:pt x="105056" y="30634"/>
                  </a:cubicBezTo>
                  <a:cubicBezTo>
                    <a:pt x="124736" y="24518"/>
                    <a:pt x="144681" y="19199"/>
                    <a:pt x="164626" y="13348"/>
                  </a:cubicBezTo>
                  <a:cubicBezTo>
                    <a:pt x="178854" y="9226"/>
                    <a:pt x="193214" y="5104"/>
                    <a:pt x="207309" y="583"/>
                  </a:cubicBezTo>
                  <a:cubicBezTo>
                    <a:pt x="211431" y="-746"/>
                    <a:pt x="213027" y="184"/>
                    <a:pt x="215553" y="3509"/>
                  </a:cubicBezTo>
                  <a:cubicBezTo>
                    <a:pt x="232041" y="26113"/>
                    <a:pt x="233903" y="51377"/>
                    <a:pt x="229648" y="77838"/>
                  </a:cubicBezTo>
                  <a:cubicBezTo>
                    <a:pt x="228717" y="83822"/>
                    <a:pt x="224196" y="82891"/>
                    <a:pt x="220340" y="82891"/>
                  </a:cubicBezTo>
                  <a:cubicBezTo>
                    <a:pt x="185236" y="82891"/>
                    <a:pt x="150000" y="82891"/>
                    <a:pt x="114896" y="82891"/>
                  </a:cubicBezTo>
                  <a:cubicBezTo>
                    <a:pt x="114763" y="83955"/>
                    <a:pt x="114763" y="85151"/>
                    <a:pt x="114763" y="86215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FD91A6A-82AE-44C3-9FE3-0099CFFA4009}"/>
                </a:ext>
              </a:extLst>
            </p:cNvPr>
            <p:cNvSpPr/>
            <p:nvPr/>
          </p:nvSpPr>
          <p:spPr>
            <a:xfrm>
              <a:off x="4492954" y="3163411"/>
              <a:ext cx="141712" cy="111725"/>
            </a:xfrm>
            <a:custGeom>
              <a:avLst/>
              <a:gdLst>
                <a:gd name="connsiteX0" fmla="*/ 60644 w 141712"/>
                <a:gd name="connsiteY0" fmla="*/ 111570 h 111725"/>
                <a:gd name="connsiteX1" fmla="*/ 7457 w 141712"/>
                <a:gd name="connsiteY1" fmla="*/ 111703 h 111725"/>
                <a:gd name="connsiteX2" fmla="*/ 941 w 141712"/>
                <a:gd name="connsiteY2" fmla="*/ 103193 h 111725"/>
                <a:gd name="connsiteX3" fmla="*/ 22083 w 141712"/>
                <a:gd name="connsiteY3" fmla="*/ 30459 h 111725"/>
                <a:gd name="connsiteX4" fmla="*/ 29662 w 141712"/>
                <a:gd name="connsiteY4" fmla="*/ 4397 h 111725"/>
                <a:gd name="connsiteX5" fmla="*/ 37109 w 141712"/>
                <a:gd name="connsiteY5" fmla="*/ 541 h 111725"/>
                <a:gd name="connsiteX6" fmla="*/ 133777 w 141712"/>
                <a:gd name="connsiteY6" fmla="*/ 7456 h 111725"/>
                <a:gd name="connsiteX7" fmla="*/ 141223 w 141712"/>
                <a:gd name="connsiteY7" fmla="*/ 15700 h 111725"/>
                <a:gd name="connsiteX8" fmla="*/ 123804 w 141712"/>
                <a:gd name="connsiteY8" fmla="*/ 103060 h 111725"/>
                <a:gd name="connsiteX9" fmla="*/ 115028 w 141712"/>
                <a:gd name="connsiteY9" fmla="*/ 108911 h 111725"/>
                <a:gd name="connsiteX10" fmla="*/ 60777 w 141712"/>
                <a:gd name="connsiteY10" fmla="*/ 108911 h 111725"/>
                <a:gd name="connsiteX11" fmla="*/ 60644 w 141712"/>
                <a:gd name="connsiteY11" fmla="*/ 111570 h 11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712" h="111725">
                  <a:moveTo>
                    <a:pt x="60644" y="111570"/>
                  </a:moveTo>
                  <a:cubicBezTo>
                    <a:pt x="42959" y="111570"/>
                    <a:pt x="25141" y="111171"/>
                    <a:pt x="7457" y="111703"/>
                  </a:cubicBezTo>
                  <a:cubicBezTo>
                    <a:pt x="10" y="111969"/>
                    <a:pt x="-1186" y="109974"/>
                    <a:pt x="941" y="103193"/>
                  </a:cubicBezTo>
                  <a:cubicBezTo>
                    <a:pt x="8254" y="78993"/>
                    <a:pt x="15036" y="54660"/>
                    <a:pt x="22083" y="30459"/>
                  </a:cubicBezTo>
                  <a:cubicBezTo>
                    <a:pt x="24610" y="21816"/>
                    <a:pt x="27535" y="13173"/>
                    <a:pt x="29662" y="4397"/>
                  </a:cubicBezTo>
                  <a:cubicBezTo>
                    <a:pt x="30859" y="-389"/>
                    <a:pt x="33253" y="-522"/>
                    <a:pt x="37109" y="541"/>
                  </a:cubicBezTo>
                  <a:cubicBezTo>
                    <a:pt x="68888" y="9184"/>
                    <a:pt x="101332" y="7722"/>
                    <a:pt x="133777" y="7456"/>
                  </a:cubicBezTo>
                  <a:cubicBezTo>
                    <a:pt x="140558" y="7456"/>
                    <a:pt x="142819" y="8386"/>
                    <a:pt x="141223" y="15700"/>
                  </a:cubicBezTo>
                  <a:cubicBezTo>
                    <a:pt x="135106" y="44820"/>
                    <a:pt x="129389" y="73940"/>
                    <a:pt x="123804" y="103060"/>
                  </a:cubicBezTo>
                  <a:cubicBezTo>
                    <a:pt x="122740" y="108645"/>
                    <a:pt x="119416" y="108911"/>
                    <a:pt x="115028" y="108911"/>
                  </a:cubicBezTo>
                  <a:cubicBezTo>
                    <a:pt x="96945" y="108778"/>
                    <a:pt x="78861" y="108911"/>
                    <a:pt x="60777" y="108911"/>
                  </a:cubicBezTo>
                  <a:cubicBezTo>
                    <a:pt x="60644" y="109708"/>
                    <a:pt x="60644" y="110639"/>
                    <a:pt x="60644" y="11157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C592783-D630-4908-BECA-7D8582DC2AA6}"/>
                </a:ext>
              </a:extLst>
            </p:cNvPr>
            <p:cNvSpPr/>
            <p:nvPr/>
          </p:nvSpPr>
          <p:spPr>
            <a:xfrm>
              <a:off x="2598557" y="3383969"/>
              <a:ext cx="49873" cy="239725"/>
            </a:xfrm>
            <a:custGeom>
              <a:avLst/>
              <a:gdLst>
                <a:gd name="connsiteX0" fmla="*/ 49470 w 49873"/>
                <a:gd name="connsiteY0" fmla="*/ 120382 h 239725"/>
                <a:gd name="connsiteX1" fmla="*/ 49603 w 49873"/>
                <a:gd name="connsiteY1" fmla="*/ 230081 h 239725"/>
                <a:gd name="connsiteX2" fmla="*/ 39896 w 49873"/>
                <a:gd name="connsiteY2" fmla="*/ 239655 h 239725"/>
                <a:gd name="connsiteX3" fmla="*/ 10244 w 49873"/>
                <a:gd name="connsiteY3" fmla="*/ 239655 h 239725"/>
                <a:gd name="connsiteX4" fmla="*/ 5 w 49873"/>
                <a:gd name="connsiteY4" fmla="*/ 229549 h 239725"/>
                <a:gd name="connsiteX5" fmla="*/ 271 w 49873"/>
                <a:gd name="connsiteY5" fmla="*/ 53765 h 239725"/>
                <a:gd name="connsiteX6" fmla="*/ 138 w 49873"/>
                <a:gd name="connsiteY6" fmla="*/ 8024 h 239725"/>
                <a:gd name="connsiteX7" fmla="*/ 8249 w 49873"/>
                <a:gd name="connsiteY7" fmla="*/ 46 h 239725"/>
                <a:gd name="connsiteX8" fmla="*/ 40029 w 49873"/>
                <a:gd name="connsiteY8" fmla="*/ 46 h 239725"/>
                <a:gd name="connsiteX9" fmla="*/ 49869 w 49873"/>
                <a:gd name="connsiteY9" fmla="*/ 9487 h 239725"/>
                <a:gd name="connsiteX10" fmla="*/ 49470 w 49873"/>
                <a:gd name="connsiteY10" fmla="*/ 120382 h 2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873" h="239725">
                  <a:moveTo>
                    <a:pt x="49470" y="120382"/>
                  </a:moveTo>
                  <a:cubicBezTo>
                    <a:pt x="49470" y="156949"/>
                    <a:pt x="49204" y="193515"/>
                    <a:pt x="49603" y="230081"/>
                  </a:cubicBezTo>
                  <a:cubicBezTo>
                    <a:pt x="49736" y="237793"/>
                    <a:pt x="47475" y="240187"/>
                    <a:pt x="39896" y="239655"/>
                  </a:cubicBezTo>
                  <a:cubicBezTo>
                    <a:pt x="30056" y="238990"/>
                    <a:pt x="20084" y="238990"/>
                    <a:pt x="10244" y="239655"/>
                  </a:cubicBezTo>
                  <a:cubicBezTo>
                    <a:pt x="2133" y="240187"/>
                    <a:pt x="-128" y="237527"/>
                    <a:pt x="5" y="229549"/>
                  </a:cubicBezTo>
                  <a:cubicBezTo>
                    <a:pt x="271" y="170910"/>
                    <a:pt x="138" y="112404"/>
                    <a:pt x="271" y="53765"/>
                  </a:cubicBezTo>
                  <a:cubicBezTo>
                    <a:pt x="271" y="38474"/>
                    <a:pt x="537" y="23315"/>
                    <a:pt x="138" y="8024"/>
                  </a:cubicBezTo>
                  <a:cubicBezTo>
                    <a:pt x="5" y="1774"/>
                    <a:pt x="1867" y="-220"/>
                    <a:pt x="8249" y="46"/>
                  </a:cubicBezTo>
                  <a:cubicBezTo>
                    <a:pt x="18754" y="578"/>
                    <a:pt x="29391" y="711"/>
                    <a:pt x="40029" y="46"/>
                  </a:cubicBezTo>
                  <a:cubicBezTo>
                    <a:pt x="47608" y="-353"/>
                    <a:pt x="50002" y="1774"/>
                    <a:pt x="49869" y="9487"/>
                  </a:cubicBezTo>
                  <a:cubicBezTo>
                    <a:pt x="49204" y="46585"/>
                    <a:pt x="49470" y="83550"/>
                    <a:pt x="49470" y="120382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0A27262-9B74-4068-8E8A-DAC9B63F6432}"/>
                </a:ext>
              </a:extLst>
            </p:cNvPr>
            <p:cNvSpPr/>
            <p:nvPr/>
          </p:nvSpPr>
          <p:spPr>
            <a:xfrm>
              <a:off x="3135090" y="3382933"/>
              <a:ext cx="50818" cy="240764"/>
            </a:xfrm>
            <a:custGeom>
              <a:avLst/>
              <a:gdLst>
                <a:gd name="connsiteX0" fmla="*/ 49996 w 50818"/>
                <a:gd name="connsiteY0" fmla="*/ 120886 h 240764"/>
                <a:gd name="connsiteX1" fmla="*/ 50129 w 50818"/>
                <a:gd name="connsiteY1" fmla="*/ 230718 h 240764"/>
                <a:gd name="connsiteX2" fmla="*/ 39758 w 50818"/>
                <a:gd name="connsiteY2" fmla="*/ 240691 h 240764"/>
                <a:gd name="connsiteX3" fmla="*/ 9042 w 50818"/>
                <a:gd name="connsiteY3" fmla="*/ 240691 h 240764"/>
                <a:gd name="connsiteX4" fmla="*/ 0 w 50818"/>
                <a:gd name="connsiteY4" fmla="*/ 230186 h 240764"/>
                <a:gd name="connsiteX5" fmla="*/ 133 w 50818"/>
                <a:gd name="connsiteY5" fmla="*/ 23686 h 240764"/>
                <a:gd name="connsiteX6" fmla="*/ 22206 w 50818"/>
                <a:gd name="connsiteY6" fmla="*/ 1348 h 240764"/>
                <a:gd name="connsiteX7" fmla="*/ 48400 w 50818"/>
                <a:gd name="connsiteY7" fmla="*/ 3475 h 240764"/>
                <a:gd name="connsiteX8" fmla="*/ 49863 w 50818"/>
                <a:gd name="connsiteY8" fmla="*/ 29138 h 240764"/>
                <a:gd name="connsiteX9" fmla="*/ 49996 w 50818"/>
                <a:gd name="connsiteY9" fmla="*/ 120886 h 24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18" h="240764">
                  <a:moveTo>
                    <a:pt x="49996" y="120886"/>
                  </a:moveTo>
                  <a:cubicBezTo>
                    <a:pt x="49996" y="157453"/>
                    <a:pt x="49730" y="194152"/>
                    <a:pt x="50129" y="230718"/>
                  </a:cubicBezTo>
                  <a:cubicBezTo>
                    <a:pt x="50262" y="238962"/>
                    <a:pt x="47603" y="241223"/>
                    <a:pt x="39758" y="240691"/>
                  </a:cubicBezTo>
                  <a:cubicBezTo>
                    <a:pt x="29519" y="240026"/>
                    <a:pt x="19280" y="240026"/>
                    <a:pt x="9042" y="240691"/>
                  </a:cubicBezTo>
                  <a:cubicBezTo>
                    <a:pt x="399" y="241223"/>
                    <a:pt x="0" y="236835"/>
                    <a:pt x="0" y="230186"/>
                  </a:cubicBezTo>
                  <a:cubicBezTo>
                    <a:pt x="133" y="161442"/>
                    <a:pt x="133" y="92564"/>
                    <a:pt x="133" y="23686"/>
                  </a:cubicBezTo>
                  <a:cubicBezTo>
                    <a:pt x="133" y="1215"/>
                    <a:pt x="133" y="949"/>
                    <a:pt x="22206" y="1348"/>
                  </a:cubicBezTo>
                  <a:cubicBezTo>
                    <a:pt x="31248" y="1481"/>
                    <a:pt x="43215" y="-2907"/>
                    <a:pt x="48400" y="3475"/>
                  </a:cubicBezTo>
                  <a:cubicBezTo>
                    <a:pt x="52788" y="8927"/>
                    <a:pt x="49863" y="20362"/>
                    <a:pt x="49863" y="29138"/>
                  </a:cubicBezTo>
                  <a:cubicBezTo>
                    <a:pt x="49996" y="59854"/>
                    <a:pt x="49996" y="90304"/>
                    <a:pt x="49996" y="120886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7785932-5236-464F-8A5F-9A165D61BB95}"/>
                </a:ext>
              </a:extLst>
            </p:cNvPr>
            <p:cNvSpPr/>
            <p:nvPr/>
          </p:nvSpPr>
          <p:spPr>
            <a:xfrm>
              <a:off x="4535194" y="2932056"/>
              <a:ext cx="149643" cy="202122"/>
            </a:xfrm>
            <a:custGeom>
              <a:avLst/>
              <a:gdLst>
                <a:gd name="connsiteX0" fmla="*/ 149643 w 149643"/>
                <a:gd name="connsiteY0" fmla="*/ 1463 h 202122"/>
                <a:gd name="connsiteX1" fmla="*/ 126507 w 149643"/>
                <a:gd name="connsiteY1" fmla="*/ 113422 h 202122"/>
                <a:gd name="connsiteX2" fmla="*/ 111082 w 149643"/>
                <a:gd name="connsiteY2" fmla="*/ 189746 h 202122"/>
                <a:gd name="connsiteX3" fmla="*/ 106561 w 149643"/>
                <a:gd name="connsiteY3" fmla="*/ 195596 h 202122"/>
                <a:gd name="connsiteX4" fmla="*/ 5505 w 149643"/>
                <a:gd name="connsiteY4" fmla="*/ 195995 h 202122"/>
                <a:gd name="connsiteX5" fmla="*/ 3112 w 149643"/>
                <a:gd name="connsiteY5" fmla="*/ 184294 h 202122"/>
                <a:gd name="connsiteX6" fmla="*/ 24121 w 149643"/>
                <a:gd name="connsiteY6" fmla="*/ 157435 h 202122"/>
                <a:gd name="connsiteX7" fmla="*/ 89940 w 149643"/>
                <a:gd name="connsiteY7" fmla="*/ 73532 h 202122"/>
                <a:gd name="connsiteX8" fmla="*/ 147516 w 149643"/>
                <a:gd name="connsiteY8" fmla="*/ 0 h 202122"/>
                <a:gd name="connsiteX9" fmla="*/ 149643 w 149643"/>
                <a:gd name="connsiteY9" fmla="*/ 1463 h 202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643" h="202122">
                  <a:moveTo>
                    <a:pt x="149643" y="1463"/>
                  </a:moveTo>
                  <a:cubicBezTo>
                    <a:pt x="141931" y="38827"/>
                    <a:pt x="134219" y="76191"/>
                    <a:pt x="126507" y="113422"/>
                  </a:cubicBezTo>
                  <a:cubicBezTo>
                    <a:pt x="121321" y="138819"/>
                    <a:pt x="116135" y="164349"/>
                    <a:pt x="111082" y="189746"/>
                  </a:cubicBezTo>
                  <a:cubicBezTo>
                    <a:pt x="110550" y="192538"/>
                    <a:pt x="109886" y="194799"/>
                    <a:pt x="106561" y="195596"/>
                  </a:cubicBezTo>
                  <a:cubicBezTo>
                    <a:pt x="72920" y="202245"/>
                    <a:pt x="39279" y="205968"/>
                    <a:pt x="5505" y="195995"/>
                  </a:cubicBezTo>
                  <a:cubicBezTo>
                    <a:pt x="-3404" y="193336"/>
                    <a:pt x="585" y="187884"/>
                    <a:pt x="3112" y="184294"/>
                  </a:cubicBezTo>
                  <a:cubicBezTo>
                    <a:pt x="9627" y="174986"/>
                    <a:pt x="17074" y="166343"/>
                    <a:pt x="24121" y="157435"/>
                  </a:cubicBezTo>
                  <a:cubicBezTo>
                    <a:pt x="46061" y="129511"/>
                    <a:pt x="68001" y="101588"/>
                    <a:pt x="89940" y="73532"/>
                  </a:cubicBezTo>
                  <a:cubicBezTo>
                    <a:pt x="109221" y="49065"/>
                    <a:pt x="128368" y="24466"/>
                    <a:pt x="147516" y="0"/>
                  </a:cubicBezTo>
                  <a:cubicBezTo>
                    <a:pt x="148180" y="532"/>
                    <a:pt x="148978" y="1064"/>
                    <a:pt x="149643" y="1463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3DC2C8D-D467-4067-9E8C-49B91DA08960}"/>
                </a:ext>
              </a:extLst>
            </p:cNvPr>
            <p:cNvSpPr/>
            <p:nvPr/>
          </p:nvSpPr>
          <p:spPr>
            <a:xfrm>
              <a:off x="5016594" y="2606085"/>
              <a:ext cx="176189" cy="104992"/>
            </a:xfrm>
            <a:custGeom>
              <a:avLst/>
              <a:gdLst>
                <a:gd name="connsiteX0" fmla="*/ 0 w 176189"/>
                <a:gd name="connsiteY0" fmla="*/ 66018 h 104992"/>
                <a:gd name="connsiteX1" fmla="*/ 59038 w 176189"/>
                <a:gd name="connsiteY1" fmla="*/ 37031 h 104992"/>
                <a:gd name="connsiteX2" fmla="*/ 148260 w 176189"/>
                <a:gd name="connsiteY2" fmla="*/ 3789 h 104992"/>
                <a:gd name="connsiteX3" fmla="*/ 176050 w 176189"/>
                <a:gd name="connsiteY3" fmla="*/ 23069 h 104992"/>
                <a:gd name="connsiteX4" fmla="*/ 176183 w 176189"/>
                <a:gd name="connsiteY4" fmla="*/ 60566 h 104992"/>
                <a:gd name="connsiteX5" fmla="*/ 169801 w 176189"/>
                <a:gd name="connsiteY5" fmla="*/ 70273 h 104992"/>
                <a:gd name="connsiteX6" fmla="*/ 146797 w 176189"/>
                <a:gd name="connsiteY6" fmla="*/ 77985 h 104992"/>
                <a:gd name="connsiteX7" fmla="*/ 64623 w 176189"/>
                <a:gd name="connsiteY7" fmla="*/ 104180 h 104992"/>
                <a:gd name="connsiteX8" fmla="*/ 48533 w 176189"/>
                <a:gd name="connsiteY8" fmla="*/ 99526 h 104992"/>
                <a:gd name="connsiteX9" fmla="*/ 0 w 176189"/>
                <a:gd name="connsiteY9" fmla="*/ 66018 h 10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189" h="104992">
                  <a:moveTo>
                    <a:pt x="0" y="66018"/>
                  </a:moveTo>
                  <a:cubicBezTo>
                    <a:pt x="19280" y="54184"/>
                    <a:pt x="39492" y="46339"/>
                    <a:pt x="59038" y="37031"/>
                  </a:cubicBezTo>
                  <a:cubicBezTo>
                    <a:pt x="87759" y="23335"/>
                    <a:pt x="117943" y="13362"/>
                    <a:pt x="148260" y="3789"/>
                  </a:cubicBezTo>
                  <a:cubicBezTo>
                    <a:pt x="172194" y="-3791"/>
                    <a:pt x="176050" y="-1264"/>
                    <a:pt x="176050" y="23069"/>
                  </a:cubicBezTo>
                  <a:cubicBezTo>
                    <a:pt x="176050" y="35568"/>
                    <a:pt x="175784" y="48067"/>
                    <a:pt x="176183" y="60566"/>
                  </a:cubicBezTo>
                  <a:cubicBezTo>
                    <a:pt x="176316" y="65752"/>
                    <a:pt x="174455" y="68012"/>
                    <a:pt x="169801" y="70273"/>
                  </a:cubicBezTo>
                  <a:cubicBezTo>
                    <a:pt x="162354" y="73863"/>
                    <a:pt x="154376" y="75857"/>
                    <a:pt x="146797" y="77985"/>
                  </a:cubicBezTo>
                  <a:cubicBezTo>
                    <a:pt x="119140" y="85830"/>
                    <a:pt x="92413" y="96734"/>
                    <a:pt x="64623" y="104180"/>
                  </a:cubicBezTo>
                  <a:cubicBezTo>
                    <a:pt x="57974" y="105908"/>
                    <a:pt x="53453" y="105111"/>
                    <a:pt x="48533" y="99526"/>
                  </a:cubicBezTo>
                  <a:cubicBezTo>
                    <a:pt x="35503" y="85165"/>
                    <a:pt x="18615" y="75725"/>
                    <a:pt x="0" y="66018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706DA6E-184F-4062-B968-843F3E7A097A}"/>
                </a:ext>
              </a:extLst>
            </p:cNvPr>
            <p:cNvSpPr/>
            <p:nvPr/>
          </p:nvSpPr>
          <p:spPr>
            <a:xfrm>
              <a:off x="4871658" y="2583676"/>
              <a:ext cx="277106" cy="83374"/>
            </a:xfrm>
            <a:custGeom>
              <a:avLst/>
              <a:gdLst>
                <a:gd name="connsiteX0" fmla="*/ 0 w 277106"/>
                <a:gd name="connsiteY0" fmla="*/ 83374 h 83374"/>
                <a:gd name="connsiteX1" fmla="*/ 39359 w 277106"/>
                <a:gd name="connsiteY1" fmla="*/ 53855 h 83374"/>
                <a:gd name="connsiteX2" fmla="*/ 150520 w 277106"/>
                <a:gd name="connsiteY2" fmla="*/ 5455 h 83374"/>
                <a:gd name="connsiteX3" fmla="*/ 239742 w 277106"/>
                <a:gd name="connsiteY3" fmla="*/ 934 h 83374"/>
                <a:gd name="connsiteX4" fmla="*/ 277106 w 277106"/>
                <a:gd name="connsiteY4" fmla="*/ 4790 h 83374"/>
                <a:gd name="connsiteX5" fmla="*/ 233626 w 277106"/>
                <a:gd name="connsiteY5" fmla="*/ 23140 h 83374"/>
                <a:gd name="connsiteX6" fmla="*/ 143340 w 277106"/>
                <a:gd name="connsiteY6" fmla="*/ 63695 h 83374"/>
                <a:gd name="connsiteX7" fmla="*/ 107572 w 277106"/>
                <a:gd name="connsiteY7" fmla="*/ 80449 h 83374"/>
                <a:gd name="connsiteX8" fmla="*/ 98663 w 277106"/>
                <a:gd name="connsiteY8" fmla="*/ 81779 h 83374"/>
                <a:gd name="connsiteX9" fmla="*/ 0 w 277106"/>
                <a:gd name="connsiteY9" fmla="*/ 83374 h 83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106" h="83374">
                  <a:moveTo>
                    <a:pt x="0" y="83374"/>
                  </a:moveTo>
                  <a:cubicBezTo>
                    <a:pt x="12233" y="70210"/>
                    <a:pt x="25929" y="62099"/>
                    <a:pt x="39359" y="53855"/>
                  </a:cubicBezTo>
                  <a:cubicBezTo>
                    <a:pt x="74064" y="32580"/>
                    <a:pt x="111295" y="17289"/>
                    <a:pt x="150520" y="5455"/>
                  </a:cubicBezTo>
                  <a:cubicBezTo>
                    <a:pt x="180438" y="-3587"/>
                    <a:pt x="209957" y="1466"/>
                    <a:pt x="239742" y="934"/>
                  </a:cubicBezTo>
                  <a:cubicBezTo>
                    <a:pt x="252108" y="668"/>
                    <a:pt x="264607" y="1865"/>
                    <a:pt x="277106" y="4790"/>
                  </a:cubicBezTo>
                  <a:cubicBezTo>
                    <a:pt x="262613" y="10906"/>
                    <a:pt x="247986" y="16757"/>
                    <a:pt x="233626" y="23140"/>
                  </a:cubicBezTo>
                  <a:cubicBezTo>
                    <a:pt x="203442" y="36436"/>
                    <a:pt x="172992" y="49201"/>
                    <a:pt x="143340" y="63695"/>
                  </a:cubicBezTo>
                  <a:cubicBezTo>
                    <a:pt x="131506" y="69413"/>
                    <a:pt x="119406" y="74731"/>
                    <a:pt x="107572" y="80449"/>
                  </a:cubicBezTo>
                  <a:cubicBezTo>
                    <a:pt x="104912" y="81646"/>
                    <a:pt x="101588" y="81912"/>
                    <a:pt x="98663" y="81779"/>
                  </a:cubicBezTo>
                  <a:cubicBezTo>
                    <a:pt x="66484" y="80183"/>
                    <a:pt x="34439" y="80183"/>
                    <a:pt x="0" y="83374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11A70F5-4AF4-481A-BF14-B4648207A26E}"/>
                </a:ext>
              </a:extLst>
            </p:cNvPr>
            <p:cNvSpPr/>
            <p:nvPr/>
          </p:nvSpPr>
          <p:spPr>
            <a:xfrm>
              <a:off x="5085436" y="2722610"/>
              <a:ext cx="107214" cy="101349"/>
            </a:xfrm>
            <a:custGeom>
              <a:avLst/>
              <a:gdLst>
                <a:gd name="connsiteX0" fmla="*/ 107074 w 107214"/>
                <a:gd name="connsiteY0" fmla="*/ 50682 h 101349"/>
                <a:gd name="connsiteX1" fmla="*/ 107207 w 107214"/>
                <a:gd name="connsiteY1" fmla="*/ 94428 h 101349"/>
                <a:gd name="connsiteX2" fmla="*/ 100160 w 107214"/>
                <a:gd name="connsiteY2" fmla="*/ 101343 h 101349"/>
                <a:gd name="connsiteX3" fmla="*/ 16124 w 107214"/>
                <a:gd name="connsiteY3" fmla="*/ 100811 h 101349"/>
                <a:gd name="connsiteX4" fmla="*/ 9609 w 107214"/>
                <a:gd name="connsiteY4" fmla="*/ 93763 h 101349"/>
                <a:gd name="connsiteX5" fmla="*/ 10140 w 107214"/>
                <a:gd name="connsiteY5" fmla="*/ 88711 h 101349"/>
                <a:gd name="connsiteX6" fmla="*/ 1099 w 107214"/>
                <a:gd name="connsiteY6" fmla="*/ 13185 h 101349"/>
                <a:gd name="connsiteX7" fmla="*/ 3758 w 107214"/>
                <a:gd name="connsiteY7" fmla="*/ 6137 h 101349"/>
                <a:gd name="connsiteX8" fmla="*/ 31548 w 107214"/>
                <a:gd name="connsiteY8" fmla="*/ 1217 h 101349"/>
                <a:gd name="connsiteX9" fmla="*/ 99229 w 107214"/>
                <a:gd name="connsiteY9" fmla="*/ 21 h 101349"/>
                <a:gd name="connsiteX10" fmla="*/ 107207 w 107214"/>
                <a:gd name="connsiteY10" fmla="*/ 8132 h 101349"/>
                <a:gd name="connsiteX11" fmla="*/ 107074 w 107214"/>
                <a:gd name="connsiteY11" fmla="*/ 50682 h 1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214" h="101349">
                  <a:moveTo>
                    <a:pt x="107074" y="50682"/>
                  </a:moveTo>
                  <a:cubicBezTo>
                    <a:pt x="107074" y="65308"/>
                    <a:pt x="106808" y="79802"/>
                    <a:pt x="107207" y="94428"/>
                  </a:cubicBezTo>
                  <a:cubicBezTo>
                    <a:pt x="107340" y="99747"/>
                    <a:pt x="105612" y="101476"/>
                    <a:pt x="100160" y="101343"/>
                  </a:cubicBezTo>
                  <a:cubicBezTo>
                    <a:pt x="72104" y="100944"/>
                    <a:pt x="44180" y="100811"/>
                    <a:pt x="16124" y="100811"/>
                  </a:cubicBezTo>
                  <a:cubicBezTo>
                    <a:pt x="10805" y="100811"/>
                    <a:pt x="8279" y="99348"/>
                    <a:pt x="9609" y="93763"/>
                  </a:cubicBezTo>
                  <a:cubicBezTo>
                    <a:pt x="10007" y="92168"/>
                    <a:pt x="9874" y="90439"/>
                    <a:pt x="10140" y="88711"/>
                  </a:cubicBezTo>
                  <a:cubicBezTo>
                    <a:pt x="13598" y="62782"/>
                    <a:pt x="12268" y="37252"/>
                    <a:pt x="1099" y="13185"/>
                  </a:cubicBezTo>
                  <a:cubicBezTo>
                    <a:pt x="-763" y="9196"/>
                    <a:pt x="-497" y="8132"/>
                    <a:pt x="3758" y="6137"/>
                  </a:cubicBezTo>
                  <a:cubicBezTo>
                    <a:pt x="12800" y="2015"/>
                    <a:pt x="21975" y="1217"/>
                    <a:pt x="31548" y="1217"/>
                  </a:cubicBezTo>
                  <a:cubicBezTo>
                    <a:pt x="54153" y="1085"/>
                    <a:pt x="76625" y="819"/>
                    <a:pt x="99229" y="21"/>
                  </a:cubicBezTo>
                  <a:cubicBezTo>
                    <a:pt x="105745" y="-245"/>
                    <a:pt x="107340" y="2015"/>
                    <a:pt x="107207" y="8132"/>
                  </a:cubicBezTo>
                  <a:cubicBezTo>
                    <a:pt x="106808" y="22094"/>
                    <a:pt x="107074" y="36321"/>
                    <a:pt x="107074" y="50682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72D7897-F480-4961-AB06-CADB909ED319}"/>
                </a:ext>
              </a:extLst>
            </p:cNvPr>
            <p:cNvSpPr/>
            <p:nvPr/>
          </p:nvSpPr>
          <p:spPr>
            <a:xfrm>
              <a:off x="5522378" y="2400227"/>
              <a:ext cx="99621" cy="135024"/>
            </a:xfrm>
            <a:custGeom>
              <a:avLst/>
              <a:gdLst>
                <a:gd name="connsiteX0" fmla="*/ 99621 w 99621"/>
                <a:gd name="connsiteY0" fmla="*/ 30405 h 135024"/>
                <a:gd name="connsiteX1" fmla="*/ 87122 w 99621"/>
                <a:gd name="connsiteY1" fmla="*/ 87847 h 135024"/>
                <a:gd name="connsiteX2" fmla="*/ 80607 w 99621"/>
                <a:gd name="connsiteY2" fmla="*/ 122685 h 135024"/>
                <a:gd name="connsiteX3" fmla="*/ 64518 w 99621"/>
                <a:gd name="connsiteY3" fmla="*/ 134386 h 135024"/>
                <a:gd name="connsiteX4" fmla="*/ 47364 w 99621"/>
                <a:gd name="connsiteY4" fmla="*/ 110319 h 135024"/>
                <a:gd name="connsiteX5" fmla="*/ 62257 w 99621"/>
                <a:gd name="connsiteY5" fmla="*/ 39979 h 135024"/>
                <a:gd name="connsiteX6" fmla="*/ 63454 w 99621"/>
                <a:gd name="connsiteY6" fmla="*/ 32000 h 135024"/>
                <a:gd name="connsiteX7" fmla="*/ 58800 w 99621"/>
                <a:gd name="connsiteY7" fmla="*/ 25352 h 135024"/>
                <a:gd name="connsiteX8" fmla="*/ 53747 w 99621"/>
                <a:gd name="connsiteY8" fmla="*/ 30804 h 135024"/>
                <a:gd name="connsiteX9" fmla="*/ 47763 w 99621"/>
                <a:gd name="connsiteY9" fmla="*/ 55403 h 135024"/>
                <a:gd name="connsiteX10" fmla="*/ 36860 w 99621"/>
                <a:gd name="connsiteY10" fmla="*/ 111117 h 135024"/>
                <a:gd name="connsiteX11" fmla="*/ 35131 w 99621"/>
                <a:gd name="connsiteY11" fmla="*/ 118031 h 135024"/>
                <a:gd name="connsiteX12" fmla="*/ 21569 w 99621"/>
                <a:gd name="connsiteY12" fmla="*/ 126275 h 135024"/>
                <a:gd name="connsiteX13" fmla="*/ 3352 w 99621"/>
                <a:gd name="connsiteY13" fmla="*/ 100745 h 135024"/>
                <a:gd name="connsiteX14" fmla="*/ 24095 w 99621"/>
                <a:gd name="connsiteY14" fmla="*/ 4742 h 135024"/>
                <a:gd name="connsiteX15" fmla="*/ 30345 w 99621"/>
                <a:gd name="connsiteY15" fmla="*/ 221 h 135024"/>
                <a:gd name="connsiteX16" fmla="*/ 58135 w 99621"/>
                <a:gd name="connsiteY16" fmla="*/ 6604 h 135024"/>
                <a:gd name="connsiteX17" fmla="*/ 75155 w 99621"/>
                <a:gd name="connsiteY17" fmla="*/ 8199 h 135024"/>
                <a:gd name="connsiteX18" fmla="*/ 99488 w 99621"/>
                <a:gd name="connsiteY18" fmla="*/ 25751 h 135024"/>
                <a:gd name="connsiteX19" fmla="*/ 99621 w 99621"/>
                <a:gd name="connsiteY19" fmla="*/ 30405 h 13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621" h="135024">
                  <a:moveTo>
                    <a:pt x="99621" y="30405"/>
                  </a:moveTo>
                  <a:cubicBezTo>
                    <a:pt x="95632" y="48887"/>
                    <a:pt x="92175" y="68567"/>
                    <a:pt x="87122" y="87847"/>
                  </a:cubicBezTo>
                  <a:cubicBezTo>
                    <a:pt x="84064" y="99415"/>
                    <a:pt x="83000" y="111117"/>
                    <a:pt x="80607" y="122685"/>
                  </a:cubicBezTo>
                  <a:cubicBezTo>
                    <a:pt x="78745" y="131727"/>
                    <a:pt x="75953" y="136912"/>
                    <a:pt x="64518" y="134386"/>
                  </a:cubicBezTo>
                  <a:cubicBezTo>
                    <a:pt x="40716" y="129067"/>
                    <a:pt x="42977" y="134918"/>
                    <a:pt x="47364" y="110319"/>
                  </a:cubicBezTo>
                  <a:cubicBezTo>
                    <a:pt x="51620" y="86783"/>
                    <a:pt x="57337" y="63381"/>
                    <a:pt x="62257" y="39979"/>
                  </a:cubicBezTo>
                  <a:cubicBezTo>
                    <a:pt x="62789" y="37319"/>
                    <a:pt x="63321" y="34660"/>
                    <a:pt x="63454" y="32000"/>
                  </a:cubicBezTo>
                  <a:cubicBezTo>
                    <a:pt x="63587" y="28676"/>
                    <a:pt x="62523" y="25618"/>
                    <a:pt x="58800" y="25352"/>
                  </a:cubicBezTo>
                  <a:cubicBezTo>
                    <a:pt x="55210" y="24953"/>
                    <a:pt x="54146" y="28277"/>
                    <a:pt x="53747" y="30804"/>
                  </a:cubicBezTo>
                  <a:cubicBezTo>
                    <a:pt x="52683" y="39314"/>
                    <a:pt x="49492" y="47159"/>
                    <a:pt x="47763" y="55403"/>
                  </a:cubicBezTo>
                  <a:cubicBezTo>
                    <a:pt x="43907" y="73885"/>
                    <a:pt x="40450" y="92501"/>
                    <a:pt x="36860" y="111117"/>
                  </a:cubicBezTo>
                  <a:cubicBezTo>
                    <a:pt x="36461" y="113377"/>
                    <a:pt x="35663" y="115638"/>
                    <a:pt x="35131" y="118031"/>
                  </a:cubicBezTo>
                  <a:cubicBezTo>
                    <a:pt x="33536" y="125610"/>
                    <a:pt x="29680" y="127738"/>
                    <a:pt x="21569" y="126275"/>
                  </a:cubicBezTo>
                  <a:cubicBezTo>
                    <a:pt x="-5690" y="121089"/>
                    <a:pt x="-1036" y="124015"/>
                    <a:pt x="3352" y="100745"/>
                  </a:cubicBezTo>
                  <a:cubicBezTo>
                    <a:pt x="9469" y="68567"/>
                    <a:pt x="17314" y="36787"/>
                    <a:pt x="24095" y="4742"/>
                  </a:cubicBezTo>
                  <a:cubicBezTo>
                    <a:pt x="24893" y="753"/>
                    <a:pt x="26621" y="-577"/>
                    <a:pt x="30345" y="221"/>
                  </a:cubicBezTo>
                  <a:cubicBezTo>
                    <a:pt x="39652" y="2083"/>
                    <a:pt x="49625" y="1551"/>
                    <a:pt x="58135" y="6604"/>
                  </a:cubicBezTo>
                  <a:cubicBezTo>
                    <a:pt x="63587" y="9795"/>
                    <a:pt x="69570" y="7800"/>
                    <a:pt x="75155" y="8199"/>
                  </a:cubicBezTo>
                  <a:cubicBezTo>
                    <a:pt x="88319" y="9130"/>
                    <a:pt x="99355" y="17773"/>
                    <a:pt x="99488" y="25751"/>
                  </a:cubicBezTo>
                  <a:cubicBezTo>
                    <a:pt x="99355" y="26549"/>
                    <a:pt x="99355" y="27878"/>
                    <a:pt x="99621" y="30405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DCEC1D-8F19-43D3-A97F-39AA5FEAC508}"/>
                </a:ext>
              </a:extLst>
            </p:cNvPr>
            <p:cNvSpPr/>
            <p:nvPr/>
          </p:nvSpPr>
          <p:spPr>
            <a:xfrm>
              <a:off x="5413438" y="2385424"/>
              <a:ext cx="89736" cy="127456"/>
            </a:xfrm>
            <a:custGeom>
              <a:avLst/>
              <a:gdLst>
                <a:gd name="connsiteX0" fmla="*/ 45408 w 89736"/>
                <a:gd name="connsiteY0" fmla="*/ 127382 h 127456"/>
                <a:gd name="connsiteX1" fmla="*/ 12964 w 89736"/>
                <a:gd name="connsiteY1" fmla="*/ 120202 h 127456"/>
                <a:gd name="connsiteX2" fmla="*/ 199 w 89736"/>
                <a:gd name="connsiteY2" fmla="*/ 97065 h 127456"/>
                <a:gd name="connsiteX3" fmla="*/ 10305 w 89736"/>
                <a:gd name="connsiteY3" fmla="*/ 20742 h 127456"/>
                <a:gd name="connsiteX4" fmla="*/ 31314 w 89736"/>
                <a:gd name="connsiteY4" fmla="*/ 796 h 127456"/>
                <a:gd name="connsiteX5" fmla="*/ 78650 w 89736"/>
                <a:gd name="connsiteY5" fmla="*/ 8243 h 127456"/>
                <a:gd name="connsiteX6" fmla="*/ 89554 w 89736"/>
                <a:gd name="connsiteY6" fmla="*/ 29251 h 127456"/>
                <a:gd name="connsiteX7" fmla="*/ 79315 w 89736"/>
                <a:gd name="connsiteY7" fmla="*/ 107570 h 127456"/>
                <a:gd name="connsiteX8" fmla="*/ 45408 w 89736"/>
                <a:gd name="connsiteY8" fmla="*/ 127382 h 127456"/>
                <a:gd name="connsiteX9" fmla="*/ 35303 w 89736"/>
                <a:gd name="connsiteY9" fmla="*/ 97730 h 127456"/>
                <a:gd name="connsiteX10" fmla="*/ 39292 w 89736"/>
                <a:gd name="connsiteY10" fmla="*/ 106373 h 127456"/>
                <a:gd name="connsiteX11" fmla="*/ 45408 w 89736"/>
                <a:gd name="connsiteY11" fmla="*/ 99060 h 127456"/>
                <a:gd name="connsiteX12" fmla="*/ 55647 w 89736"/>
                <a:gd name="connsiteY12" fmla="*/ 28986 h 127456"/>
                <a:gd name="connsiteX13" fmla="*/ 51392 w 89736"/>
                <a:gd name="connsiteY13" fmla="*/ 21140 h 127456"/>
                <a:gd name="connsiteX14" fmla="*/ 44478 w 89736"/>
                <a:gd name="connsiteY14" fmla="*/ 27390 h 127456"/>
                <a:gd name="connsiteX15" fmla="*/ 35303 w 89736"/>
                <a:gd name="connsiteY15" fmla="*/ 97730 h 12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736" h="127456">
                  <a:moveTo>
                    <a:pt x="45408" y="127382"/>
                  </a:moveTo>
                  <a:cubicBezTo>
                    <a:pt x="34239" y="126451"/>
                    <a:pt x="23070" y="126717"/>
                    <a:pt x="12964" y="120202"/>
                  </a:cubicBezTo>
                  <a:cubicBezTo>
                    <a:pt x="4321" y="114617"/>
                    <a:pt x="-1131" y="107703"/>
                    <a:pt x="199" y="97065"/>
                  </a:cubicBezTo>
                  <a:cubicBezTo>
                    <a:pt x="3390" y="71535"/>
                    <a:pt x="6449" y="46139"/>
                    <a:pt x="10305" y="20742"/>
                  </a:cubicBezTo>
                  <a:cubicBezTo>
                    <a:pt x="12166" y="8641"/>
                    <a:pt x="19347" y="1860"/>
                    <a:pt x="31314" y="796"/>
                  </a:cubicBezTo>
                  <a:cubicBezTo>
                    <a:pt x="47536" y="-666"/>
                    <a:pt x="63625" y="-1065"/>
                    <a:pt x="78650" y="8243"/>
                  </a:cubicBezTo>
                  <a:cubicBezTo>
                    <a:pt x="87027" y="13561"/>
                    <a:pt x="90618" y="20343"/>
                    <a:pt x="89554" y="29251"/>
                  </a:cubicBezTo>
                  <a:cubicBezTo>
                    <a:pt x="86495" y="55446"/>
                    <a:pt x="83304" y="81508"/>
                    <a:pt x="79315" y="107570"/>
                  </a:cubicBezTo>
                  <a:cubicBezTo>
                    <a:pt x="76922" y="122595"/>
                    <a:pt x="66417" y="128180"/>
                    <a:pt x="45408" y="127382"/>
                  </a:cubicBezTo>
                  <a:close/>
                  <a:moveTo>
                    <a:pt x="35303" y="97730"/>
                  </a:moveTo>
                  <a:cubicBezTo>
                    <a:pt x="35170" y="101187"/>
                    <a:pt x="33707" y="105708"/>
                    <a:pt x="39292" y="106373"/>
                  </a:cubicBezTo>
                  <a:cubicBezTo>
                    <a:pt x="44610" y="106905"/>
                    <a:pt x="44876" y="102916"/>
                    <a:pt x="45408" y="99060"/>
                  </a:cubicBezTo>
                  <a:cubicBezTo>
                    <a:pt x="48732" y="75658"/>
                    <a:pt x="52057" y="52255"/>
                    <a:pt x="55647" y="28986"/>
                  </a:cubicBezTo>
                  <a:cubicBezTo>
                    <a:pt x="56312" y="24864"/>
                    <a:pt x="55115" y="22204"/>
                    <a:pt x="51392" y="21140"/>
                  </a:cubicBezTo>
                  <a:cubicBezTo>
                    <a:pt x="46339" y="19811"/>
                    <a:pt x="44743" y="23135"/>
                    <a:pt x="44478" y="27390"/>
                  </a:cubicBezTo>
                  <a:cubicBezTo>
                    <a:pt x="42483" y="50925"/>
                    <a:pt x="36233" y="73929"/>
                    <a:pt x="35303" y="9773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97034DB-BE08-40C5-A615-3250C874BDEE}"/>
                </a:ext>
              </a:extLst>
            </p:cNvPr>
            <p:cNvSpPr/>
            <p:nvPr/>
          </p:nvSpPr>
          <p:spPr>
            <a:xfrm>
              <a:off x="4815725" y="2693109"/>
              <a:ext cx="217193" cy="101910"/>
            </a:xfrm>
            <a:custGeom>
              <a:avLst/>
              <a:gdLst>
                <a:gd name="connsiteX0" fmla="*/ 158585 w 217193"/>
                <a:gd name="connsiteY0" fmla="*/ 2 h 101910"/>
                <a:gd name="connsiteX1" fmla="*/ 189966 w 217193"/>
                <a:gd name="connsiteY1" fmla="*/ 9975 h 101910"/>
                <a:gd name="connsiteX2" fmla="*/ 212304 w 217193"/>
                <a:gd name="connsiteY2" fmla="*/ 23537 h 101910"/>
                <a:gd name="connsiteX3" fmla="*/ 210975 w 217193"/>
                <a:gd name="connsiteY3" fmla="*/ 35106 h 101910"/>
                <a:gd name="connsiteX4" fmla="*/ 159782 w 217193"/>
                <a:gd name="connsiteY4" fmla="*/ 51993 h 101910"/>
                <a:gd name="connsiteX5" fmla="*/ 76012 w 217193"/>
                <a:gd name="connsiteY5" fmla="*/ 80315 h 101910"/>
                <a:gd name="connsiteX6" fmla="*/ 13650 w 217193"/>
                <a:gd name="connsiteY6" fmla="*/ 101457 h 101910"/>
                <a:gd name="connsiteX7" fmla="*/ 885 w 217193"/>
                <a:gd name="connsiteY7" fmla="*/ 95473 h 101910"/>
                <a:gd name="connsiteX8" fmla="*/ 6868 w 217193"/>
                <a:gd name="connsiteY8" fmla="*/ 88692 h 101910"/>
                <a:gd name="connsiteX9" fmla="*/ 82527 w 217193"/>
                <a:gd name="connsiteY9" fmla="*/ 41621 h 101910"/>
                <a:gd name="connsiteX10" fmla="*/ 153798 w 217193"/>
                <a:gd name="connsiteY10" fmla="*/ 1997 h 101910"/>
                <a:gd name="connsiteX11" fmla="*/ 158585 w 217193"/>
                <a:gd name="connsiteY11" fmla="*/ 2 h 10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193" h="101910">
                  <a:moveTo>
                    <a:pt x="158585" y="2"/>
                  </a:moveTo>
                  <a:cubicBezTo>
                    <a:pt x="171217" y="-131"/>
                    <a:pt x="180259" y="5986"/>
                    <a:pt x="189966" y="9975"/>
                  </a:cubicBezTo>
                  <a:cubicBezTo>
                    <a:pt x="197944" y="13299"/>
                    <a:pt x="205124" y="18618"/>
                    <a:pt x="212304" y="23537"/>
                  </a:cubicBezTo>
                  <a:cubicBezTo>
                    <a:pt x="219219" y="28457"/>
                    <a:pt x="218820" y="33111"/>
                    <a:pt x="210975" y="35106"/>
                  </a:cubicBezTo>
                  <a:cubicBezTo>
                    <a:pt x="193556" y="39627"/>
                    <a:pt x="176802" y="46275"/>
                    <a:pt x="159782" y="51993"/>
                  </a:cubicBezTo>
                  <a:cubicBezTo>
                    <a:pt x="131858" y="61301"/>
                    <a:pt x="103935" y="70741"/>
                    <a:pt x="76012" y="80315"/>
                  </a:cubicBezTo>
                  <a:cubicBezTo>
                    <a:pt x="55269" y="87362"/>
                    <a:pt x="34393" y="94543"/>
                    <a:pt x="13650" y="101457"/>
                  </a:cubicBezTo>
                  <a:cubicBezTo>
                    <a:pt x="7799" y="103452"/>
                    <a:pt x="3411" y="98399"/>
                    <a:pt x="885" y="95473"/>
                  </a:cubicBezTo>
                  <a:cubicBezTo>
                    <a:pt x="-2307" y="91883"/>
                    <a:pt x="3943" y="90554"/>
                    <a:pt x="6868" y="88692"/>
                  </a:cubicBezTo>
                  <a:cubicBezTo>
                    <a:pt x="31999" y="73002"/>
                    <a:pt x="56997" y="56780"/>
                    <a:pt x="82527" y="41621"/>
                  </a:cubicBezTo>
                  <a:cubicBezTo>
                    <a:pt x="105930" y="27792"/>
                    <a:pt x="129997" y="15028"/>
                    <a:pt x="153798" y="1997"/>
                  </a:cubicBezTo>
                  <a:cubicBezTo>
                    <a:pt x="155660" y="800"/>
                    <a:pt x="157920" y="135"/>
                    <a:pt x="158585" y="2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9B1212-57DE-47D3-94DE-96811AB90D79}"/>
                </a:ext>
              </a:extLst>
            </p:cNvPr>
            <p:cNvSpPr/>
            <p:nvPr/>
          </p:nvSpPr>
          <p:spPr>
            <a:xfrm>
              <a:off x="5247705" y="2346459"/>
              <a:ext cx="68348" cy="151033"/>
            </a:xfrm>
            <a:custGeom>
              <a:avLst/>
              <a:gdLst>
                <a:gd name="connsiteX0" fmla="*/ 14083 w 68348"/>
                <a:gd name="connsiteY0" fmla="*/ 89624 h 151033"/>
                <a:gd name="connsiteX1" fmla="*/ 14215 w 68348"/>
                <a:gd name="connsiteY1" fmla="*/ 50000 h 151033"/>
                <a:gd name="connsiteX2" fmla="*/ 7434 w 68348"/>
                <a:gd name="connsiteY2" fmla="*/ 42687 h 151033"/>
                <a:gd name="connsiteX3" fmla="*/ 254 w 68348"/>
                <a:gd name="connsiteY3" fmla="*/ 34576 h 151033"/>
                <a:gd name="connsiteX4" fmla="*/ 7700 w 68348"/>
                <a:gd name="connsiteY4" fmla="*/ 24603 h 151033"/>
                <a:gd name="connsiteX5" fmla="*/ 16343 w 68348"/>
                <a:gd name="connsiteY5" fmla="*/ 14098 h 151033"/>
                <a:gd name="connsiteX6" fmla="*/ 32432 w 68348"/>
                <a:gd name="connsiteY6" fmla="*/ 403 h 151033"/>
                <a:gd name="connsiteX7" fmla="*/ 35490 w 68348"/>
                <a:gd name="connsiteY7" fmla="*/ 403 h 151033"/>
                <a:gd name="connsiteX8" fmla="*/ 49319 w 68348"/>
                <a:gd name="connsiteY8" fmla="*/ 14497 h 151033"/>
                <a:gd name="connsiteX9" fmla="*/ 59691 w 68348"/>
                <a:gd name="connsiteY9" fmla="*/ 25534 h 151033"/>
                <a:gd name="connsiteX10" fmla="*/ 68068 w 68348"/>
                <a:gd name="connsiteY10" fmla="*/ 38033 h 151033"/>
                <a:gd name="connsiteX11" fmla="*/ 57696 w 68348"/>
                <a:gd name="connsiteY11" fmla="*/ 44149 h 151033"/>
                <a:gd name="connsiteX12" fmla="*/ 48654 w 68348"/>
                <a:gd name="connsiteY12" fmla="*/ 51861 h 151033"/>
                <a:gd name="connsiteX13" fmla="*/ 47059 w 68348"/>
                <a:gd name="connsiteY13" fmla="*/ 116883 h 151033"/>
                <a:gd name="connsiteX14" fmla="*/ 57962 w 68348"/>
                <a:gd name="connsiteY14" fmla="*/ 128850 h 151033"/>
                <a:gd name="connsiteX15" fmla="*/ 66073 w 68348"/>
                <a:gd name="connsiteY15" fmla="*/ 138025 h 151033"/>
                <a:gd name="connsiteX16" fmla="*/ 56632 w 68348"/>
                <a:gd name="connsiteY16" fmla="*/ 150923 h 151033"/>
                <a:gd name="connsiteX17" fmla="*/ 31102 w 68348"/>
                <a:gd name="connsiteY17" fmla="*/ 149593 h 151033"/>
                <a:gd name="connsiteX18" fmla="*/ 12221 w 68348"/>
                <a:gd name="connsiteY18" fmla="*/ 129116 h 151033"/>
                <a:gd name="connsiteX19" fmla="*/ 12088 w 68348"/>
                <a:gd name="connsiteY19" fmla="*/ 89491 h 151033"/>
                <a:gd name="connsiteX20" fmla="*/ 14083 w 68348"/>
                <a:gd name="connsiteY20" fmla="*/ 89624 h 151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348" h="151033">
                  <a:moveTo>
                    <a:pt x="14083" y="89624"/>
                  </a:moveTo>
                  <a:cubicBezTo>
                    <a:pt x="14083" y="76461"/>
                    <a:pt x="13949" y="63164"/>
                    <a:pt x="14215" y="50000"/>
                  </a:cubicBezTo>
                  <a:cubicBezTo>
                    <a:pt x="14348" y="45080"/>
                    <a:pt x="13152" y="42155"/>
                    <a:pt x="7434" y="42687"/>
                  </a:cubicBezTo>
                  <a:cubicBezTo>
                    <a:pt x="1450" y="43218"/>
                    <a:pt x="-810" y="39894"/>
                    <a:pt x="254" y="34576"/>
                  </a:cubicBezTo>
                  <a:cubicBezTo>
                    <a:pt x="1051" y="30321"/>
                    <a:pt x="-1209" y="23406"/>
                    <a:pt x="7700" y="24603"/>
                  </a:cubicBezTo>
                  <a:cubicBezTo>
                    <a:pt x="16077" y="25800"/>
                    <a:pt x="15944" y="19550"/>
                    <a:pt x="16343" y="14098"/>
                  </a:cubicBezTo>
                  <a:cubicBezTo>
                    <a:pt x="17274" y="-661"/>
                    <a:pt x="17274" y="-661"/>
                    <a:pt x="32432" y="403"/>
                  </a:cubicBezTo>
                  <a:cubicBezTo>
                    <a:pt x="33496" y="536"/>
                    <a:pt x="34427" y="536"/>
                    <a:pt x="35490" y="403"/>
                  </a:cubicBezTo>
                  <a:cubicBezTo>
                    <a:pt x="52643" y="4"/>
                    <a:pt x="51048" y="1732"/>
                    <a:pt x="49319" y="14497"/>
                  </a:cubicBezTo>
                  <a:cubicBezTo>
                    <a:pt x="48255" y="22741"/>
                    <a:pt x="51048" y="26597"/>
                    <a:pt x="59691" y="25534"/>
                  </a:cubicBezTo>
                  <a:cubicBezTo>
                    <a:pt x="70993" y="24071"/>
                    <a:pt x="67935" y="31916"/>
                    <a:pt x="68068" y="38033"/>
                  </a:cubicBezTo>
                  <a:cubicBezTo>
                    <a:pt x="68334" y="46543"/>
                    <a:pt x="62616" y="45213"/>
                    <a:pt x="57696" y="44149"/>
                  </a:cubicBezTo>
                  <a:cubicBezTo>
                    <a:pt x="50782" y="42554"/>
                    <a:pt x="48654" y="45080"/>
                    <a:pt x="48654" y="51861"/>
                  </a:cubicBezTo>
                  <a:cubicBezTo>
                    <a:pt x="48388" y="73535"/>
                    <a:pt x="47856" y="95209"/>
                    <a:pt x="47059" y="116883"/>
                  </a:cubicBezTo>
                  <a:cubicBezTo>
                    <a:pt x="46793" y="124861"/>
                    <a:pt x="49585" y="129382"/>
                    <a:pt x="57962" y="128850"/>
                  </a:cubicBezTo>
                  <a:cubicBezTo>
                    <a:pt x="64876" y="128451"/>
                    <a:pt x="67669" y="131775"/>
                    <a:pt x="66073" y="138025"/>
                  </a:cubicBezTo>
                  <a:cubicBezTo>
                    <a:pt x="64743" y="143344"/>
                    <a:pt x="67802" y="152120"/>
                    <a:pt x="56632" y="150923"/>
                  </a:cubicBezTo>
                  <a:cubicBezTo>
                    <a:pt x="48122" y="149992"/>
                    <a:pt x="39612" y="150524"/>
                    <a:pt x="31102" y="149593"/>
                  </a:cubicBezTo>
                  <a:cubicBezTo>
                    <a:pt x="17407" y="148131"/>
                    <a:pt x="12620" y="142945"/>
                    <a:pt x="12221" y="129116"/>
                  </a:cubicBezTo>
                  <a:cubicBezTo>
                    <a:pt x="11955" y="115952"/>
                    <a:pt x="12088" y="102655"/>
                    <a:pt x="12088" y="89491"/>
                  </a:cubicBezTo>
                  <a:cubicBezTo>
                    <a:pt x="12753" y="89624"/>
                    <a:pt x="13418" y="89624"/>
                    <a:pt x="14083" y="89624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D91EE4D-5D62-461B-993A-AAEB20924E5F}"/>
                </a:ext>
              </a:extLst>
            </p:cNvPr>
            <p:cNvSpPr/>
            <p:nvPr/>
          </p:nvSpPr>
          <p:spPr>
            <a:xfrm>
              <a:off x="4448359" y="2892393"/>
              <a:ext cx="205036" cy="103964"/>
            </a:xfrm>
            <a:custGeom>
              <a:avLst/>
              <a:gdLst>
                <a:gd name="connsiteX0" fmla="*/ 1257 w 205036"/>
                <a:gd name="connsiteY0" fmla="*/ 87664 h 103964"/>
                <a:gd name="connsiteX1" fmla="*/ 17346 w 205036"/>
                <a:gd name="connsiteY1" fmla="*/ 67985 h 103964"/>
                <a:gd name="connsiteX2" fmla="*/ 87687 w 205036"/>
                <a:gd name="connsiteY2" fmla="*/ 34610 h 103964"/>
                <a:gd name="connsiteX3" fmla="*/ 177307 w 205036"/>
                <a:gd name="connsiteY3" fmla="*/ 2564 h 103964"/>
                <a:gd name="connsiteX4" fmla="*/ 190338 w 205036"/>
                <a:gd name="connsiteY4" fmla="*/ 304 h 103964"/>
                <a:gd name="connsiteX5" fmla="*/ 198183 w 205036"/>
                <a:gd name="connsiteY5" fmla="*/ 5490 h 103964"/>
                <a:gd name="connsiteX6" fmla="*/ 199912 w 205036"/>
                <a:gd name="connsiteY6" fmla="*/ 10144 h 103964"/>
                <a:gd name="connsiteX7" fmla="*/ 195125 w 205036"/>
                <a:gd name="connsiteY7" fmla="*/ 23972 h 103964"/>
                <a:gd name="connsiteX8" fmla="*/ 68273 w 205036"/>
                <a:gd name="connsiteY8" fmla="*/ 75165 h 103964"/>
                <a:gd name="connsiteX9" fmla="*/ 12559 w 205036"/>
                <a:gd name="connsiteY9" fmla="*/ 101626 h 103964"/>
                <a:gd name="connsiteX10" fmla="*/ 1257 w 205036"/>
                <a:gd name="connsiteY10" fmla="*/ 87664 h 10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6" h="103964">
                  <a:moveTo>
                    <a:pt x="1257" y="87664"/>
                  </a:moveTo>
                  <a:cubicBezTo>
                    <a:pt x="-4194" y="74367"/>
                    <a:pt x="9368" y="71841"/>
                    <a:pt x="17346" y="67985"/>
                  </a:cubicBezTo>
                  <a:cubicBezTo>
                    <a:pt x="40616" y="56683"/>
                    <a:pt x="63885" y="45114"/>
                    <a:pt x="87687" y="34610"/>
                  </a:cubicBezTo>
                  <a:cubicBezTo>
                    <a:pt x="116807" y="21712"/>
                    <a:pt x="146991" y="11872"/>
                    <a:pt x="177307" y="2564"/>
                  </a:cubicBezTo>
                  <a:cubicBezTo>
                    <a:pt x="181562" y="1235"/>
                    <a:pt x="186083" y="1102"/>
                    <a:pt x="190338" y="304"/>
                  </a:cubicBezTo>
                  <a:cubicBezTo>
                    <a:pt x="194726" y="-627"/>
                    <a:pt x="197652" y="437"/>
                    <a:pt x="198183" y="5490"/>
                  </a:cubicBezTo>
                  <a:cubicBezTo>
                    <a:pt x="198316" y="7085"/>
                    <a:pt x="198848" y="9213"/>
                    <a:pt x="199912" y="10144"/>
                  </a:cubicBezTo>
                  <a:cubicBezTo>
                    <a:pt x="209752" y="18920"/>
                    <a:pt x="203901" y="20515"/>
                    <a:pt x="195125" y="23972"/>
                  </a:cubicBezTo>
                  <a:cubicBezTo>
                    <a:pt x="152575" y="40460"/>
                    <a:pt x="110291" y="57613"/>
                    <a:pt x="68273" y="75165"/>
                  </a:cubicBezTo>
                  <a:cubicBezTo>
                    <a:pt x="49392" y="83143"/>
                    <a:pt x="31042" y="92584"/>
                    <a:pt x="12559" y="101626"/>
                  </a:cubicBezTo>
                  <a:cubicBezTo>
                    <a:pt x="2853" y="106413"/>
                    <a:pt x="1257" y="104817"/>
                    <a:pt x="1257" y="87664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A416A13-3BD4-4549-AD27-9E29F2D059FB}"/>
                </a:ext>
              </a:extLst>
            </p:cNvPr>
            <p:cNvSpPr/>
            <p:nvPr/>
          </p:nvSpPr>
          <p:spPr>
            <a:xfrm>
              <a:off x="4691137" y="2707738"/>
              <a:ext cx="106325" cy="91308"/>
            </a:xfrm>
            <a:custGeom>
              <a:avLst/>
              <a:gdLst>
                <a:gd name="connsiteX0" fmla="*/ 106325 w 106325"/>
                <a:gd name="connsiteY0" fmla="*/ 0 h 91308"/>
                <a:gd name="connsiteX1" fmla="*/ 85183 w 106325"/>
                <a:gd name="connsiteY1" fmla="*/ 44544 h 91308"/>
                <a:gd name="connsiteX2" fmla="*/ 75344 w 106325"/>
                <a:gd name="connsiteY2" fmla="*/ 63027 h 91308"/>
                <a:gd name="connsiteX3" fmla="*/ 51675 w 106325"/>
                <a:gd name="connsiteY3" fmla="*/ 82307 h 91308"/>
                <a:gd name="connsiteX4" fmla="*/ 31730 w 106325"/>
                <a:gd name="connsiteY4" fmla="*/ 89887 h 91308"/>
                <a:gd name="connsiteX5" fmla="*/ 20161 w 106325"/>
                <a:gd name="connsiteY5" fmla="*/ 85765 h 91308"/>
                <a:gd name="connsiteX6" fmla="*/ 1812 w 106325"/>
                <a:gd name="connsiteY6" fmla="*/ 47869 h 91308"/>
                <a:gd name="connsiteX7" fmla="*/ 4072 w 106325"/>
                <a:gd name="connsiteY7" fmla="*/ 38295 h 91308"/>
                <a:gd name="connsiteX8" fmla="*/ 89438 w 106325"/>
                <a:gd name="connsiteY8" fmla="*/ 3989 h 91308"/>
                <a:gd name="connsiteX9" fmla="*/ 106325 w 106325"/>
                <a:gd name="connsiteY9" fmla="*/ 0 h 91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25" h="91308">
                  <a:moveTo>
                    <a:pt x="106325" y="0"/>
                  </a:moveTo>
                  <a:cubicBezTo>
                    <a:pt x="100475" y="17020"/>
                    <a:pt x="91566" y="30317"/>
                    <a:pt x="85183" y="44544"/>
                  </a:cubicBezTo>
                  <a:cubicBezTo>
                    <a:pt x="82258" y="50927"/>
                    <a:pt x="77205" y="56512"/>
                    <a:pt x="75344" y="63027"/>
                  </a:cubicBezTo>
                  <a:cubicBezTo>
                    <a:pt x="71886" y="75393"/>
                    <a:pt x="64440" y="81776"/>
                    <a:pt x="51675" y="82307"/>
                  </a:cubicBezTo>
                  <a:cubicBezTo>
                    <a:pt x="44229" y="82706"/>
                    <a:pt x="38511" y="87493"/>
                    <a:pt x="31730" y="89887"/>
                  </a:cubicBezTo>
                  <a:cubicBezTo>
                    <a:pt x="26012" y="92014"/>
                    <a:pt x="23087" y="92546"/>
                    <a:pt x="20161" y="85765"/>
                  </a:cubicBezTo>
                  <a:cubicBezTo>
                    <a:pt x="14710" y="72867"/>
                    <a:pt x="7928" y="60501"/>
                    <a:pt x="1812" y="47869"/>
                  </a:cubicBezTo>
                  <a:cubicBezTo>
                    <a:pt x="83" y="44146"/>
                    <a:pt x="-2044" y="41087"/>
                    <a:pt x="4072" y="38295"/>
                  </a:cubicBezTo>
                  <a:cubicBezTo>
                    <a:pt x="31996" y="25397"/>
                    <a:pt x="60850" y="15025"/>
                    <a:pt x="89438" y="3989"/>
                  </a:cubicBezTo>
                  <a:cubicBezTo>
                    <a:pt x="94092" y="2128"/>
                    <a:pt x="99278" y="1596"/>
                    <a:pt x="106325" y="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CFA28B3-C947-45A9-B5B1-24C901D15DAE}"/>
                </a:ext>
              </a:extLst>
            </p:cNvPr>
            <p:cNvSpPr/>
            <p:nvPr/>
          </p:nvSpPr>
          <p:spPr>
            <a:xfrm>
              <a:off x="4352186" y="2861716"/>
              <a:ext cx="116311" cy="87397"/>
            </a:xfrm>
            <a:custGeom>
              <a:avLst/>
              <a:gdLst>
                <a:gd name="connsiteX0" fmla="*/ 116312 w 116311"/>
                <a:gd name="connsiteY0" fmla="*/ 0 h 87397"/>
                <a:gd name="connsiteX1" fmla="*/ 64454 w 116311"/>
                <a:gd name="connsiteY1" fmla="*/ 69675 h 87397"/>
                <a:gd name="connsiteX2" fmla="*/ 43046 w 116311"/>
                <a:gd name="connsiteY2" fmla="*/ 79781 h 87397"/>
                <a:gd name="connsiteX3" fmla="*/ 26957 w 116311"/>
                <a:gd name="connsiteY3" fmla="*/ 85898 h 87397"/>
                <a:gd name="connsiteX4" fmla="*/ 7012 w 116311"/>
                <a:gd name="connsiteY4" fmla="*/ 79382 h 87397"/>
                <a:gd name="connsiteX5" fmla="*/ 3820 w 116311"/>
                <a:gd name="connsiteY5" fmla="*/ 63958 h 87397"/>
                <a:gd name="connsiteX6" fmla="*/ 65784 w 116311"/>
                <a:gd name="connsiteY6" fmla="*/ 2526 h 87397"/>
                <a:gd name="connsiteX7" fmla="*/ 73363 w 116311"/>
                <a:gd name="connsiteY7" fmla="*/ 0 h 87397"/>
                <a:gd name="connsiteX8" fmla="*/ 116312 w 116311"/>
                <a:gd name="connsiteY8" fmla="*/ 0 h 8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311" h="87397">
                  <a:moveTo>
                    <a:pt x="116312" y="0"/>
                  </a:moveTo>
                  <a:cubicBezTo>
                    <a:pt x="97829" y="22871"/>
                    <a:pt x="79479" y="45076"/>
                    <a:pt x="64454" y="69675"/>
                  </a:cubicBezTo>
                  <a:cubicBezTo>
                    <a:pt x="60066" y="76856"/>
                    <a:pt x="50093" y="76058"/>
                    <a:pt x="43046" y="79781"/>
                  </a:cubicBezTo>
                  <a:cubicBezTo>
                    <a:pt x="37993" y="82440"/>
                    <a:pt x="32143" y="82839"/>
                    <a:pt x="26957" y="85898"/>
                  </a:cubicBezTo>
                  <a:cubicBezTo>
                    <a:pt x="18580" y="90817"/>
                    <a:pt x="13261" y="82307"/>
                    <a:pt x="7012" y="79382"/>
                  </a:cubicBezTo>
                  <a:cubicBezTo>
                    <a:pt x="230" y="76324"/>
                    <a:pt x="-3094" y="73133"/>
                    <a:pt x="3820" y="63958"/>
                  </a:cubicBezTo>
                  <a:cubicBezTo>
                    <a:pt x="21638" y="40289"/>
                    <a:pt x="43844" y="21674"/>
                    <a:pt x="65784" y="2526"/>
                  </a:cubicBezTo>
                  <a:cubicBezTo>
                    <a:pt x="68044" y="665"/>
                    <a:pt x="70570" y="0"/>
                    <a:pt x="73363" y="0"/>
                  </a:cubicBezTo>
                  <a:cubicBezTo>
                    <a:pt x="87324" y="133"/>
                    <a:pt x="101286" y="0"/>
                    <a:pt x="116312" y="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A3251CE-9331-4105-B0B9-22763FB658F4}"/>
                </a:ext>
              </a:extLst>
            </p:cNvPr>
            <p:cNvSpPr/>
            <p:nvPr/>
          </p:nvSpPr>
          <p:spPr>
            <a:xfrm>
              <a:off x="4471157" y="2853944"/>
              <a:ext cx="178198" cy="60426"/>
            </a:xfrm>
            <a:custGeom>
              <a:avLst/>
              <a:gdLst>
                <a:gd name="connsiteX0" fmla="*/ 0 w 178198"/>
                <a:gd name="connsiteY0" fmla="*/ 60427 h 60426"/>
                <a:gd name="connsiteX1" fmla="*/ 43614 w 178198"/>
                <a:gd name="connsiteY1" fmla="*/ 5245 h 60426"/>
                <a:gd name="connsiteX2" fmla="*/ 51326 w 178198"/>
                <a:gd name="connsiteY2" fmla="*/ 3649 h 60426"/>
                <a:gd name="connsiteX3" fmla="*/ 169934 w 178198"/>
                <a:gd name="connsiteY3" fmla="*/ 325 h 60426"/>
                <a:gd name="connsiteX4" fmla="*/ 178178 w 178198"/>
                <a:gd name="connsiteY4" fmla="*/ 4580 h 60426"/>
                <a:gd name="connsiteX5" fmla="*/ 171130 w 178198"/>
                <a:gd name="connsiteY5" fmla="*/ 16148 h 60426"/>
                <a:gd name="connsiteX6" fmla="*/ 138154 w 178198"/>
                <a:gd name="connsiteY6" fmla="*/ 22132 h 60426"/>
                <a:gd name="connsiteX7" fmla="*/ 38162 w 178198"/>
                <a:gd name="connsiteY7" fmla="*/ 49656 h 60426"/>
                <a:gd name="connsiteX8" fmla="*/ 0 w 178198"/>
                <a:gd name="connsiteY8" fmla="*/ 60427 h 6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8" h="60426">
                  <a:moveTo>
                    <a:pt x="0" y="60427"/>
                  </a:moveTo>
                  <a:cubicBezTo>
                    <a:pt x="11568" y="39285"/>
                    <a:pt x="26461" y="21334"/>
                    <a:pt x="43614" y="5245"/>
                  </a:cubicBezTo>
                  <a:cubicBezTo>
                    <a:pt x="46007" y="2984"/>
                    <a:pt x="48666" y="3782"/>
                    <a:pt x="51326" y="3649"/>
                  </a:cubicBezTo>
                  <a:cubicBezTo>
                    <a:pt x="90817" y="2452"/>
                    <a:pt x="130442" y="1389"/>
                    <a:pt x="169934" y="325"/>
                  </a:cubicBezTo>
                  <a:cubicBezTo>
                    <a:pt x="173258" y="192"/>
                    <a:pt x="178577" y="-1537"/>
                    <a:pt x="178178" y="4580"/>
                  </a:cubicBezTo>
                  <a:cubicBezTo>
                    <a:pt x="177779" y="9101"/>
                    <a:pt x="178577" y="15483"/>
                    <a:pt x="171130" y="16148"/>
                  </a:cubicBezTo>
                  <a:cubicBezTo>
                    <a:pt x="159961" y="17079"/>
                    <a:pt x="149058" y="19472"/>
                    <a:pt x="138154" y="22132"/>
                  </a:cubicBezTo>
                  <a:cubicBezTo>
                    <a:pt x="104513" y="29977"/>
                    <a:pt x="71138" y="38886"/>
                    <a:pt x="38162" y="49656"/>
                  </a:cubicBezTo>
                  <a:cubicBezTo>
                    <a:pt x="25796" y="53778"/>
                    <a:pt x="13031" y="56703"/>
                    <a:pt x="0" y="60427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207F28-9FF6-4BBB-8B26-C8B0BE0F3353}"/>
                </a:ext>
              </a:extLst>
            </p:cNvPr>
            <p:cNvSpPr/>
            <p:nvPr/>
          </p:nvSpPr>
          <p:spPr>
            <a:xfrm>
              <a:off x="5345646" y="2375142"/>
              <a:ext cx="42939" cy="127562"/>
            </a:xfrm>
            <a:custGeom>
              <a:avLst/>
              <a:gdLst>
                <a:gd name="connsiteX0" fmla="*/ 311 w 42939"/>
                <a:gd name="connsiteY0" fmla="*/ 107747 h 127562"/>
                <a:gd name="connsiteX1" fmla="*/ 8289 w 42939"/>
                <a:gd name="connsiteY1" fmla="*/ 6558 h 127562"/>
                <a:gd name="connsiteX2" fmla="*/ 13873 w 42939"/>
                <a:gd name="connsiteY2" fmla="*/ 175 h 127562"/>
                <a:gd name="connsiteX3" fmla="*/ 40201 w 42939"/>
                <a:gd name="connsiteY3" fmla="*/ 2835 h 127562"/>
                <a:gd name="connsiteX4" fmla="*/ 42595 w 42939"/>
                <a:gd name="connsiteY4" fmla="*/ 8153 h 127562"/>
                <a:gd name="connsiteX5" fmla="*/ 32622 w 42939"/>
                <a:gd name="connsiteY5" fmla="*/ 121442 h 127562"/>
                <a:gd name="connsiteX6" fmla="*/ 25841 w 42939"/>
                <a:gd name="connsiteY6" fmla="*/ 127426 h 127562"/>
                <a:gd name="connsiteX7" fmla="*/ 17730 w 42939"/>
                <a:gd name="connsiteY7" fmla="*/ 126894 h 127562"/>
                <a:gd name="connsiteX8" fmla="*/ 311 w 42939"/>
                <a:gd name="connsiteY8" fmla="*/ 107747 h 12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39" h="127562">
                  <a:moveTo>
                    <a:pt x="311" y="107747"/>
                  </a:moveTo>
                  <a:cubicBezTo>
                    <a:pt x="975" y="73840"/>
                    <a:pt x="6693" y="40332"/>
                    <a:pt x="8289" y="6558"/>
                  </a:cubicBezTo>
                  <a:cubicBezTo>
                    <a:pt x="8422" y="2569"/>
                    <a:pt x="9353" y="707"/>
                    <a:pt x="13873" y="175"/>
                  </a:cubicBezTo>
                  <a:cubicBezTo>
                    <a:pt x="22915" y="-756"/>
                    <a:pt x="31425" y="2303"/>
                    <a:pt x="40201" y="2835"/>
                  </a:cubicBezTo>
                  <a:cubicBezTo>
                    <a:pt x="43924" y="3100"/>
                    <a:pt x="42861" y="5760"/>
                    <a:pt x="42595" y="8153"/>
                  </a:cubicBezTo>
                  <a:cubicBezTo>
                    <a:pt x="39270" y="45916"/>
                    <a:pt x="35813" y="83679"/>
                    <a:pt x="32622" y="121442"/>
                  </a:cubicBezTo>
                  <a:cubicBezTo>
                    <a:pt x="32223" y="126362"/>
                    <a:pt x="30628" y="128091"/>
                    <a:pt x="25841" y="127426"/>
                  </a:cubicBezTo>
                  <a:cubicBezTo>
                    <a:pt x="23181" y="127027"/>
                    <a:pt x="20389" y="127027"/>
                    <a:pt x="17730" y="126894"/>
                  </a:cubicBezTo>
                  <a:cubicBezTo>
                    <a:pt x="-620" y="125697"/>
                    <a:pt x="-620" y="125697"/>
                    <a:pt x="311" y="107747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3DAD1A5-3E13-4AFB-9BE8-F3EFB6F41CE6}"/>
                </a:ext>
              </a:extLst>
            </p:cNvPr>
            <p:cNvSpPr/>
            <p:nvPr/>
          </p:nvSpPr>
          <p:spPr>
            <a:xfrm>
              <a:off x="4781930" y="2685974"/>
              <a:ext cx="145708" cy="97152"/>
            </a:xfrm>
            <a:custGeom>
              <a:avLst/>
              <a:gdLst>
                <a:gd name="connsiteX0" fmla="*/ 145708 w 145708"/>
                <a:gd name="connsiteY0" fmla="*/ 2883 h 97152"/>
                <a:gd name="connsiteX1" fmla="*/ 113264 w 145708"/>
                <a:gd name="connsiteY1" fmla="*/ 22296 h 97152"/>
                <a:gd name="connsiteX2" fmla="*/ 19388 w 145708"/>
                <a:gd name="connsiteY2" fmla="*/ 92769 h 97152"/>
                <a:gd name="connsiteX3" fmla="*/ 2501 w 145708"/>
                <a:gd name="connsiteY3" fmla="*/ 96891 h 97152"/>
                <a:gd name="connsiteX4" fmla="*/ 1437 w 145708"/>
                <a:gd name="connsiteY4" fmla="*/ 91839 h 97152"/>
                <a:gd name="connsiteX5" fmla="*/ 29228 w 145708"/>
                <a:gd name="connsiteY5" fmla="*/ 45034 h 97152"/>
                <a:gd name="connsiteX6" fmla="*/ 49971 w 145708"/>
                <a:gd name="connsiteY6" fmla="*/ 17775 h 97152"/>
                <a:gd name="connsiteX7" fmla="*/ 82548 w 145708"/>
                <a:gd name="connsiteY7" fmla="*/ 4345 h 97152"/>
                <a:gd name="connsiteX8" fmla="*/ 144644 w 145708"/>
                <a:gd name="connsiteY8" fmla="*/ 223 h 97152"/>
                <a:gd name="connsiteX9" fmla="*/ 145708 w 145708"/>
                <a:gd name="connsiteY9" fmla="*/ 2883 h 9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08" h="97152">
                  <a:moveTo>
                    <a:pt x="145708" y="2883"/>
                  </a:moveTo>
                  <a:cubicBezTo>
                    <a:pt x="134938" y="9398"/>
                    <a:pt x="124034" y="15648"/>
                    <a:pt x="113264" y="22296"/>
                  </a:cubicBezTo>
                  <a:cubicBezTo>
                    <a:pt x="79756" y="42906"/>
                    <a:pt x="47046" y="64580"/>
                    <a:pt x="19388" y="92769"/>
                  </a:cubicBezTo>
                  <a:cubicBezTo>
                    <a:pt x="14069" y="98221"/>
                    <a:pt x="8352" y="97157"/>
                    <a:pt x="2501" y="96891"/>
                  </a:cubicBezTo>
                  <a:cubicBezTo>
                    <a:pt x="-1754" y="96625"/>
                    <a:pt x="507" y="93833"/>
                    <a:pt x="1437" y="91839"/>
                  </a:cubicBezTo>
                  <a:cubicBezTo>
                    <a:pt x="8485" y="74951"/>
                    <a:pt x="19388" y="60325"/>
                    <a:pt x="29228" y="45034"/>
                  </a:cubicBezTo>
                  <a:cubicBezTo>
                    <a:pt x="35344" y="35460"/>
                    <a:pt x="43721" y="27349"/>
                    <a:pt x="49971" y="17775"/>
                  </a:cubicBezTo>
                  <a:cubicBezTo>
                    <a:pt x="57949" y="5675"/>
                    <a:pt x="71246" y="6739"/>
                    <a:pt x="82548" y="4345"/>
                  </a:cubicBezTo>
                  <a:cubicBezTo>
                    <a:pt x="102892" y="223"/>
                    <a:pt x="123768" y="-442"/>
                    <a:pt x="144644" y="223"/>
                  </a:cubicBezTo>
                  <a:cubicBezTo>
                    <a:pt x="145043" y="1154"/>
                    <a:pt x="145309" y="1952"/>
                    <a:pt x="145708" y="2883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D1AFAC-350D-47AF-A44F-351EB319DD08}"/>
                </a:ext>
              </a:extLst>
            </p:cNvPr>
            <p:cNvSpPr/>
            <p:nvPr/>
          </p:nvSpPr>
          <p:spPr>
            <a:xfrm>
              <a:off x="4564501" y="2777712"/>
              <a:ext cx="118758" cy="55396"/>
            </a:xfrm>
            <a:custGeom>
              <a:avLst/>
              <a:gdLst>
                <a:gd name="connsiteX0" fmla="*/ 0 w 118758"/>
                <a:gd name="connsiteY0" fmla="*/ 41587 h 55396"/>
                <a:gd name="connsiteX1" fmla="*/ 29785 w 118758"/>
                <a:gd name="connsiteY1" fmla="*/ 21110 h 55396"/>
                <a:gd name="connsiteX2" fmla="*/ 64888 w 118758"/>
                <a:gd name="connsiteY2" fmla="*/ 1431 h 55396"/>
                <a:gd name="connsiteX3" fmla="*/ 73532 w 118758"/>
                <a:gd name="connsiteY3" fmla="*/ 2228 h 55396"/>
                <a:gd name="connsiteX4" fmla="*/ 115284 w 118758"/>
                <a:gd name="connsiteY4" fmla="*/ 36800 h 55396"/>
                <a:gd name="connsiteX5" fmla="*/ 114752 w 118758"/>
                <a:gd name="connsiteY5" fmla="*/ 47969 h 55396"/>
                <a:gd name="connsiteX6" fmla="*/ 89887 w 118758"/>
                <a:gd name="connsiteY6" fmla="*/ 54618 h 55396"/>
                <a:gd name="connsiteX7" fmla="*/ 5053 w 118758"/>
                <a:gd name="connsiteY7" fmla="*/ 43050 h 55396"/>
                <a:gd name="connsiteX8" fmla="*/ 0 w 118758"/>
                <a:gd name="connsiteY8" fmla="*/ 41587 h 5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758" h="55396">
                  <a:moveTo>
                    <a:pt x="0" y="41587"/>
                  </a:moveTo>
                  <a:cubicBezTo>
                    <a:pt x="9574" y="32678"/>
                    <a:pt x="20078" y="27359"/>
                    <a:pt x="29785" y="21110"/>
                  </a:cubicBezTo>
                  <a:cubicBezTo>
                    <a:pt x="41087" y="13930"/>
                    <a:pt x="53453" y="8345"/>
                    <a:pt x="64888" y="1431"/>
                  </a:cubicBezTo>
                  <a:cubicBezTo>
                    <a:pt x="68612" y="-830"/>
                    <a:pt x="70473" y="-298"/>
                    <a:pt x="73532" y="2228"/>
                  </a:cubicBezTo>
                  <a:cubicBezTo>
                    <a:pt x="87360" y="13930"/>
                    <a:pt x="101455" y="25232"/>
                    <a:pt x="115284" y="36800"/>
                  </a:cubicBezTo>
                  <a:cubicBezTo>
                    <a:pt x="119938" y="40656"/>
                    <a:pt x="120070" y="43582"/>
                    <a:pt x="114752" y="47969"/>
                  </a:cubicBezTo>
                  <a:cubicBezTo>
                    <a:pt x="107173" y="54086"/>
                    <a:pt x="99726" y="56878"/>
                    <a:pt x="89887" y="54618"/>
                  </a:cubicBezTo>
                  <a:cubicBezTo>
                    <a:pt x="61963" y="47969"/>
                    <a:pt x="32976" y="49698"/>
                    <a:pt x="5053" y="43050"/>
                  </a:cubicBezTo>
                  <a:cubicBezTo>
                    <a:pt x="3989" y="42784"/>
                    <a:pt x="2792" y="42385"/>
                    <a:pt x="0" y="41587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9253DEA-6F3F-4A62-A53D-D6C6632C44A9}"/>
                </a:ext>
              </a:extLst>
            </p:cNvPr>
            <p:cNvSpPr/>
            <p:nvPr/>
          </p:nvSpPr>
          <p:spPr>
            <a:xfrm>
              <a:off x="4671705" y="2635935"/>
              <a:ext cx="162323" cy="86204"/>
            </a:xfrm>
            <a:custGeom>
              <a:avLst/>
              <a:gdLst>
                <a:gd name="connsiteX0" fmla="*/ 162323 w 162323"/>
                <a:gd name="connsiteY0" fmla="*/ 0 h 86204"/>
                <a:gd name="connsiteX1" fmla="*/ 143442 w 162323"/>
                <a:gd name="connsiteY1" fmla="*/ 40024 h 86204"/>
                <a:gd name="connsiteX2" fmla="*/ 138256 w 162323"/>
                <a:gd name="connsiteY2" fmla="*/ 42683 h 86204"/>
                <a:gd name="connsiteX3" fmla="*/ 82276 w 162323"/>
                <a:gd name="connsiteY3" fmla="*/ 57841 h 86204"/>
                <a:gd name="connsiteX4" fmla="*/ 11404 w 162323"/>
                <a:gd name="connsiteY4" fmla="*/ 85233 h 86204"/>
                <a:gd name="connsiteX5" fmla="*/ 4091 w 162323"/>
                <a:gd name="connsiteY5" fmla="*/ 81776 h 86204"/>
                <a:gd name="connsiteX6" fmla="*/ 3559 w 162323"/>
                <a:gd name="connsiteY6" fmla="*/ 71404 h 86204"/>
                <a:gd name="connsiteX7" fmla="*/ 43848 w 162323"/>
                <a:gd name="connsiteY7" fmla="*/ 52124 h 86204"/>
                <a:gd name="connsiteX8" fmla="*/ 118577 w 162323"/>
                <a:gd name="connsiteY8" fmla="*/ 18483 h 86204"/>
                <a:gd name="connsiteX9" fmla="*/ 162323 w 162323"/>
                <a:gd name="connsiteY9" fmla="*/ 0 h 8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323" h="86204">
                  <a:moveTo>
                    <a:pt x="162323" y="0"/>
                  </a:moveTo>
                  <a:cubicBezTo>
                    <a:pt x="157536" y="15557"/>
                    <a:pt x="149425" y="27259"/>
                    <a:pt x="143442" y="40024"/>
                  </a:cubicBezTo>
                  <a:cubicBezTo>
                    <a:pt x="142378" y="42284"/>
                    <a:pt x="140251" y="42151"/>
                    <a:pt x="138256" y="42683"/>
                  </a:cubicBezTo>
                  <a:cubicBezTo>
                    <a:pt x="119374" y="46805"/>
                    <a:pt x="100626" y="51459"/>
                    <a:pt x="82276" y="57841"/>
                  </a:cubicBezTo>
                  <a:cubicBezTo>
                    <a:pt x="58342" y="66218"/>
                    <a:pt x="34009" y="73532"/>
                    <a:pt x="11404" y="85233"/>
                  </a:cubicBezTo>
                  <a:cubicBezTo>
                    <a:pt x="7149" y="87360"/>
                    <a:pt x="4357" y="85898"/>
                    <a:pt x="4091" y="81776"/>
                  </a:cubicBezTo>
                  <a:cubicBezTo>
                    <a:pt x="3958" y="78318"/>
                    <a:pt x="-4685" y="75393"/>
                    <a:pt x="3559" y="71404"/>
                  </a:cubicBezTo>
                  <a:cubicBezTo>
                    <a:pt x="16989" y="65022"/>
                    <a:pt x="30286" y="58240"/>
                    <a:pt x="43848" y="52124"/>
                  </a:cubicBezTo>
                  <a:cubicBezTo>
                    <a:pt x="68713" y="40688"/>
                    <a:pt x="93578" y="29519"/>
                    <a:pt x="118577" y="18483"/>
                  </a:cubicBezTo>
                  <a:cubicBezTo>
                    <a:pt x="132538" y="12366"/>
                    <a:pt x="146500" y="6648"/>
                    <a:pt x="162323" y="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C38F4F1-2DBF-4D23-8DE4-716643785CED}"/>
                </a:ext>
              </a:extLst>
            </p:cNvPr>
            <p:cNvSpPr/>
            <p:nvPr/>
          </p:nvSpPr>
          <p:spPr>
            <a:xfrm>
              <a:off x="4278205" y="3004391"/>
              <a:ext cx="108600" cy="84695"/>
            </a:xfrm>
            <a:custGeom>
              <a:avLst/>
              <a:gdLst>
                <a:gd name="connsiteX0" fmla="*/ 108118 w 108600"/>
                <a:gd name="connsiteY0" fmla="*/ 0 h 84695"/>
                <a:gd name="connsiteX1" fmla="*/ 107720 w 108600"/>
                <a:gd name="connsiteY1" fmla="*/ 24599 h 84695"/>
                <a:gd name="connsiteX2" fmla="*/ 100007 w 108600"/>
                <a:gd name="connsiteY2" fmla="*/ 32976 h 84695"/>
                <a:gd name="connsiteX3" fmla="*/ 21955 w 108600"/>
                <a:gd name="connsiteY3" fmla="*/ 82972 h 84695"/>
                <a:gd name="connsiteX4" fmla="*/ 13578 w 108600"/>
                <a:gd name="connsiteY4" fmla="*/ 83504 h 84695"/>
                <a:gd name="connsiteX5" fmla="*/ 10919 w 108600"/>
                <a:gd name="connsiteY5" fmla="*/ 59570 h 84695"/>
                <a:gd name="connsiteX6" fmla="*/ 108118 w 108600"/>
                <a:gd name="connsiteY6" fmla="*/ 0 h 8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600" h="84695">
                  <a:moveTo>
                    <a:pt x="108118" y="0"/>
                  </a:moveTo>
                  <a:cubicBezTo>
                    <a:pt x="109847" y="9308"/>
                    <a:pt x="106257" y="16754"/>
                    <a:pt x="107720" y="24599"/>
                  </a:cubicBezTo>
                  <a:cubicBezTo>
                    <a:pt x="108384" y="28455"/>
                    <a:pt x="103465" y="31115"/>
                    <a:pt x="100007" y="32976"/>
                  </a:cubicBezTo>
                  <a:cubicBezTo>
                    <a:pt x="72749" y="47736"/>
                    <a:pt x="46554" y="64224"/>
                    <a:pt x="21955" y="82972"/>
                  </a:cubicBezTo>
                  <a:cubicBezTo>
                    <a:pt x="19163" y="85100"/>
                    <a:pt x="16769" y="85233"/>
                    <a:pt x="13578" y="83504"/>
                  </a:cubicBezTo>
                  <a:cubicBezTo>
                    <a:pt x="-3708" y="74728"/>
                    <a:pt x="-4373" y="69676"/>
                    <a:pt x="10919" y="59570"/>
                  </a:cubicBezTo>
                  <a:cubicBezTo>
                    <a:pt x="42299" y="38960"/>
                    <a:pt x="74345" y="19413"/>
                    <a:pt x="108118" y="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763BE4B-D84B-4B5F-AB9F-083F03A9BF77}"/>
                </a:ext>
              </a:extLst>
            </p:cNvPr>
            <p:cNvSpPr/>
            <p:nvPr/>
          </p:nvSpPr>
          <p:spPr>
            <a:xfrm>
              <a:off x="4481263" y="2740052"/>
              <a:ext cx="128713" cy="72934"/>
            </a:xfrm>
            <a:custGeom>
              <a:avLst/>
              <a:gdLst>
                <a:gd name="connsiteX0" fmla="*/ 0 w 128713"/>
                <a:gd name="connsiteY0" fmla="*/ 67811 h 72934"/>
                <a:gd name="connsiteX1" fmla="*/ 26594 w 128713"/>
                <a:gd name="connsiteY1" fmla="*/ 50259 h 72934"/>
                <a:gd name="connsiteX2" fmla="*/ 91482 w 128713"/>
                <a:gd name="connsiteY2" fmla="*/ 9571 h 72934"/>
                <a:gd name="connsiteX3" fmla="*/ 106242 w 128713"/>
                <a:gd name="connsiteY3" fmla="*/ 928 h 72934"/>
                <a:gd name="connsiteX4" fmla="*/ 111694 w 128713"/>
                <a:gd name="connsiteY4" fmla="*/ 1726 h 72934"/>
                <a:gd name="connsiteX5" fmla="*/ 128714 w 128713"/>
                <a:gd name="connsiteY5" fmla="*/ 16884 h 72934"/>
                <a:gd name="connsiteX6" fmla="*/ 53985 w 128713"/>
                <a:gd name="connsiteY6" fmla="*/ 64221 h 72934"/>
                <a:gd name="connsiteX7" fmla="*/ 1064 w 128713"/>
                <a:gd name="connsiteY7" fmla="*/ 70470 h 72934"/>
                <a:gd name="connsiteX8" fmla="*/ 0 w 128713"/>
                <a:gd name="connsiteY8" fmla="*/ 67811 h 7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713" h="72934">
                  <a:moveTo>
                    <a:pt x="0" y="67811"/>
                  </a:moveTo>
                  <a:cubicBezTo>
                    <a:pt x="8909" y="61961"/>
                    <a:pt x="17685" y="55977"/>
                    <a:pt x="26594" y="50259"/>
                  </a:cubicBezTo>
                  <a:cubicBezTo>
                    <a:pt x="48135" y="36564"/>
                    <a:pt x="69942" y="23267"/>
                    <a:pt x="91482" y="9571"/>
                  </a:cubicBezTo>
                  <a:cubicBezTo>
                    <a:pt x="96269" y="6513"/>
                    <a:pt x="102253" y="5449"/>
                    <a:pt x="106242" y="928"/>
                  </a:cubicBezTo>
                  <a:cubicBezTo>
                    <a:pt x="107705" y="-801"/>
                    <a:pt x="109965" y="130"/>
                    <a:pt x="111694" y="1726"/>
                  </a:cubicBezTo>
                  <a:cubicBezTo>
                    <a:pt x="117145" y="6646"/>
                    <a:pt x="122597" y="11432"/>
                    <a:pt x="128714" y="16884"/>
                  </a:cubicBezTo>
                  <a:cubicBezTo>
                    <a:pt x="102652" y="32043"/>
                    <a:pt x="76723" y="45871"/>
                    <a:pt x="53985" y="64221"/>
                  </a:cubicBezTo>
                  <a:cubicBezTo>
                    <a:pt x="36566" y="78316"/>
                    <a:pt x="18882" y="71268"/>
                    <a:pt x="1064" y="70470"/>
                  </a:cubicBezTo>
                  <a:cubicBezTo>
                    <a:pt x="665" y="69540"/>
                    <a:pt x="399" y="68742"/>
                    <a:pt x="0" y="67811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E2A9E19-B0BC-4EE1-A913-AC36DFA92D7A}"/>
                </a:ext>
              </a:extLst>
            </p:cNvPr>
            <p:cNvSpPr/>
            <p:nvPr/>
          </p:nvSpPr>
          <p:spPr>
            <a:xfrm>
              <a:off x="5144775" y="2371461"/>
              <a:ext cx="67553" cy="183496"/>
            </a:xfrm>
            <a:custGeom>
              <a:avLst/>
              <a:gdLst>
                <a:gd name="connsiteX0" fmla="*/ 41220 w 67553"/>
                <a:gd name="connsiteY0" fmla="*/ 183496 h 183496"/>
                <a:gd name="connsiteX1" fmla="*/ 41087 w 67553"/>
                <a:gd name="connsiteY1" fmla="*/ 135894 h 183496"/>
                <a:gd name="connsiteX2" fmla="*/ 29785 w 67553"/>
                <a:gd name="connsiteY2" fmla="*/ 126852 h 183496"/>
                <a:gd name="connsiteX3" fmla="*/ 0 w 67553"/>
                <a:gd name="connsiteY3" fmla="*/ 126320 h 183496"/>
                <a:gd name="connsiteX4" fmla="*/ 32311 w 67553"/>
                <a:gd name="connsiteY4" fmla="*/ 124990 h 183496"/>
                <a:gd name="connsiteX5" fmla="*/ 42949 w 67553"/>
                <a:gd name="connsiteY5" fmla="*/ 113555 h 183496"/>
                <a:gd name="connsiteX6" fmla="*/ 43215 w 67553"/>
                <a:gd name="connsiteY6" fmla="*/ 0 h 183496"/>
                <a:gd name="connsiteX7" fmla="*/ 42949 w 67553"/>
                <a:gd name="connsiteY7" fmla="*/ 266 h 183496"/>
                <a:gd name="connsiteX8" fmla="*/ 63426 w 67553"/>
                <a:gd name="connsiteY8" fmla="*/ 29918 h 183496"/>
                <a:gd name="connsiteX9" fmla="*/ 67548 w 67553"/>
                <a:gd name="connsiteY9" fmla="*/ 115815 h 183496"/>
                <a:gd name="connsiteX10" fmla="*/ 58373 w 67553"/>
                <a:gd name="connsiteY10" fmla="*/ 124591 h 183496"/>
                <a:gd name="connsiteX11" fmla="*/ 51193 w 67553"/>
                <a:gd name="connsiteY11" fmla="*/ 124591 h 183496"/>
                <a:gd name="connsiteX12" fmla="*/ 42284 w 67553"/>
                <a:gd name="connsiteY12" fmla="*/ 133367 h 183496"/>
                <a:gd name="connsiteX13" fmla="*/ 42417 w 67553"/>
                <a:gd name="connsiteY13" fmla="*/ 173923 h 183496"/>
                <a:gd name="connsiteX14" fmla="*/ 41220 w 67553"/>
                <a:gd name="connsiteY14" fmla="*/ 183496 h 18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553" h="183496">
                  <a:moveTo>
                    <a:pt x="41220" y="183496"/>
                  </a:moveTo>
                  <a:cubicBezTo>
                    <a:pt x="41087" y="167673"/>
                    <a:pt x="40821" y="151850"/>
                    <a:pt x="41087" y="135894"/>
                  </a:cubicBezTo>
                  <a:cubicBezTo>
                    <a:pt x="41220" y="127384"/>
                    <a:pt x="37497" y="125123"/>
                    <a:pt x="29785" y="126852"/>
                  </a:cubicBezTo>
                  <a:cubicBezTo>
                    <a:pt x="19812" y="128979"/>
                    <a:pt x="9840" y="129910"/>
                    <a:pt x="0" y="126320"/>
                  </a:cubicBezTo>
                  <a:cubicBezTo>
                    <a:pt x="10903" y="126852"/>
                    <a:pt x="21674" y="125256"/>
                    <a:pt x="32311" y="124990"/>
                  </a:cubicBezTo>
                  <a:cubicBezTo>
                    <a:pt x="42949" y="124724"/>
                    <a:pt x="42949" y="121267"/>
                    <a:pt x="42949" y="113555"/>
                  </a:cubicBezTo>
                  <a:cubicBezTo>
                    <a:pt x="42816" y="75659"/>
                    <a:pt x="43082" y="37763"/>
                    <a:pt x="43215" y="0"/>
                  </a:cubicBezTo>
                  <a:lnTo>
                    <a:pt x="42949" y="266"/>
                  </a:lnTo>
                  <a:cubicBezTo>
                    <a:pt x="59703" y="7047"/>
                    <a:pt x="63692" y="12100"/>
                    <a:pt x="63426" y="29918"/>
                  </a:cubicBezTo>
                  <a:cubicBezTo>
                    <a:pt x="63160" y="58639"/>
                    <a:pt x="67149" y="87094"/>
                    <a:pt x="67548" y="115815"/>
                  </a:cubicBezTo>
                  <a:cubicBezTo>
                    <a:pt x="67681" y="123129"/>
                    <a:pt x="65420" y="125522"/>
                    <a:pt x="58373" y="124591"/>
                  </a:cubicBezTo>
                  <a:cubicBezTo>
                    <a:pt x="55980" y="124325"/>
                    <a:pt x="53586" y="124724"/>
                    <a:pt x="51193" y="124591"/>
                  </a:cubicBezTo>
                  <a:cubicBezTo>
                    <a:pt x="44810" y="124193"/>
                    <a:pt x="42018" y="126453"/>
                    <a:pt x="42284" y="133367"/>
                  </a:cubicBezTo>
                  <a:cubicBezTo>
                    <a:pt x="42816" y="146797"/>
                    <a:pt x="42550" y="160360"/>
                    <a:pt x="42417" y="173923"/>
                  </a:cubicBezTo>
                  <a:cubicBezTo>
                    <a:pt x="42550" y="177114"/>
                    <a:pt x="43747" y="180571"/>
                    <a:pt x="41220" y="183496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0BE88B3-2D6E-42AE-ACBC-963EE19F7077}"/>
                </a:ext>
              </a:extLst>
            </p:cNvPr>
            <p:cNvSpPr/>
            <p:nvPr/>
          </p:nvSpPr>
          <p:spPr>
            <a:xfrm>
              <a:off x="5354267" y="2346312"/>
              <a:ext cx="36513" cy="24939"/>
            </a:xfrm>
            <a:custGeom>
              <a:avLst/>
              <a:gdLst>
                <a:gd name="connsiteX0" fmla="*/ 19347 w 36513"/>
                <a:gd name="connsiteY0" fmla="*/ 24218 h 24939"/>
                <a:gd name="connsiteX1" fmla="*/ 15225 w 36513"/>
                <a:gd name="connsiteY1" fmla="*/ 23952 h 24939"/>
                <a:gd name="connsiteX2" fmla="*/ 1662 w 36513"/>
                <a:gd name="connsiteY2" fmla="*/ 3874 h 24939"/>
                <a:gd name="connsiteX3" fmla="*/ 8576 w 36513"/>
                <a:gd name="connsiteY3" fmla="*/ 151 h 24939"/>
                <a:gd name="connsiteX4" fmla="*/ 27857 w 36513"/>
                <a:gd name="connsiteY4" fmla="*/ 1613 h 24939"/>
                <a:gd name="connsiteX5" fmla="*/ 36367 w 36513"/>
                <a:gd name="connsiteY5" fmla="*/ 11187 h 24939"/>
                <a:gd name="connsiteX6" fmla="*/ 19347 w 36513"/>
                <a:gd name="connsiteY6" fmla="*/ 24218 h 2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13" h="24939">
                  <a:moveTo>
                    <a:pt x="19347" y="24218"/>
                  </a:moveTo>
                  <a:cubicBezTo>
                    <a:pt x="18017" y="24085"/>
                    <a:pt x="16688" y="24085"/>
                    <a:pt x="15225" y="23952"/>
                  </a:cubicBezTo>
                  <a:cubicBezTo>
                    <a:pt x="731" y="22888"/>
                    <a:pt x="-2460" y="17968"/>
                    <a:pt x="1662" y="3874"/>
                  </a:cubicBezTo>
                  <a:cubicBezTo>
                    <a:pt x="2859" y="-115"/>
                    <a:pt x="5252" y="-248"/>
                    <a:pt x="8576" y="151"/>
                  </a:cubicBezTo>
                  <a:cubicBezTo>
                    <a:pt x="14959" y="816"/>
                    <a:pt x="21474" y="1613"/>
                    <a:pt x="27857" y="1613"/>
                  </a:cubicBezTo>
                  <a:cubicBezTo>
                    <a:pt x="34771" y="1613"/>
                    <a:pt x="37165" y="4007"/>
                    <a:pt x="36367" y="11187"/>
                  </a:cubicBezTo>
                  <a:cubicBezTo>
                    <a:pt x="34771" y="26744"/>
                    <a:pt x="37829" y="25548"/>
                    <a:pt x="19347" y="24218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4CB027B-37B8-4CCF-B03C-B1254441E4EA}"/>
                </a:ext>
              </a:extLst>
            </p:cNvPr>
            <p:cNvSpPr/>
            <p:nvPr/>
          </p:nvSpPr>
          <p:spPr>
            <a:xfrm>
              <a:off x="5153019" y="2048747"/>
              <a:ext cx="35103" cy="322980"/>
            </a:xfrm>
            <a:custGeom>
              <a:avLst/>
              <a:gdLst>
                <a:gd name="connsiteX0" fmla="*/ 0 w 35103"/>
                <a:gd name="connsiteY0" fmla="*/ 322980 h 322980"/>
                <a:gd name="connsiteX1" fmla="*/ 22871 w 35103"/>
                <a:gd name="connsiteY1" fmla="*/ 321119 h 322980"/>
                <a:gd name="connsiteX2" fmla="*/ 32976 w 35103"/>
                <a:gd name="connsiteY2" fmla="*/ 311545 h 322980"/>
                <a:gd name="connsiteX3" fmla="*/ 32976 w 35103"/>
                <a:gd name="connsiteY3" fmla="*/ 11967 h 322980"/>
                <a:gd name="connsiteX4" fmla="*/ 28721 w 35103"/>
                <a:gd name="connsiteY4" fmla="*/ 0 h 322980"/>
                <a:gd name="connsiteX5" fmla="*/ 34439 w 35103"/>
                <a:gd name="connsiteY5" fmla="*/ 12100 h 322980"/>
                <a:gd name="connsiteX6" fmla="*/ 34572 w 35103"/>
                <a:gd name="connsiteY6" fmla="*/ 295589 h 322980"/>
                <a:gd name="connsiteX7" fmla="*/ 34838 w 35103"/>
                <a:gd name="connsiteY7" fmla="*/ 322980 h 322980"/>
                <a:gd name="connsiteX8" fmla="*/ 35104 w 35103"/>
                <a:gd name="connsiteY8" fmla="*/ 322714 h 322980"/>
                <a:gd name="connsiteX9" fmla="*/ 0 w 35103"/>
                <a:gd name="connsiteY9" fmla="*/ 322980 h 322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03" h="322980">
                  <a:moveTo>
                    <a:pt x="0" y="322980"/>
                  </a:moveTo>
                  <a:cubicBezTo>
                    <a:pt x="7313" y="318459"/>
                    <a:pt x="15291" y="321119"/>
                    <a:pt x="22871" y="321119"/>
                  </a:cubicBezTo>
                  <a:cubicBezTo>
                    <a:pt x="30184" y="321119"/>
                    <a:pt x="32976" y="319390"/>
                    <a:pt x="32976" y="311545"/>
                  </a:cubicBezTo>
                  <a:cubicBezTo>
                    <a:pt x="32710" y="211686"/>
                    <a:pt x="32710" y="111826"/>
                    <a:pt x="32976" y="11967"/>
                  </a:cubicBezTo>
                  <a:cubicBezTo>
                    <a:pt x="32976" y="7047"/>
                    <a:pt x="30450" y="3856"/>
                    <a:pt x="28721" y="0"/>
                  </a:cubicBezTo>
                  <a:cubicBezTo>
                    <a:pt x="36167" y="1463"/>
                    <a:pt x="34439" y="7313"/>
                    <a:pt x="34439" y="12100"/>
                  </a:cubicBezTo>
                  <a:cubicBezTo>
                    <a:pt x="34439" y="106641"/>
                    <a:pt x="34439" y="201048"/>
                    <a:pt x="34572" y="295589"/>
                  </a:cubicBezTo>
                  <a:cubicBezTo>
                    <a:pt x="34572" y="304764"/>
                    <a:pt x="34705" y="313805"/>
                    <a:pt x="34838" y="322980"/>
                  </a:cubicBezTo>
                  <a:lnTo>
                    <a:pt x="35104" y="322714"/>
                  </a:lnTo>
                  <a:cubicBezTo>
                    <a:pt x="23269" y="322847"/>
                    <a:pt x="11568" y="322847"/>
                    <a:pt x="0" y="32298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882C030-3A7A-4FB1-8164-7111963E885E}"/>
                </a:ext>
              </a:extLst>
            </p:cNvPr>
            <p:cNvSpPr/>
            <p:nvPr/>
          </p:nvSpPr>
          <p:spPr>
            <a:xfrm>
              <a:off x="5077227" y="2560823"/>
              <a:ext cx="61697" cy="7431"/>
            </a:xfrm>
            <a:custGeom>
              <a:avLst/>
              <a:gdLst>
                <a:gd name="connsiteX0" fmla="*/ 0 w 61697"/>
                <a:gd name="connsiteY0" fmla="*/ 7432 h 7431"/>
                <a:gd name="connsiteX1" fmla="*/ 61697 w 61697"/>
                <a:gd name="connsiteY1" fmla="*/ 118 h 7431"/>
                <a:gd name="connsiteX2" fmla="*/ 0 w 61697"/>
                <a:gd name="connsiteY2" fmla="*/ 7432 h 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97" h="7431">
                  <a:moveTo>
                    <a:pt x="0" y="7432"/>
                  </a:moveTo>
                  <a:cubicBezTo>
                    <a:pt x="20078" y="650"/>
                    <a:pt x="40821" y="-414"/>
                    <a:pt x="61697" y="118"/>
                  </a:cubicBezTo>
                  <a:cubicBezTo>
                    <a:pt x="41087" y="2512"/>
                    <a:pt x="20477" y="5038"/>
                    <a:pt x="0" y="7432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4CEC429-9069-41FE-BD52-83AADB7D2BA4}"/>
                </a:ext>
              </a:extLst>
            </p:cNvPr>
            <p:cNvSpPr/>
            <p:nvPr/>
          </p:nvSpPr>
          <p:spPr>
            <a:xfrm>
              <a:off x="5155014" y="2556420"/>
              <a:ext cx="22604" cy="3847"/>
            </a:xfrm>
            <a:custGeom>
              <a:avLst/>
              <a:gdLst>
                <a:gd name="connsiteX0" fmla="*/ 0 w 22604"/>
                <a:gd name="connsiteY0" fmla="*/ 3723 h 3847"/>
                <a:gd name="connsiteX1" fmla="*/ 22605 w 22604"/>
                <a:gd name="connsiteY1" fmla="*/ 399 h 3847"/>
                <a:gd name="connsiteX2" fmla="*/ 0 w 22604"/>
                <a:gd name="connsiteY2" fmla="*/ 3723 h 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4" h="3847">
                  <a:moveTo>
                    <a:pt x="0" y="3723"/>
                  </a:moveTo>
                  <a:cubicBezTo>
                    <a:pt x="6648" y="-3324"/>
                    <a:pt x="15158" y="2128"/>
                    <a:pt x="22605" y="399"/>
                  </a:cubicBezTo>
                  <a:cubicBezTo>
                    <a:pt x="15158" y="2261"/>
                    <a:pt x="7712" y="4388"/>
                    <a:pt x="0" y="3723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5C1BEC4-917E-4041-9F64-5B90F2CBDC55}"/>
                </a:ext>
              </a:extLst>
            </p:cNvPr>
            <p:cNvSpPr/>
            <p:nvPr/>
          </p:nvSpPr>
          <p:spPr>
            <a:xfrm>
              <a:off x="5183735" y="2554824"/>
              <a:ext cx="2393" cy="1817"/>
            </a:xfrm>
            <a:custGeom>
              <a:avLst/>
              <a:gdLst>
                <a:gd name="connsiteX0" fmla="*/ 0 w 2393"/>
                <a:gd name="connsiteY0" fmla="*/ 1729 h 1817"/>
                <a:gd name="connsiteX1" fmla="*/ 2394 w 2393"/>
                <a:gd name="connsiteY1" fmla="*/ 0 h 1817"/>
                <a:gd name="connsiteX2" fmla="*/ 0 w 2393"/>
                <a:gd name="connsiteY2" fmla="*/ 1729 h 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3" h="1817">
                  <a:moveTo>
                    <a:pt x="0" y="1729"/>
                  </a:moveTo>
                  <a:cubicBezTo>
                    <a:pt x="798" y="1197"/>
                    <a:pt x="1596" y="665"/>
                    <a:pt x="2394" y="0"/>
                  </a:cubicBezTo>
                  <a:cubicBezTo>
                    <a:pt x="2394" y="1729"/>
                    <a:pt x="1330" y="1995"/>
                    <a:pt x="0" y="1729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71A1396-9600-40C5-A764-C73E70E210D5}"/>
                </a:ext>
              </a:extLst>
            </p:cNvPr>
            <p:cNvSpPr/>
            <p:nvPr/>
          </p:nvSpPr>
          <p:spPr>
            <a:xfrm>
              <a:off x="3863166" y="3112354"/>
              <a:ext cx="32237" cy="24132"/>
            </a:xfrm>
            <a:custGeom>
              <a:avLst/>
              <a:gdLst>
                <a:gd name="connsiteX0" fmla="*/ 32238 w 32237"/>
                <a:gd name="connsiteY0" fmla="*/ 17957 h 24132"/>
                <a:gd name="connsiteX1" fmla="*/ 29711 w 32237"/>
                <a:gd name="connsiteY1" fmla="*/ 14633 h 24132"/>
                <a:gd name="connsiteX2" fmla="*/ 7771 w 32237"/>
                <a:gd name="connsiteY2" fmla="*/ 804 h 24132"/>
                <a:gd name="connsiteX3" fmla="*/ 1389 w 32237"/>
                <a:gd name="connsiteY3" fmla="*/ 2001 h 24132"/>
                <a:gd name="connsiteX4" fmla="*/ 2187 w 32237"/>
                <a:gd name="connsiteY4" fmla="*/ 10112 h 24132"/>
                <a:gd name="connsiteX5" fmla="*/ 24392 w 32237"/>
                <a:gd name="connsiteY5" fmla="*/ 23409 h 24132"/>
                <a:gd name="connsiteX6" fmla="*/ 32238 w 32237"/>
                <a:gd name="connsiteY6" fmla="*/ 17957 h 2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37" h="24132">
                  <a:moveTo>
                    <a:pt x="32238" y="17957"/>
                  </a:moveTo>
                  <a:cubicBezTo>
                    <a:pt x="31307" y="16760"/>
                    <a:pt x="30775" y="15298"/>
                    <a:pt x="29711" y="14633"/>
                  </a:cubicBezTo>
                  <a:cubicBezTo>
                    <a:pt x="22398" y="9846"/>
                    <a:pt x="15218" y="5192"/>
                    <a:pt x="7771" y="804"/>
                  </a:cubicBezTo>
                  <a:cubicBezTo>
                    <a:pt x="5644" y="-525"/>
                    <a:pt x="3117" y="-259"/>
                    <a:pt x="1389" y="2001"/>
                  </a:cubicBezTo>
                  <a:cubicBezTo>
                    <a:pt x="-872" y="4926"/>
                    <a:pt x="-207" y="8383"/>
                    <a:pt x="2187" y="10112"/>
                  </a:cubicBezTo>
                  <a:cubicBezTo>
                    <a:pt x="9367" y="14899"/>
                    <a:pt x="16813" y="19420"/>
                    <a:pt x="24392" y="23409"/>
                  </a:cubicBezTo>
                  <a:cubicBezTo>
                    <a:pt x="29711" y="26068"/>
                    <a:pt x="29977" y="20749"/>
                    <a:pt x="32238" y="17957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4618F63-B62C-4341-A88E-B31491700634}"/>
                </a:ext>
              </a:extLst>
            </p:cNvPr>
            <p:cNvSpPr/>
            <p:nvPr/>
          </p:nvSpPr>
          <p:spPr>
            <a:xfrm>
              <a:off x="4692624" y="2465184"/>
              <a:ext cx="19196" cy="31968"/>
            </a:xfrm>
            <a:custGeom>
              <a:avLst/>
              <a:gdLst>
                <a:gd name="connsiteX0" fmla="*/ 12824 w 19196"/>
                <a:gd name="connsiteY0" fmla="*/ 31932 h 31968"/>
                <a:gd name="connsiteX1" fmla="*/ 18675 w 19196"/>
                <a:gd name="connsiteY1" fmla="*/ 26746 h 31968"/>
                <a:gd name="connsiteX2" fmla="*/ 11627 w 19196"/>
                <a:gd name="connsiteY2" fmla="*/ 3610 h 31968"/>
                <a:gd name="connsiteX3" fmla="*/ 4181 w 19196"/>
                <a:gd name="connsiteY3" fmla="*/ 285 h 31968"/>
                <a:gd name="connsiteX4" fmla="*/ 591 w 19196"/>
                <a:gd name="connsiteY4" fmla="*/ 7067 h 31968"/>
                <a:gd name="connsiteX5" fmla="*/ 7239 w 19196"/>
                <a:gd name="connsiteY5" fmla="*/ 28342 h 31968"/>
                <a:gd name="connsiteX6" fmla="*/ 12824 w 19196"/>
                <a:gd name="connsiteY6" fmla="*/ 31932 h 3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96" h="31968">
                  <a:moveTo>
                    <a:pt x="12824" y="31932"/>
                  </a:moveTo>
                  <a:cubicBezTo>
                    <a:pt x="14553" y="30336"/>
                    <a:pt x="21068" y="31666"/>
                    <a:pt x="18675" y="26746"/>
                  </a:cubicBezTo>
                  <a:cubicBezTo>
                    <a:pt x="15085" y="19300"/>
                    <a:pt x="14021" y="11189"/>
                    <a:pt x="11627" y="3610"/>
                  </a:cubicBezTo>
                  <a:cubicBezTo>
                    <a:pt x="10431" y="-113"/>
                    <a:pt x="7505" y="-379"/>
                    <a:pt x="4181" y="285"/>
                  </a:cubicBezTo>
                  <a:cubicBezTo>
                    <a:pt x="59" y="1083"/>
                    <a:pt x="-739" y="3876"/>
                    <a:pt x="591" y="7067"/>
                  </a:cubicBezTo>
                  <a:cubicBezTo>
                    <a:pt x="3516" y="13981"/>
                    <a:pt x="5777" y="21029"/>
                    <a:pt x="7239" y="28342"/>
                  </a:cubicBezTo>
                  <a:cubicBezTo>
                    <a:pt x="7638" y="31001"/>
                    <a:pt x="9367" y="32198"/>
                    <a:pt x="12824" y="31932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523BDB-2A54-43C1-8BD4-376024F3B2CF}"/>
                </a:ext>
              </a:extLst>
            </p:cNvPr>
            <p:cNvSpPr/>
            <p:nvPr/>
          </p:nvSpPr>
          <p:spPr>
            <a:xfrm>
              <a:off x="5162693" y="2389955"/>
              <a:ext cx="14105" cy="88014"/>
            </a:xfrm>
            <a:custGeom>
              <a:avLst/>
              <a:gdLst>
                <a:gd name="connsiteX0" fmla="*/ 13729 w 14105"/>
                <a:gd name="connsiteY0" fmla="*/ 70728 h 88014"/>
                <a:gd name="connsiteX1" fmla="*/ 13463 w 14105"/>
                <a:gd name="connsiteY1" fmla="*/ 70728 h 88014"/>
                <a:gd name="connsiteX2" fmla="*/ 13330 w 14105"/>
                <a:gd name="connsiteY2" fmla="*/ 59559 h 88014"/>
                <a:gd name="connsiteX3" fmla="*/ 10405 w 14105"/>
                <a:gd name="connsiteY3" fmla="*/ 53309 h 88014"/>
                <a:gd name="connsiteX4" fmla="*/ 2028 w 14105"/>
                <a:gd name="connsiteY4" fmla="*/ 59293 h 88014"/>
                <a:gd name="connsiteX5" fmla="*/ 2693 w 14105"/>
                <a:gd name="connsiteY5" fmla="*/ 82562 h 88014"/>
                <a:gd name="connsiteX6" fmla="*/ 8942 w 14105"/>
                <a:gd name="connsiteY6" fmla="*/ 88014 h 88014"/>
                <a:gd name="connsiteX7" fmla="*/ 13995 w 14105"/>
                <a:gd name="connsiteY7" fmla="*/ 81765 h 88014"/>
                <a:gd name="connsiteX8" fmla="*/ 13729 w 14105"/>
                <a:gd name="connsiteY8" fmla="*/ 70728 h 88014"/>
                <a:gd name="connsiteX9" fmla="*/ 166 w 14105"/>
                <a:gd name="connsiteY9" fmla="*/ 17275 h 88014"/>
                <a:gd name="connsiteX10" fmla="*/ 565 w 14105"/>
                <a:gd name="connsiteY10" fmla="*/ 25253 h 88014"/>
                <a:gd name="connsiteX11" fmla="*/ 1895 w 14105"/>
                <a:gd name="connsiteY11" fmla="*/ 31636 h 88014"/>
                <a:gd name="connsiteX12" fmla="*/ 7878 w 14105"/>
                <a:gd name="connsiteY12" fmla="*/ 28843 h 88014"/>
                <a:gd name="connsiteX13" fmla="*/ 10405 w 14105"/>
                <a:gd name="connsiteY13" fmla="*/ 3047 h 88014"/>
                <a:gd name="connsiteX14" fmla="*/ 1230 w 14105"/>
                <a:gd name="connsiteY14" fmla="*/ 4244 h 88014"/>
                <a:gd name="connsiteX15" fmla="*/ 166 w 14105"/>
                <a:gd name="connsiteY15" fmla="*/ 17275 h 8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105" h="88014">
                  <a:moveTo>
                    <a:pt x="13729" y="70728"/>
                  </a:moveTo>
                  <a:cubicBezTo>
                    <a:pt x="13596" y="70728"/>
                    <a:pt x="13596" y="70728"/>
                    <a:pt x="13463" y="70728"/>
                  </a:cubicBezTo>
                  <a:cubicBezTo>
                    <a:pt x="13463" y="67005"/>
                    <a:pt x="13596" y="63282"/>
                    <a:pt x="13330" y="59559"/>
                  </a:cubicBezTo>
                  <a:cubicBezTo>
                    <a:pt x="13197" y="57165"/>
                    <a:pt x="14527" y="53176"/>
                    <a:pt x="10405" y="53309"/>
                  </a:cubicBezTo>
                  <a:cubicBezTo>
                    <a:pt x="6948" y="53575"/>
                    <a:pt x="2294" y="54905"/>
                    <a:pt x="2028" y="59293"/>
                  </a:cubicBezTo>
                  <a:cubicBezTo>
                    <a:pt x="1629" y="67005"/>
                    <a:pt x="2161" y="74850"/>
                    <a:pt x="2693" y="82562"/>
                  </a:cubicBezTo>
                  <a:cubicBezTo>
                    <a:pt x="2958" y="85887"/>
                    <a:pt x="5751" y="88014"/>
                    <a:pt x="8942" y="88014"/>
                  </a:cubicBezTo>
                  <a:cubicBezTo>
                    <a:pt x="12665" y="88014"/>
                    <a:pt x="14128" y="85222"/>
                    <a:pt x="13995" y="81765"/>
                  </a:cubicBezTo>
                  <a:cubicBezTo>
                    <a:pt x="14261" y="78042"/>
                    <a:pt x="13995" y="74451"/>
                    <a:pt x="13729" y="70728"/>
                  </a:cubicBezTo>
                  <a:close/>
                  <a:moveTo>
                    <a:pt x="166" y="17275"/>
                  </a:moveTo>
                  <a:cubicBezTo>
                    <a:pt x="299" y="20599"/>
                    <a:pt x="299" y="22993"/>
                    <a:pt x="565" y="25253"/>
                  </a:cubicBezTo>
                  <a:cubicBezTo>
                    <a:pt x="964" y="27381"/>
                    <a:pt x="-632" y="30439"/>
                    <a:pt x="1895" y="31636"/>
                  </a:cubicBezTo>
                  <a:cubicBezTo>
                    <a:pt x="4421" y="32832"/>
                    <a:pt x="6150" y="30439"/>
                    <a:pt x="7878" y="28843"/>
                  </a:cubicBezTo>
                  <a:cubicBezTo>
                    <a:pt x="12931" y="24455"/>
                    <a:pt x="14527" y="8366"/>
                    <a:pt x="10405" y="3047"/>
                  </a:cubicBezTo>
                  <a:cubicBezTo>
                    <a:pt x="6682" y="-1740"/>
                    <a:pt x="3490" y="-543"/>
                    <a:pt x="1230" y="4244"/>
                  </a:cubicBezTo>
                  <a:cubicBezTo>
                    <a:pt x="-765" y="8632"/>
                    <a:pt x="299" y="13552"/>
                    <a:pt x="166" y="17275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DFFCC61-384F-4CCC-8131-8FAEA9087FD1}"/>
                </a:ext>
              </a:extLst>
            </p:cNvPr>
            <p:cNvSpPr/>
            <p:nvPr/>
          </p:nvSpPr>
          <p:spPr>
            <a:xfrm>
              <a:off x="4708034" y="2485947"/>
              <a:ext cx="50986" cy="62644"/>
            </a:xfrm>
            <a:custGeom>
              <a:avLst/>
              <a:gdLst>
                <a:gd name="connsiteX0" fmla="*/ 50867 w 50986"/>
                <a:gd name="connsiteY0" fmla="*/ 41486 h 62644"/>
                <a:gd name="connsiteX1" fmla="*/ 50202 w 50986"/>
                <a:gd name="connsiteY1" fmla="*/ 40688 h 62644"/>
                <a:gd name="connsiteX2" fmla="*/ 42091 w 50986"/>
                <a:gd name="connsiteY2" fmla="*/ 24200 h 62644"/>
                <a:gd name="connsiteX3" fmla="*/ 15631 w 50986"/>
                <a:gd name="connsiteY3" fmla="*/ 29785 h 62644"/>
                <a:gd name="connsiteX4" fmla="*/ 13370 w 50986"/>
                <a:gd name="connsiteY4" fmla="*/ 39226 h 62644"/>
                <a:gd name="connsiteX5" fmla="*/ 18556 w 50986"/>
                <a:gd name="connsiteY5" fmla="*/ 54650 h 62644"/>
                <a:gd name="connsiteX6" fmla="*/ 15896 w 50986"/>
                <a:gd name="connsiteY6" fmla="*/ 62229 h 62644"/>
                <a:gd name="connsiteX7" fmla="*/ 7652 w 50986"/>
                <a:gd name="connsiteY7" fmla="*/ 58107 h 62644"/>
                <a:gd name="connsiteX8" fmla="*/ 339 w 50986"/>
                <a:gd name="connsiteY8" fmla="*/ 35104 h 62644"/>
                <a:gd name="connsiteX9" fmla="*/ 8184 w 50986"/>
                <a:gd name="connsiteY9" fmla="*/ 27923 h 62644"/>
                <a:gd name="connsiteX10" fmla="*/ 31986 w 50986"/>
                <a:gd name="connsiteY10" fmla="*/ 22206 h 62644"/>
                <a:gd name="connsiteX11" fmla="*/ 39831 w 50986"/>
                <a:gd name="connsiteY11" fmla="*/ 6781 h 62644"/>
                <a:gd name="connsiteX12" fmla="*/ 37836 w 50986"/>
                <a:gd name="connsiteY12" fmla="*/ 0 h 62644"/>
                <a:gd name="connsiteX13" fmla="*/ 41161 w 50986"/>
                <a:gd name="connsiteY13" fmla="*/ 1729 h 62644"/>
                <a:gd name="connsiteX14" fmla="*/ 50867 w 50986"/>
                <a:gd name="connsiteY14" fmla="*/ 41486 h 6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86" h="62644">
                  <a:moveTo>
                    <a:pt x="50867" y="41486"/>
                  </a:moveTo>
                  <a:cubicBezTo>
                    <a:pt x="50601" y="41220"/>
                    <a:pt x="50335" y="41087"/>
                    <a:pt x="50202" y="40688"/>
                  </a:cubicBezTo>
                  <a:cubicBezTo>
                    <a:pt x="47543" y="34971"/>
                    <a:pt x="48474" y="25397"/>
                    <a:pt x="42091" y="24200"/>
                  </a:cubicBezTo>
                  <a:cubicBezTo>
                    <a:pt x="33315" y="22472"/>
                    <a:pt x="24141" y="26062"/>
                    <a:pt x="15631" y="29785"/>
                  </a:cubicBezTo>
                  <a:cubicBezTo>
                    <a:pt x="10578" y="32045"/>
                    <a:pt x="12306" y="35769"/>
                    <a:pt x="13370" y="39226"/>
                  </a:cubicBezTo>
                  <a:cubicBezTo>
                    <a:pt x="14966" y="44411"/>
                    <a:pt x="16960" y="49464"/>
                    <a:pt x="18556" y="54650"/>
                  </a:cubicBezTo>
                  <a:cubicBezTo>
                    <a:pt x="19487" y="57575"/>
                    <a:pt x="19886" y="60900"/>
                    <a:pt x="15896" y="62229"/>
                  </a:cubicBezTo>
                  <a:cubicBezTo>
                    <a:pt x="11908" y="63559"/>
                    <a:pt x="8849" y="61564"/>
                    <a:pt x="7652" y="58107"/>
                  </a:cubicBezTo>
                  <a:cubicBezTo>
                    <a:pt x="4993" y="50528"/>
                    <a:pt x="3132" y="42683"/>
                    <a:pt x="339" y="35104"/>
                  </a:cubicBezTo>
                  <a:cubicBezTo>
                    <a:pt x="-1522" y="29918"/>
                    <a:pt x="4727" y="28987"/>
                    <a:pt x="8184" y="27923"/>
                  </a:cubicBezTo>
                  <a:cubicBezTo>
                    <a:pt x="16030" y="25663"/>
                    <a:pt x="24008" y="23934"/>
                    <a:pt x="31986" y="22206"/>
                  </a:cubicBezTo>
                  <a:cubicBezTo>
                    <a:pt x="41161" y="20211"/>
                    <a:pt x="42756" y="14627"/>
                    <a:pt x="39831" y="6781"/>
                  </a:cubicBezTo>
                  <a:cubicBezTo>
                    <a:pt x="39033" y="4521"/>
                    <a:pt x="38501" y="2260"/>
                    <a:pt x="37836" y="0"/>
                  </a:cubicBezTo>
                  <a:cubicBezTo>
                    <a:pt x="39033" y="532"/>
                    <a:pt x="41161" y="1330"/>
                    <a:pt x="41161" y="1729"/>
                  </a:cubicBezTo>
                  <a:cubicBezTo>
                    <a:pt x="39831" y="16222"/>
                    <a:pt x="52330" y="27259"/>
                    <a:pt x="50867" y="41486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35979A1-A49C-4944-A5CD-4E3D2B6F0653}"/>
                </a:ext>
              </a:extLst>
            </p:cNvPr>
            <p:cNvSpPr/>
            <p:nvPr/>
          </p:nvSpPr>
          <p:spPr>
            <a:xfrm>
              <a:off x="3743502" y="3411008"/>
              <a:ext cx="34230" cy="53080"/>
            </a:xfrm>
            <a:custGeom>
              <a:avLst/>
              <a:gdLst>
                <a:gd name="connsiteX0" fmla="*/ 25183 w 34230"/>
                <a:gd name="connsiteY0" fmla="*/ 3191 h 53080"/>
                <a:gd name="connsiteX1" fmla="*/ 17870 w 34230"/>
                <a:gd name="connsiteY1" fmla="*/ 6516 h 53080"/>
                <a:gd name="connsiteX2" fmla="*/ 9227 w 34230"/>
                <a:gd name="connsiteY2" fmla="*/ 25796 h 53080"/>
                <a:gd name="connsiteX3" fmla="*/ 14944 w 34230"/>
                <a:gd name="connsiteY3" fmla="*/ 36832 h 53080"/>
                <a:gd name="connsiteX4" fmla="*/ 30103 w 34230"/>
                <a:gd name="connsiteY4" fmla="*/ 42683 h 53080"/>
                <a:gd name="connsiteX5" fmla="*/ 33826 w 34230"/>
                <a:gd name="connsiteY5" fmla="*/ 49863 h 53080"/>
                <a:gd name="connsiteX6" fmla="*/ 26247 w 34230"/>
                <a:gd name="connsiteY6" fmla="*/ 52257 h 53080"/>
                <a:gd name="connsiteX7" fmla="*/ 3509 w 34230"/>
                <a:gd name="connsiteY7" fmla="*/ 43614 h 53080"/>
                <a:gd name="connsiteX8" fmla="*/ 1781 w 34230"/>
                <a:gd name="connsiteY8" fmla="*/ 34572 h 53080"/>
                <a:gd name="connsiteX9" fmla="*/ 13748 w 34230"/>
                <a:gd name="connsiteY9" fmla="*/ 5718 h 53080"/>
                <a:gd name="connsiteX10" fmla="*/ 14014 w 34230"/>
                <a:gd name="connsiteY10" fmla="*/ 0 h 53080"/>
                <a:gd name="connsiteX11" fmla="*/ 25183 w 34230"/>
                <a:gd name="connsiteY11" fmla="*/ 3191 h 5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30" h="53080">
                  <a:moveTo>
                    <a:pt x="25183" y="3191"/>
                  </a:moveTo>
                  <a:cubicBezTo>
                    <a:pt x="21992" y="2659"/>
                    <a:pt x="19066" y="2394"/>
                    <a:pt x="17870" y="6516"/>
                  </a:cubicBezTo>
                  <a:cubicBezTo>
                    <a:pt x="15875" y="13297"/>
                    <a:pt x="12019" y="19413"/>
                    <a:pt x="9227" y="25796"/>
                  </a:cubicBezTo>
                  <a:cubicBezTo>
                    <a:pt x="5903" y="33242"/>
                    <a:pt x="8562" y="35237"/>
                    <a:pt x="14944" y="36832"/>
                  </a:cubicBezTo>
                  <a:cubicBezTo>
                    <a:pt x="20130" y="38162"/>
                    <a:pt x="25449" y="39625"/>
                    <a:pt x="30103" y="42683"/>
                  </a:cubicBezTo>
                  <a:cubicBezTo>
                    <a:pt x="33028" y="44544"/>
                    <a:pt x="35156" y="46273"/>
                    <a:pt x="33826" y="49863"/>
                  </a:cubicBezTo>
                  <a:cubicBezTo>
                    <a:pt x="32496" y="53852"/>
                    <a:pt x="29305" y="53453"/>
                    <a:pt x="26247" y="52257"/>
                  </a:cubicBezTo>
                  <a:cubicBezTo>
                    <a:pt x="18668" y="49464"/>
                    <a:pt x="11088" y="46539"/>
                    <a:pt x="3509" y="43614"/>
                  </a:cubicBezTo>
                  <a:cubicBezTo>
                    <a:pt x="-1943" y="41486"/>
                    <a:pt x="185" y="38162"/>
                    <a:pt x="1781" y="34572"/>
                  </a:cubicBezTo>
                  <a:cubicBezTo>
                    <a:pt x="5903" y="24998"/>
                    <a:pt x="9759" y="15291"/>
                    <a:pt x="13748" y="5718"/>
                  </a:cubicBezTo>
                  <a:cubicBezTo>
                    <a:pt x="14546" y="3723"/>
                    <a:pt x="15210" y="1995"/>
                    <a:pt x="14014" y="0"/>
                  </a:cubicBezTo>
                  <a:cubicBezTo>
                    <a:pt x="17870" y="532"/>
                    <a:pt x="22258" y="-399"/>
                    <a:pt x="25183" y="3191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59077BD-F185-4C78-99F6-34BB2F8C081A}"/>
                </a:ext>
              </a:extLst>
            </p:cNvPr>
            <p:cNvSpPr/>
            <p:nvPr/>
          </p:nvSpPr>
          <p:spPr>
            <a:xfrm>
              <a:off x="4314403" y="2692846"/>
              <a:ext cx="38943" cy="52655"/>
            </a:xfrm>
            <a:custGeom>
              <a:avLst/>
              <a:gdLst>
                <a:gd name="connsiteX0" fmla="*/ 38944 w 38943"/>
                <a:gd name="connsiteY0" fmla="*/ 5585 h 52655"/>
                <a:gd name="connsiteX1" fmla="*/ 11685 w 38943"/>
                <a:gd name="connsiteY1" fmla="*/ 22605 h 52655"/>
                <a:gd name="connsiteX2" fmla="*/ 13148 w 38943"/>
                <a:gd name="connsiteY2" fmla="*/ 28322 h 52655"/>
                <a:gd name="connsiteX3" fmla="*/ 25115 w 38943"/>
                <a:gd name="connsiteY3" fmla="*/ 44411 h 52655"/>
                <a:gd name="connsiteX4" fmla="*/ 24583 w 38943"/>
                <a:gd name="connsiteY4" fmla="*/ 51326 h 52655"/>
                <a:gd name="connsiteX5" fmla="*/ 16472 w 38943"/>
                <a:gd name="connsiteY5" fmla="*/ 50262 h 52655"/>
                <a:gd name="connsiteX6" fmla="*/ 1181 w 38943"/>
                <a:gd name="connsiteY6" fmla="*/ 30317 h 52655"/>
                <a:gd name="connsiteX7" fmla="*/ 3973 w 38943"/>
                <a:gd name="connsiteY7" fmla="*/ 23269 h 52655"/>
                <a:gd name="connsiteX8" fmla="*/ 34024 w 38943"/>
                <a:gd name="connsiteY8" fmla="*/ 0 h 52655"/>
                <a:gd name="connsiteX9" fmla="*/ 38944 w 38943"/>
                <a:gd name="connsiteY9" fmla="*/ 5585 h 5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3" h="52655">
                  <a:moveTo>
                    <a:pt x="38944" y="5585"/>
                  </a:moveTo>
                  <a:cubicBezTo>
                    <a:pt x="27109" y="7047"/>
                    <a:pt x="20328" y="16355"/>
                    <a:pt x="11685" y="22605"/>
                  </a:cubicBezTo>
                  <a:cubicBezTo>
                    <a:pt x="8627" y="24732"/>
                    <a:pt x="11951" y="26594"/>
                    <a:pt x="13148" y="28322"/>
                  </a:cubicBezTo>
                  <a:cubicBezTo>
                    <a:pt x="16871" y="33907"/>
                    <a:pt x="22323" y="38029"/>
                    <a:pt x="25115" y="44411"/>
                  </a:cubicBezTo>
                  <a:cubicBezTo>
                    <a:pt x="26312" y="47204"/>
                    <a:pt x="27508" y="49198"/>
                    <a:pt x="24583" y="51326"/>
                  </a:cubicBezTo>
                  <a:cubicBezTo>
                    <a:pt x="21525" y="53586"/>
                    <a:pt x="18599" y="52788"/>
                    <a:pt x="16472" y="50262"/>
                  </a:cubicBezTo>
                  <a:cubicBezTo>
                    <a:pt x="11153" y="43747"/>
                    <a:pt x="6233" y="36965"/>
                    <a:pt x="1181" y="30317"/>
                  </a:cubicBezTo>
                  <a:cubicBezTo>
                    <a:pt x="-1878" y="26461"/>
                    <a:pt x="1712" y="25131"/>
                    <a:pt x="3973" y="23269"/>
                  </a:cubicBezTo>
                  <a:cubicBezTo>
                    <a:pt x="13945" y="15424"/>
                    <a:pt x="25514" y="9707"/>
                    <a:pt x="34024" y="0"/>
                  </a:cubicBezTo>
                  <a:cubicBezTo>
                    <a:pt x="36949" y="798"/>
                    <a:pt x="38412" y="2792"/>
                    <a:pt x="38944" y="5585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5BD1842-D232-4D51-B844-C92497D89EE7}"/>
                </a:ext>
              </a:extLst>
            </p:cNvPr>
            <p:cNvSpPr/>
            <p:nvPr/>
          </p:nvSpPr>
          <p:spPr>
            <a:xfrm>
              <a:off x="3909964" y="3112279"/>
              <a:ext cx="30861" cy="53368"/>
            </a:xfrm>
            <a:custGeom>
              <a:avLst/>
              <a:gdLst>
                <a:gd name="connsiteX0" fmla="*/ 26794 w 30861"/>
                <a:gd name="connsiteY0" fmla="*/ 1678 h 53368"/>
                <a:gd name="connsiteX1" fmla="*/ 7912 w 30861"/>
                <a:gd name="connsiteY1" fmla="*/ 26809 h 53368"/>
                <a:gd name="connsiteX2" fmla="*/ 12965 w 30861"/>
                <a:gd name="connsiteY2" fmla="*/ 34255 h 53368"/>
                <a:gd name="connsiteX3" fmla="*/ 27591 w 30861"/>
                <a:gd name="connsiteY3" fmla="*/ 43164 h 53368"/>
                <a:gd name="connsiteX4" fmla="*/ 29852 w 30861"/>
                <a:gd name="connsiteY4" fmla="*/ 50876 h 53368"/>
                <a:gd name="connsiteX5" fmla="*/ 21874 w 30861"/>
                <a:gd name="connsiteY5" fmla="*/ 51940 h 53368"/>
                <a:gd name="connsiteX6" fmla="*/ 14029 w 30861"/>
                <a:gd name="connsiteY6" fmla="*/ 47286 h 53368"/>
                <a:gd name="connsiteX7" fmla="*/ 9907 w 30861"/>
                <a:gd name="connsiteY7" fmla="*/ 16836 h 53368"/>
                <a:gd name="connsiteX8" fmla="*/ 20544 w 30861"/>
                <a:gd name="connsiteY8" fmla="*/ 215 h 53368"/>
                <a:gd name="connsiteX9" fmla="*/ 26794 w 30861"/>
                <a:gd name="connsiteY9" fmla="*/ 1678 h 5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61" h="53368">
                  <a:moveTo>
                    <a:pt x="26794" y="1678"/>
                  </a:moveTo>
                  <a:cubicBezTo>
                    <a:pt x="18151" y="8193"/>
                    <a:pt x="13763" y="18166"/>
                    <a:pt x="7912" y="26809"/>
                  </a:cubicBezTo>
                  <a:cubicBezTo>
                    <a:pt x="5386" y="30532"/>
                    <a:pt x="10305" y="32393"/>
                    <a:pt x="12965" y="34255"/>
                  </a:cubicBezTo>
                  <a:cubicBezTo>
                    <a:pt x="17752" y="37446"/>
                    <a:pt x="22672" y="40106"/>
                    <a:pt x="27591" y="43164"/>
                  </a:cubicBezTo>
                  <a:cubicBezTo>
                    <a:pt x="30517" y="45025"/>
                    <a:pt x="31979" y="47552"/>
                    <a:pt x="29852" y="50876"/>
                  </a:cubicBezTo>
                  <a:cubicBezTo>
                    <a:pt x="27724" y="54067"/>
                    <a:pt x="24932" y="53934"/>
                    <a:pt x="21874" y="51940"/>
                  </a:cubicBezTo>
                  <a:cubicBezTo>
                    <a:pt x="19347" y="50344"/>
                    <a:pt x="16555" y="49148"/>
                    <a:pt x="14029" y="47286"/>
                  </a:cubicBezTo>
                  <a:cubicBezTo>
                    <a:pt x="-3922" y="34521"/>
                    <a:pt x="-3922" y="34521"/>
                    <a:pt x="9907" y="16836"/>
                  </a:cubicBezTo>
                  <a:cubicBezTo>
                    <a:pt x="14029" y="11650"/>
                    <a:pt x="18683" y="6864"/>
                    <a:pt x="20544" y="215"/>
                  </a:cubicBezTo>
                  <a:cubicBezTo>
                    <a:pt x="22805" y="-51"/>
                    <a:pt x="25198" y="-450"/>
                    <a:pt x="26794" y="1678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CA63D1-4575-4E61-9E45-F4329820CD68}"/>
                </a:ext>
              </a:extLst>
            </p:cNvPr>
            <p:cNvSpPr/>
            <p:nvPr/>
          </p:nvSpPr>
          <p:spPr>
            <a:xfrm>
              <a:off x="4080557" y="2915872"/>
              <a:ext cx="13501" cy="16050"/>
            </a:xfrm>
            <a:custGeom>
              <a:avLst/>
              <a:gdLst>
                <a:gd name="connsiteX0" fmla="*/ 338 w 13501"/>
                <a:gd name="connsiteY0" fmla="*/ 16051 h 16050"/>
                <a:gd name="connsiteX1" fmla="*/ 7120 w 13501"/>
                <a:gd name="connsiteY1" fmla="*/ 759 h 16050"/>
                <a:gd name="connsiteX2" fmla="*/ 13502 w 13501"/>
                <a:gd name="connsiteY2" fmla="*/ 4882 h 16050"/>
                <a:gd name="connsiteX3" fmla="*/ 205 w 13501"/>
                <a:gd name="connsiteY3" fmla="*/ 15652 h 16050"/>
                <a:gd name="connsiteX4" fmla="*/ 338 w 13501"/>
                <a:gd name="connsiteY4" fmla="*/ 16051 h 1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1" h="16050">
                  <a:moveTo>
                    <a:pt x="338" y="16051"/>
                  </a:moveTo>
                  <a:cubicBezTo>
                    <a:pt x="-2055" y="8871"/>
                    <a:pt x="9114" y="7674"/>
                    <a:pt x="7120" y="759"/>
                  </a:cubicBezTo>
                  <a:cubicBezTo>
                    <a:pt x="12039" y="-2033"/>
                    <a:pt x="11242" y="3685"/>
                    <a:pt x="13502" y="4882"/>
                  </a:cubicBezTo>
                  <a:cubicBezTo>
                    <a:pt x="7252" y="6211"/>
                    <a:pt x="5391" y="12993"/>
                    <a:pt x="205" y="15652"/>
                  </a:cubicBezTo>
                  <a:lnTo>
                    <a:pt x="338" y="16051"/>
                  </a:ln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E8F099-63E3-4B0D-ADB4-BC599BB67ABE}"/>
                </a:ext>
              </a:extLst>
            </p:cNvPr>
            <p:cNvSpPr/>
            <p:nvPr/>
          </p:nvSpPr>
          <p:spPr>
            <a:xfrm>
              <a:off x="5130049" y="2446987"/>
              <a:ext cx="1961" cy="36433"/>
            </a:xfrm>
            <a:custGeom>
              <a:avLst/>
              <a:gdLst>
                <a:gd name="connsiteX0" fmla="*/ 1828 w 1961"/>
                <a:gd name="connsiteY0" fmla="*/ 0 h 36433"/>
                <a:gd name="connsiteX1" fmla="*/ 1961 w 1961"/>
                <a:gd name="connsiteY1" fmla="*/ 36433 h 36433"/>
                <a:gd name="connsiteX2" fmla="*/ 1828 w 1961"/>
                <a:gd name="connsiteY2" fmla="*/ 0 h 3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1" h="36433">
                  <a:moveTo>
                    <a:pt x="1828" y="0"/>
                  </a:moveTo>
                  <a:cubicBezTo>
                    <a:pt x="1828" y="12100"/>
                    <a:pt x="1961" y="24333"/>
                    <a:pt x="1961" y="36433"/>
                  </a:cubicBezTo>
                  <a:cubicBezTo>
                    <a:pt x="-698" y="24333"/>
                    <a:pt x="-565" y="12233"/>
                    <a:pt x="1828" y="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AC66DB3-CE29-4648-9F8C-F51440F8812C}"/>
                </a:ext>
              </a:extLst>
            </p:cNvPr>
            <p:cNvSpPr/>
            <p:nvPr/>
          </p:nvSpPr>
          <p:spPr>
            <a:xfrm>
              <a:off x="4759034" y="2532486"/>
              <a:ext cx="5053" cy="16222"/>
            </a:xfrm>
            <a:custGeom>
              <a:avLst/>
              <a:gdLst>
                <a:gd name="connsiteX0" fmla="*/ 0 w 5053"/>
                <a:gd name="connsiteY0" fmla="*/ 16222 h 16222"/>
                <a:gd name="connsiteX1" fmla="*/ 532 w 5053"/>
                <a:gd name="connsiteY1" fmla="*/ 0 h 16222"/>
                <a:gd name="connsiteX2" fmla="*/ 0 w 5053"/>
                <a:gd name="connsiteY2" fmla="*/ 16222 h 1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3" h="16222">
                  <a:moveTo>
                    <a:pt x="0" y="16222"/>
                  </a:moveTo>
                  <a:cubicBezTo>
                    <a:pt x="1330" y="10771"/>
                    <a:pt x="1330" y="5452"/>
                    <a:pt x="532" y="0"/>
                  </a:cubicBezTo>
                  <a:cubicBezTo>
                    <a:pt x="6250" y="5452"/>
                    <a:pt x="7048" y="10903"/>
                    <a:pt x="0" y="16222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5A78EC3-A814-4C0C-BD8F-0D69951D260B}"/>
                </a:ext>
              </a:extLst>
            </p:cNvPr>
            <p:cNvSpPr/>
            <p:nvPr/>
          </p:nvSpPr>
          <p:spPr>
            <a:xfrm>
              <a:off x="4743114" y="2477570"/>
              <a:ext cx="3642" cy="8642"/>
            </a:xfrm>
            <a:custGeom>
              <a:avLst/>
              <a:gdLst>
                <a:gd name="connsiteX0" fmla="*/ 3155 w 3642"/>
                <a:gd name="connsiteY0" fmla="*/ 8643 h 8642"/>
                <a:gd name="connsiteX1" fmla="*/ 97 w 3642"/>
                <a:gd name="connsiteY1" fmla="*/ 0 h 8642"/>
                <a:gd name="connsiteX2" fmla="*/ 3155 w 3642"/>
                <a:gd name="connsiteY2" fmla="*/ 8643 h 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2" h="8642">
                  <a:moveTo>
                    <a:pt x="3155" y="8643"/>
                  </a:moveTo>
                  <a:cubicBezTo>
                    <a:pt x="496" y="6250"/>
                    <a:pt x="-302" y="3324"/>
                    <a:pt x="97" y="0"/>
                  </a:cubicBezTo>
                  <a:cubicBezTo>
                    <a:pt x="3687" y="1995"/>
                    <a:pt x="4219" y="5053"/>
                    <a:pt x="3155" y="8643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D1A80AC-69C5-44D0-BE3C-BBF7E3E7BC38}"/>
                </a:ext>
              </a:extLst>
            </p:cNvPr>
            <p:cNvSpPr/>
            <p:nvPr/>
          </p:nvSpPr>
          <p:spPr>
            <a:xfrm>
              <a:off x="5134662" y="2491399"/>
              <a:ext cx="4395" cy="4155"/>
            </a:xfrm>
            <a:custGeom>
              <a:avLst/>
              <a:gdLst>
                <a:gd name="connsiteX0" fmla="*/ 8 w 4395"/>
                <a:gd name="connsiteY0" fmla="*/ 0 h 4155"/>
                <a:gd name="connsiteX1" fmla="*/ 4396 w 4395"/>
                <a:gd name="connsiteY1" fmla="*/ 4122 h 4155"/>
                <a:gd name="connsiteX2" fmla="*/ 8 w 4395"/>
                <a:gd name="connsiteY2" fmla="*/ 0 h 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5" h="4155">
                  <a:moveTo>
                    <a:pt x="8" y="0"/>
                  </a:moveTo>
                  <a:cubicBezTo>
                    <a:pt x="2268" y="665"/>
                    <a:pt x="3465" y="2260"/>
                    <a:pt x="4396" y="4122"/>
                  </a:cubicBezTo>
                  <a:cubicBezTo>
                    <a:pt x="1470" y="4388"/>
                    <a:pt x="-125" y="3058"/>
                    <a:pt x="8" y="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3664B2-EA31-4030-8D90-B9721D91A895}"/>
                </a:ext>
              </a:extLst>
            </p:cNvPr>
            <p:cNvSpPr/>
            <p:nvPr/>
          </p:nvSpPr>
          <p:spPr>
            <a:xfrm>
              <a:off x="5146903" y="2371657"/>
              <a:ext cx="6116" cy="1399"/>
            </a:xfrm>
            <a:custGeom>
              <a:avLst/>
              <a:gdLst>
                <a:gd name="connsiteX0" fmla="*/ 6116 w 6116"/>
                <a:gd name="connsiteY0" fmla="*/ 70 h 1399"/>
                <a:gd name="connsiteX1" fmla="*/ 0 w 6116"/>
                <a:gd name="connsiteY1" fmla="*/ 1400 h 1399"/>
                <a:gd name="connsiteX2" fmla="*/ 6116 w 6116"/>
                <a:gd name="connsiteY2" fmla="*/ 70 h 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16" h="1399">
                  <a:moveTo>
                    <a:pt x="6116" y="70"/>
                  </a:moveTo>
                  <a:cubicBezTo>
                    <a:pt x="4122" y="469"/>
                    <a:pt x="2127" y="1001"/>
                    <a:pt x="0" y="1400"/>
                  </a:cubicBezTo>
                  <a:cubicBezTo>
                    <a:pt x="1728" y="-462"/>
                    <a:pt x="3989" y="70"/>
                    <a:pt x="6116" y="7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89BCC77-BEFF-4BBE-9D86-7F33AF075E99}"/>
                </a:ext>
              </a:extLst>
            </p:cNvPr>
            <p:cNvSpPr/>
            <p:nvPr/>
          </p:nvSpPr>
          <p:spPr>
            <a:xfrm>
              <a:off x="3919338" y="3103984"/>
              <a:ext cx="4919" cy="2526"/>
            </a:xfrm>
            <a:custGeom>
              <a:avLst/>
              <a:gdLst>
                <a:gd name="connsiteX0" fmla="*/ 4920 w 4919"/>
                <a:gd name="connsiteY0" fmla="*/ 2526 h 2526"/>
                <a:gd name="connsiteX1" fmla="*/ 0 w 4919"/>
                <a:gd name="connsiteY1" fmla="*/ 0 h 2526"/>
                <a:gd name="connsiteX2" fmla="*/ 4920 w 4919"/>
                <a:gd name="connsiteY2" fmla="*/ 2526 h 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19" h="2526">
                  <a:moveTo>
                    <a:pt x="4920" y="2526"/>
                  </a:moveTo>
                  <a:cubicBezTo>
                    <a:pt x="3324" y="1729"/>
                    <a:pt x="1729" y="931"/>
                    <a:pt x="0" y="0"/>
                  </a:cubicBezTo>
                  <a:cubicBezTo>
                    <a:pt x="2128" y="133"/>
                    <a:pt x="4255" y="0"/>
                    <a:pt x="4920" y="2526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31DCFA1-3E6F-41DD-8F9A-261A0F62B2BD}"/>
                </a:ext>
              </a:extLst>
            </p:cNvPr>
            <p:cNvSpPr/>
            <p:nvPr/>
          </p:nvSpPr>
          <p:spPr>
            <a:xfrm>
              <a:off x="3769483" y="3415130"/>
              <a:ext cx="3191" cy="2201"/>
            </a:xfrm>
            <a:custGeom>
              <a:avLst/>
              <a:gdLst>
                <a:gd name="connsiteX0" fmla="*/ 3191 w 3191"/>
                <a:gd name="connsiteY0" fmla="*/ 2128 h 2201"/>
                <a:gd name="connsiteX1" fmla="*/ 0 w 3191"/>
                <a:gd name="connsiteY1" fmla="*/ 0 h 2201"/>
                <a:gd name="connsiteX2" fmla="*/ 3191 w 3191"/>
                <a:gd name="connsiteY2" fmla="*/ 2128 h 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" h="2201">
                  <a:moveTo>
                    <a:pt x="3191" y="2128"/>
                  </a:moveTo>
                  <a:cubicBezTo>
                    <a:pt x="1463" y="2394"/>
                    <a:pt x="133" y="1995"/>
                    <a:pt x="0" y="0"/>
                  </a:cubicBezTo>
                  <a:cubicBezTo>
                    <a:pt x="1064" y="665"/>
                    <a:pt x="2127" y="1463"/>
                    <a:pt x="3191" y="2128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D13DABF-377D-427A-AF78-6535F0E5787C}"/>
                </a:ext>
              </a:extLst>
            </p:cNvPr>
            <p:cNvSpPr/>
            <p:nvPr/>
          </p:nvSpPr>
          <p:spPr>
            <a:xfrm>
              <a:off x="3924125" y="3106244"/>
              <a:ext cx="2260" cy="2260"/>
            </a:xfrm>
            <a:custGeom>
              <a:avLst/>
              <a:gdLst>
                <a:gd name="connsiteX0" fmla="*/ 2260 w 2260"/>
                <a:gd name="connsiteY0" fmla="*/ 2260 h 2260"/>
                <a:gd name="connsiteX1" fmla="*/ 0 w 2260"/>
                <a:gd name="connsiteY1" fmla="*/ 0 h 2260"/>
                <a:gd name="connsiteX2" fmla="*/ 2260 w 2260"/>
                <a:gd name="connsiteY2" fmla="*/ 2260 h 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" h="2260">
                  <a:moveTo>
                    <a:pt x="2260" y="2260"/>
                  </a:moveTo>
                  <a:cubicBezTo>
                    <a:pt x="665" y="2260"/>
                    <a:pt x="133" y="1330"/>
                    <a:pt x="0" y="0"/>
                  </a:cubicBezTo>
                  <a:cubicBezTo>
                    <a:pt x="665" y="798"/>
                    <a:pt x="1463" y="1596"/>
                    <a:pt x="2260" y="226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51F7248-2B31-4C78-AC87-6328D55A7FB4}"/>
                </a:ext>
              </a:extLst>
            </p:cNvPr>
            <p:cNvSpPr/>
            <p:nvPr/>
          </p:nvSpPr>
          <p:spPr>
            <a:xfrm>
              <a:off x="4098713" y="2925141"/>
              <a:ext cx="1994" cy="1487"/>
            </a:xfrm>
            <a:custGeom>
              <a:avLst/>
              <a:gdLst>
                <a:gd name="connsiteX0" fmla="*/ 1994 w 1994"/>
                <a:gd name="connsiteY0" fmla="*/ 1463 h 1487"/>
                <a:gd name="connsiteX1" fmla="*/ 0 w 1994"/>
                <a:gd name="connsiteY1" fmla="*/ 0 h 1487"/>
                <a:gd name="connsiteX2" fmla="*/ 1994 w 1994"/>
                <a:gd name="connsiteY2" fmla="*/ 1463 h 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4" h="1487">
                  <a:moveTo>
                    <a:pt x="1994" y="1463"/>
                  </a:moveTo>
                  <a:cubicBezTo>
                    <a:pt x="931" y="1596"/>
                    <a:pt x="133" y="1197"/>
                    <a:pt x="0" y="0"/>
                  </a:cubicBezTo>
                  <a:cubicBezTo>
                    <a:pt x="798" y="399"/>
                    <a:pt x="1463" y="931"/>
                    <a:pt x="1994" y="1463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E55679D-D5DC-49BE-BDA2-4635C0A9ABE5}"/>
                </a:ext>
              </a:extLst>
            </p:cNvPr>
            <p:cNvSpPr/>
            <p:nvPr/>
          </p:nvSpPr>
          <p:spPr>
            <a:xfrm>
              <a:off x="4096585" y="2923014"/>
              <a:ext cx="2127" cy="2007"/>
            </a:xfrm>
            <a:custGeom>
              <a:avLst/>
              <a:gdLst>
                <a:gd name="connsiteX0" fmla="*/ 2128 w 2127"/>
                <a:gd name="connsiteY0" fmla="*/ 1995 h 2007"/>
                <a:gd name="connsiteX1" fmla="*/ 0 w 2127"/>
                <a:gd name="connsiteY1" fmla="*/ 0 h 2007"/>
                <a:gd name="connsiteX2" fmla="*/ 2128 w 2127"/>
                <a:gd name="connsiteY2" fmla="*/ 1995 h 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7" h="2007">
                  <a:moveTo>
                    <a:pt x="2128" y="1995"/>
                  </a:moveTo>
                  <a:cubicBezTo>
                    <a:pt x="665" y="2127"/>
                    <a:pt x="266" y="1197"/>
                    <a:pt x="0" y="0"/>
                  </a:cubicBezTo>
                  <a:cubicBezTo>
                    <a:pt x="798" y="665"/>
                    <a:pt x="1463" y="1330"/>
                    <a:pt x="2128" y="1995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78BE6B7-3394-4A61-9050-96AF36CCCDF0}"/>
                </a:ext>
              </a:extLst>
            </p:cNvPr>
            <p:cNvSpPr/>
            <p:nvPr/>
          </p:nvSpPr>
          <p:spPr>
            <a:xfrm>
              <a:off x="4346433" y="2689654"/>
              <a:ext cx="531" cy="398"/>
            </a:xfrm>
            <a:custGeom>
              <a:avLst/>
              <a:gdLst>
                <a:gd name="connsiteX0" fmla="*/ 532 w 531"/>
                <a:gd name="connsiteY0" fmla="*/ 266 h 398"/>
                <a:gd name="connsiteX1" fmla="*/ 0 w 531"/>
                <a:gd name="connsiteY1" fmla="*/ 399 h 398"/>
                <a:gd name="connsiteX2" fmla="*/ 266 w 531"/>
                <a:gd name="connsiteY2" fmla="*/ 0 h 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" h="398">
                  <a:moveTo>
                    <a:pt x="532" y="266"/>
                  </a:moveTo>
                  <a:lnTo>
                    <a:pt x="0" y="399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83104D7-0A43-49D8-9620-8E2B357F9916}"/>
                </a:ext>
              </a:extLst>
            </p:cNvPr>
            <p:cNvSpPr/>
            <p:nvPr/>
          </p:nvSpPr>
          <p:spPr>
            <a:xfrm>
              <a:off x="5143313" y="2497249"/>
              <a:ext cx="1196" cy="531"/>
            </a:xfrm>
            <a:custGeom>
              <a:avLst/>
              <a:gdLst>
                <a:gd name="connsiteX0" fmla="*/ 0 w 1196"/>
                <a:gd name="connsiteY0" fmla="*/ 399 h 531"/>
                <a:gd name="connsiteX1" fmla="*/ 665 w 1196"/>
                <a:gd name="connsiteY1" fmla="*/ 0 h 531"/>
                <a:gd name="connsiteX2" fmla="*/ 1197 w 1196"/>
                <a:gd name="connsiteY2" fmla="*/ 532 h 531"/>
                <a:gd name="connsiteX3" fmla="*/ 0 w 1196"/>
                <a:gd name="connsiteY3" fmla="*/ 399 h 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6" h="531">
                  <a:moveTo>
                    <a:pt x="0" y="399"/>
                  </a:moveTo>
                  <a:lnTo>
                    <a:pt x="665" y="0"/>
                  </a:lnTo>
                  <a:lnTo>
                    <a:pt x="1197" y="532"/>
                  </a:lnTo>
                  <a:cubicBezTo>
                    <a:pt x="931" y="532"/>
                    <a:pt x="532" y="399"/>
                    <a:pt x="0" y="399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1333B5-3F0A-4AAE-BFDF-5D7933CDE4EE}"/>
                </a:ext>
              </a:extLst>
            </p:cNvPr>
            <p:cNvSpPr/>
            <p:nvPr/>
          </p:nvSpPr>
          <p:spPr>
            <a:xfrm>
              <a:off x="3751532" y="3407418"/>
              <a:ext cx="2792" cy="1595"/>
            </a:xfrm>
            <a:custGeom>
              <a:avLst/>
              <a:gdLst>
                <a:gd name="connsiteX0" fmla="*/ 2792 w 2792"/>
                <a:gd name="connsiteY0" fmla="*/ 1596 h 1595"/>
                <a:gd name="connsiteX1" fmla="*/ 0 w 2792"/>
                <a:gd name="connsiteY1" fmla="*/ 0 h 1595"/>
                <a:gd name="connsiteX2" fmla="*/ 2792 w 2792"/>
                <a:gd name="connsiteY2" fmla="*/ 1596 h 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2" h="1595">
                  <a:moveTo>
                    <a:pt x="2792" y="1596"/>
                  </a:moveTo>
                  <a:cubicBezTo>
                    <a:pt x="1862" y="1064"/>
                    <a:pt x="931" y="532"/>
                    <a:pt x="0" y="0"/>
                  </a:cubicBezTo>
                  <a:cubicBezTo>
                    <a:pt x="931" y="532"/>
                    <a:pt x="1862" y="1064"/>
                    <a:pt x="2792" y="1596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B61084-A89F-4B84-8F7D-4E5040FE9F71}"/>
                </a:ext>
              </a:extLst>
            </p:cNvPr>
            <p:cNvSpPr/>
            <p:nvPr/>
          </p:nvSpPr>
          <p:spPr>
            <a:xfrm>
              <a:off x="3754457" y="3409279"/>
              <a:ext cx="1861" cy="1422"/>
            </a:xfrm>
            <a:custGeom>
              <a:avLst/>
              <a:gdLst>
                <a:gd name="connsiteX0" fmla="*/ 1862 w 1861"/>
                <a:gd name="connsiteY0" fmla="*/ 1330 h 1422"/>
                <a:gd name="connsiteX1" fmla="*/ 0 w 1861"/>
                <a:gd name="connsiteY1" fmla="*/ 0 h 1422"/>
                <a:gd name="connsiteX2" fmla="*/ 1862 w 1861"/>
                <a:gd name="connsiteY2" fmla="*/ 1330 h 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1" h="1422">
                  <a:moveTo>
                    <a:pt x="1862" y="1330"/>
                  </a:moveTo>
                  <a:cubicBezTo>
                    <a:pt x="665" y="1596"/>
                    <a:pt x="0" y="1330"/>
                    <a:pt x="0" y="0"/>
                  </a:cubicBezTo>
                  <a:cubicBezTo>
                    <a:pt x="665" y="399"/>
                    <a:pt x="1197" y="798"/>
                    <a:pt x="1862" y="133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332D98A-2D32-474A-A726-00CABAA1D22F}"/>
                </a:ext>
              </a:extLst>
            </p:cNvPr>
            <p:cNvSpPr/>
            <p:nvPr/>
          </p:nvSpPr>
          <p:spPr>
            <a:xfrm>
              <a:off x="3926120" y="3108372"/>
              <a:ext cx="2526" cy="1728"/>
            </a:xfrm>
            <a:custGeom>
              <a:avLst/>
              <a:gdLst>
                <a:gd name="connsiteX0" fmla="*/ 2526 w 2526"/>
                <a:gd name="connsiteY0" fmla="*/ 1729 h 1728"/>
                <a:gd name="connsiteX1" fmla="*/ 0 w 2526"/>
                <a:gd name="connsiteY1" fmla="*/ 0 h 1728"/>
                <a:gd name="connsiteX2" fmla="*/ 2526 w 2526"/>
                <a:gd name="connsiteY2" fmla="*/ 1729 h 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" h="1728">
                  <a:moveTo>
                    <a:pt x="2526" y="1729"/>
                  </a:moveTo>
                  <a:cubicBezTo>
                    <a:pt x="1729" y="1197"/>
                    <a:pt x="931" y="665"/>
                    <a:pt x="0" y="0"/>
                  </a:cubicBezTo>
                  <a:cubicBezTo>
                    <a:pt x="798" y="532"/>
                    <a:pt x="1729" y="1064"/>
                    <a:pt x="2526" y="1729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420C883-2D6A-4CB3-9D12-ACE75EA64F8D}"/>
                </a:ext>
              </a:extLst>
            </p:cNvPr>
            <p:cNvSpPr/>
            <p:nvPr/>
          </p:nvSpPr>
          <p:spPr>
            <a:xfrm>
              <a:off x="2458414" y="3090916"/>
              <a:ext cx="1100" cy="1765"/>
            </a:xfrm>
            <a:custGeom>
              <a:avLst/>
              <a:gdLst>
                <a:gd name="connsiteX0" fmla="*/ 931 w 1100"/>
                <a:gd name="connsiteY0" fmla="*/ 1499 h 1765"/>
                <a:gd name="connsiteX1" fmla="*/ 266 w 1100"/>
                <a:gd name="connsiteY1" fmla="*/ 1765 h 1765"/>
                <a:gd name="connsiteX2" fmla="*/ 0 w 1100"/>
                <a:gd name="connsiteY2" fmla="*/ 835 h 1765"/>
                <a:gd name="connsiteX3" fmla="*/ 1064 w 1100"/>
                <a:gd name="connsiteY3" fmla="*/ 569 h 1765"/>
                <a:gd name="connsiteX4" fmla="*/ 931 w 1100"/>
                <a:gd name="connsiteY4" fmla="*/ 1499 h 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" h="1765">
                  <a:moveTo>
                    <a:pt x="931" y="1499"/>
                  </a:moveTo>
                  <a:cubicBezTo>
                    <a:pt x="665" y="1632"/>
                    <a:pt x="532" y="1632"/>
                    <a:pt x="266" y="1765"/>
                  </a:cubicBezTo>
                  <a:cubicBezTo>
                    <a:pt x="133" y="1499"/>
                    <a:pt x="0" y="1101"/>
                    <a:pt x="0" y="835"/>
                  </a:cubicBezTo>
                  <a:cubicBezTo>
                    <a:pt x="266" y="-229"/>
                    <a:pt x="665" y="-229"/>
                    <a:pt x="1064" y="569"/>
                  </a:cubicBezTo>
                  <a:cubicBezTo>
                    <a:pt x="1197" y="835"/>
                    <a:pt x="931" y="1101"/>
                    <a:pt x="931" y="1499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F7EDF3B-90C3-4668-99D8-912C1B0DC49A}"/>
                </a:ext>
              </a:extLst>
            </p:cNvPr>
            <p:cNvSpPr/>
            <p:nvPr/>
          </p:nvSpPr>
          <p:spPr>
            <a:xfrm>
              <a:off x="4808662" y="2434503"/>
              <a:ext cx="28845" cy="85590"/>
            </a:xfrm>
            <a:custGeom>
              <a:avLst/>
              <a:gdLst>
                <a:gd name="connsiteX0" fmla="*/ 28823 w 28845"/>
                <a:gd name="connsiteY0" fmla="*/ 79500 h 85590"/>
                <a:gd name="connsiteX1" fmla="*/ 25632 w 28845"/>
                <a:gd name="connsiteY1" fmla="*/ 85217 h 85590"/>
                <a:gd name="connsiteX2" fmla="*/ 19382 w 28845"/>
                <a:gd name="connsiteY2" fmla="*/ 83223 h 85590"/>
                <a:gd name="connsiteX3" fmla="*/ 16324 w 28845"/>
                <a:gd name="connsiteY3" fmla="*/ 76840 h 85590"/>
                <a:gd name="connsiteX4" fmla="*/ 1166 w 28845"/>
                <a:gd name="connsiteY4" fmla="*/ 11952 h 85590"/>
                <a:gd name="connsiteX5" fmla="*/ 4357 w 28845"/>
                <a:gd name="connsiteY5" fmla="*/ 118 h 85590"/>
                <a:gd name="connsiteX6" fmla="*/ 12468 w 28845"/>
                <a:gd name="connsiteY6" fmla="*/ 9824 h 85590"/>
                <a:gd name="connsiteX7" fmla="*/ 22973 w 28845"/>
                <a:gd name="connsiteY7" fmla="*/ 57161 h 85590"/>
                <a:gd name="connsiteX8" fmla="*/ 28823 w 28845"/>
                <a:gd name="connsiteY8" fmla="*/ 79500 h 8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45" h="85590">
                  <a:moveTo>
                    <a:pt x="28823" y="79500"/>
                  </a:moveTo>
                  <a:cubicBezTo>
                    <a:pt x="28956" y="82159"/>
                    <a:pt x="28557" y="84420"/>
                    <a:pt x="25632" y="85217"/>
                  </a:cubicBezTo>
                  <a:cubicBezTo>
                    <a:pt x="23106" y="86015"/>
                    <a:pt x="20845" y="85616"/>
                    <a:pt x="19382" y="83223"/>
                  </a:cubicBezTo>
                  <a:cubicBezTo>
                    <a:pt x="18186" y="81228"/>
                    <a:pt x="16856" y="79101"/>
                    <a:pt x="16324" y="76840"/>
                  </a:cubicBezTo>
                  <a:cubicBezTo>
                    <a:pt x="11139" y="55167"/>
                    <a:pt x="6219" y="33626"/>
                    <a:pt x="1166" y="11952"/>
                  </a:cubicBezTo>
                  <a:cubicBezTo>
                    <a:pt x="102" y="7298"/>
                    <a:pt x="-1892" y="1314"/>
                    <a:pt x="4357" y="118"/>
                  </a:cubicBezTo>
                  <a:cubicBezTo>
                    <a:pt x="10208" y="-946"/>
                    <a:pt x="11405" y="5436"/>
                    <a:pt x="12468" y="9824"/>
                  </a:cubicBezTo>
                  <a:cubicBezTo>
                    <a:pt x="16191" y="25515"/>
                    <a:pt x="19382" y="41338"/>
                    <a:pt x="22973" y="57161"/>
                  </a:cubicBezTo>
                  <a:cubicBezTo>
                    <a:pt x="24834" y="64740"/>
                    <a:pt x="26962" y="72187"/>
                    <a:pt x="28823" y="7950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BC581BB-DB3D-42A6-8773-1612D3170241}"/>
                </a:ext>
              </a:extLst>
            </p:cNvPr>
            <p:cNvSpPr/>
            <p:nvPr/>
          </p:nvSpPr>
          <p:spPr>
            <a:xfrm>
              <a:off x="3693811" y="3424641"/>
              <a:ext cx="32791" cy="19258"/>
            </a:xfrm>
            <a:custGeom>
              <a:avLst/>
              <a:gdLst>
                <a:gd name="connsiteX0" fmla="*/ 27005 w 32791"/>
                <a:gd name="connsiteY0" fmla="*/ 19210 h 19258"/>
                <a:gd name="connsiteX1" fmla="*/ 1475 w 32791"/>
                <a:gd name="connsiteY1" fmla="*/ 8306 h 19258"/>
                <a:gd name="connsiteX2" fmla="*/ 412 w 32791"/>
                <a:gd name="connsiteY2" fmla="*/ 2722 h 19258"/>
                <a:gd name="connsiteX3" fmla="*/ 5331 w 32791"/>
                <a:gd name="connsiteY3" fmla="*/ 62 h 19258"/>
                <a:gd name="connsiteX4" fmla="*/ 30861 w 32791"/>
                <a:gd name="connsiteY4" fmla="*/ 9503 h 19258"/>
                <a:gd name="connsiteX5" fmla="*/ 31925 w 32791"/>
                <a:gd name="connsiteY5" fmla="*/ 15753 h 19258"/>
                <a:gd name="connsiteX6" fmla="*/ 27005 w 32791"/>
                <a:gd name="connsiteY6" fmla="*/ 19210 h 1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91" h="19258">
                  <a:moveTo>
                    <a:pt x="27005" y="19210"/>
                  </a:moveTo>
                  <a:cubicBezTo>
                    <a:pt x="18761" y="15753"/>
                    <a:pt x="9985" y="12295"/>
                    <a:pt x="1475" y="8306"/>
                  </a:cubicBezTo>
                  <a:cubicBezTo>
                    <a:pt x="-253" y="7508"/>
                    <a:pt x="-253" y="4849"/>
                    <a:pt x="412" y="2722"/>
                  </a:cubicBezTo>
                  <a:cubicBezTo>
                    <a:pt x="1209" y="328"/>
                    <a:pt x="3204" y="-204"/>
                    <a:pt x="5331" y="62"/>
                  </a:cubicBezTo>
                  <a:cubicBezTo>
                    <a:pt x="14373" y="1525"/>
                    <a:pt x="22750" y="5248"/>
                    <a:pt x="30861" y="9503"/>
                  </a:cubicBezTo>
                  <a:cubicBezTo>
                    <a:pt x="33654" y="10966"/>
                    <a:pt x="32856" y="13492"/>
                    <a:pt x="31925" y="15753"/>
                  </a:cubicBezTo>
                  <a:cubicBezTo>
                    <a:pt x="31127" y="17481"/>
                    <a:pt x="30196" y="19609"/>
                    <a:pt x="27005" y="19210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3EDE7F1-FDE1-4704-98F4-0D1BC84005DC}"/>
                </a:ext>
              </a:extLst>
            </p:cNvPr>
            <p:cNvSpPr/>
            <p:nvPr/>
          </p:nvSpPr>
          <p:spPr>
            <a:xfrm>
              <a:off x="4281798" y="2672796"/>
              <a:ext cx="26472" cy="29862"/>
            </a:xfrm>
            <a:custGeom>
              <a:avLst/>
              <a:gdLst>
                <a:gd name="connsiteX0" fmla="*/ 26473 w 26472"/>
                <a:gd name="connsiteY0" fmla="*/ 24836 h 29862"/>
                <a:gd name="connsiteX1" fmla="*/ 22750 w 26472"/>
                <a:gd name="connsiteY1" fmla="*/ 29091 h 29862"/>
                <a:gd name="connsiteX2" fmla="*/ 16500 w 26472"/>
                <a:gd name="connsiteY2" fmla="*/ 27895 h 29862"/>
                <a:gd name="connsiteX3" fmla="*/ 1741 w 26472"/>
                <a:gd name="connsiteY3" fmla="*/ 8747 h 29862"/>
                <a:gd name="connsiteX4" fmla="*/ 1874 w 26472"/>
                <a:gd name="connsiteY4" fmla="*/ 1833 h 29862"/>
                <a:gd name="connsiteX5" fmla="*/ 9320 w 26472"/>
                <a:gd name="connsiteY5" fmla="*/ 1434 h 29862"/>
                <a:gd name="connsiteX6" fmla="*/ 25941 w 26472"/>
                <a:gd name="connsiteY6" fmla="*/ 22975 h 29862"/>
                <a:gd name="connsiteX7" fmla="*/ 26473 w 26472"/>
                <a:gd name="connsiteY7" fmla="*/ 24836 h 2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72" h="29862">
                  <a:moveTo>
                    <a:pt x="26473" y="24836"/>
                  </a:moveTo>
                  <a:cubicBezTo>
                    <a:pt x="26340" y="27230"/>
                    <a:pt x="24611" y="28294"/>
                    <a:pt x="22750" y="29091"/>
                  </a:cubicBezTo>
                  <a:cubicBezTo>
                    <a:pt x="20357" y="30155"/>
                    <a:pt x="18362" y="30421"/>
                    <a:pt x="16500" y="27895"/>
                  </a:cubicBezTo>
                  <a:cubicBezTo>
                    <a:pt x="11713" y="21512"/>
                    <a:pt x="6794" y="15130"/>
                    <a:pt x="1741" y="8747"/>
                  </a:cubicBezTo>
                  <a:cubicBezTo>
                    <a:pt x="-121" y="6354"/>
                    <a:pt x="-1051" y="4093"/>
                    <a:pt x="1874" y="1833"/>
                  </a:cubicBezTo>
                  <a:cubicBezTo>
                    <a:pt x="4267" y="-29"/>
                    <a:pt x="7325" y="-959"/>
                    <a:pt x="9320" y="1434"/>
                  </a:cubicBezTo>
                  <a:cubicBezTo>
                    <a:pt x="15171" y="8348"/>
                    <a:pt x="20489" y="15662"/>
                    <a:pt x="25941" y="22975"/>
                  </a:cubicBezTo>
                  <a:cubicBezTo>
                    <a:pt x="26207" y="23374"/>
                    <a:pt x="26207" y="24172"/>
                    <a:pt x="26473" y="24836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23B2A6-2C9B-4F59-8ADD-367B0D5290BB}"/>
                </a:ext>
              </a:extLst>
            </p:cNvPr>
            <p:cNvSpPr/>
            <p:nvPr/>
          </p:nvSpPr>
          <p:spPr>
            <a:xfrm>
              <a:off x="3863202" y="3112354"/>
              <a:ext cx="32202" cy="24182"/>
            </a:xfrm>
            <a:custGeom>
              <a:avLst/>
              <a:gdLst>
                <a:gd name="connsiteX0" fmla="*/ 32202 w 32202"/>
                <a:gd name="connsiteY0" fmla="*/ 17957 h 24182"/>
                <a:gd name="connsiteX1" fmla="*/ 24490 w 32202"/>
                <a:gd name="connsiteY1" fmla="*/ 23409 h 24182"/>
                <a:gd name="connsiteX2" fmla="*/ 2284 w 32202"/>
                <a:gd name="connsiteY2" fmla="*/ 10112 h 24182"/>
                <a:gd name="connsiteX3" fmla="*/ 1486 w 32202"/>
                <a:gd name="connsiteY3" fmla="*/ 2001 h 24182"/>
                <a:gd name="connsiteX4" fmla="*/ 7869 w 32202"/>
                <a:gd name="connsiteY4" fmla="*/ 804 h 24182"/>
                <a:gd name="connsiteX5" fmla="*/ 29809 w 32202"/>
                <a:gd name="connsiteY5" fmla="*/ 14633 h 24182"/>
                <a:gd name="connsiteX6" fmla="*/ 32202 w 32202"/>
                <a:gd name="connsiteY6" fmla="*/ 17957 h 2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02" h="24182">
                  <a:moveTo>
                    <a:pt x="32202" y="17957"/>
                  </a:moveTo>
                  <a:cubicBezTo>
                    <a:pt x="30075" y="20749"/>
                    <a:pt x="29809" y="26201"/>
                    <a:pt x="24490" y="23409"/>
                  </a:cubicBezTo>
                  <a:cubicBezTo>
                    <a:pt x="16778" y="19420"/>
                    <a:pt x="9331" y="14899"/>
                    <a:pt x="2284" y="10112"/>
                  </a:cubicBezTo>
                  <a:cubicBezTo>
                    <a:pt x="-242" y="8383"/>
                    <a:pt x="-907" y="4926"/>
                    <a:pt x="1486" y="2001"/>
                  </a:cubicBezTo>
                  <a:cubicBezTo>
                    <a:pt x="3215" y="-259"/>
                    <a:pt x="5741" y="-525"/>
                    <a:pt x="7869" y="804"/>
                  </a:cubicBezTo>
                  <a:cubicBezTo>
                    <a:pt x="15315" y="5325"/>
                    <a:pt x="22628" y="9979"/>
                    <a:pt x="29809" y="14633"/>
                  </a:cubicBezTo>
                  <a:cubicBezTo>
                    <a:pt x="30606" y="15298"/>
                    <a:pt x="31271" y="16627"/>
                    <a:pt x="32202" y="17957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71E3C40-38AD-4FD5-8F78-F97EA685FB2E}"/>
                </a:ext>
              </a:extLst>
            </p:cNvPr>
            <p:cNvSpPr/>
            <p:nvPr/>
          </p:nvSpPr>
          <p:spPr>
            <a:xfrm>
              <a:off x="4062470" y="2930713"/>
              <a:ext cx="29851" cy="40740"/>
            </a:xfrm>
            <a:custGeom>
              <a:avLst/>
              <a:gdLst>
                <a:gd name="connsiteX0" fmla="*/ 18159 w 29851"/>
                <a:gd name="connsiteY0" fmla="*/ 944 h 40740"/>
                <a:gd name="connsiteX1" fmla="*/ 21350 w 29851"/>
                <a:gd name="connsiteY1" fmla="*/ 26075 h 40740"/>
                <a:gd name="connsiteX2" fmla="*/ 27600 w 29851"/>
                <a:gd name="connsiteY2" fmla="*/ 31260 h 40740"/>
                <a:gd name="connsiteX3" fmla="*/ 27999 w 29851"/>
                <a:gd name="connsiteY3" fmla="*/ 39106 h 40740"/>
                <a:gd name="connsiteX4" fmla="*/ 20951 w 29851"/>
                <a:gd name="connsiteY4" fmla="*/ 38973 h 40740"/>
                <a:gd name="connsiteX5" fmla="*/ 10048 w 29851"/>
                <a:gd name="connsiteY5" fmla="*/ 30197 h 40740"/>
                <a:gd name="connsiteX6" fmla="*/ 341 w 29851"/>
                <a:gd name="connsiteY6" fmla="*/ 19160 h 40740"/>
                <a:gd name="connsiteX7" fmla="*/ 17095 w 29851"/>
                <a:gd name="connsiteY7" fmla="*/ 13 h 40740"/>
                <a:gd name="connsiteX8" fmla="*/ 18425 w 29851"/>
                <a:gd name="connsiteY8" fmla="*/ 1210 h 40740"/>
                <a:gd name="connsiteX9" fmla="*/ 18159 w 29851"/>
                <a:gd name="connsiteY9" fmla="*/ 944 h 4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51" h="40740">
                  <a:moveTo>
                    <a:pt x="18159" y="944"/>
                  </a:moveTo>
                  <a:cubicBezTo>
                    <a:pt x="7654" y="14905"/>
                    <a:pt x="7654" y="14905"/>
                    <a:pt x="21350" y="26075"/>
                  </a:cubicBezTo>
                  <a:cubicBezTo>
                    <a:pt x="23478" y="27803"/>
                    <a:pt x="25472" y="29532"/>
                    <a:pt x="27600" y="31260"/>
                  </a:cubicBezTo>
                  <a:cubicBezTo>
                    <a:pt x="30392" y="33787"/>
                    <a:pt x="30658" y="36446"/>
                    <a:pt x="27999" y="39106"/>
                  </a:cubicBezTo>
                  <a:cubicBezTo>
                    <a:pt x="25605" y="41499"/>
                    <a:pt x="23345" y="41100"/>
                    <a:pt x="20951" y="38973"/>
                  </a:cubicBezTo>
                  <a:cubicBezTo>
                    <a:pt x="17361" y="35914"/>
                    <a:pt x="13239" y="33521"/>
                    <a:pt x="10048" y="30197"/>
                  </a:cubicBezTo>
                  <a:cubicBezTo>
                    <a:pt x="6591" y="26474"/>
                    <a:pt x="-1786" y="24080"/>
                    <a:pt x="341" y="19160"/>
                  </a:cubicBezTo>
                  <a:cubicBezTo>
                    <a:pt x="3666" y="11581"/>
                    <a:pt x="9649" y="4800"/>
                    <a:pt x="17095" y="13"/>
                  </a:cubicBezTo>
                  <a:cubicBezTo>
                    <a:pt x="17228" y="-120"/>
                    <a:pt x="18026" y="811"/>
                    <a:pt x="18425" y="1210"/>
                  </a:cubicBezTo>
                  <a:lnTo>
                    <a:pt x="18159" y="944"/>
                  </a:ln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4CDF491-6209-427D-A633-96937A84A871}"/>
                </a:ext>
              </a:extLst>
            </p:cNvPr>
            <p:cNvSpPr/>
            <p:nvPr/>
          </p:nvSpPr>
          <p:spPr>
            <a:xfrm>
              <a:off x="4020768" y="2909443"/>
              <a:ext cx="29179" cy="27209"/>
            </a:xfrm>
            <a:custGeom>
              <a:avLst/>
              <a:gdLst>
                <a:gd name="connsiteX0" fmla="*/ 5876 w 29179"/>
                <a:gd name="connsiteY0" fmla="*/ 8 h 27209"/>
                <a:gd name="connsiteX1" fmla="*/ 9200 w 29179"/>
                <a:gd name="connsiteY1" fmla="*/ 2401 h 27209"/>
                <a:gd name="connsiteX2" fmla="*/ 26885 w 29179"/>
                <a:gd name="connsiteY2" fmla="*/ 17161 h 27209"/>
                <a:gd name="connsiteX3" fmla="*/ 27683 w 29179"/>
                <a:gd name="connsiteY3" fmla="*/ 24873 h 27209"/>
                <a:gd name="connsiteX4" fmla="*/ 20103 w 29179"/>
                <a:gd name="connsiteY4" fmla="*/ 25139 h 27209"/>
                <a:gd name="connsiteX5" fmla="*/ 2285 w 29179"/>
                <a:gd name="connsiteY5" fmla="*/ 10512 h 27209"/>
                <a:gd name="connsiteX6" fmla="*/ 557 w 29179"/>
                <a:gd name="connsiteY6" fmla="*/ 3199 h 27209"/>
                <a:gd name="connsiteX7" fmla="*/ 5876 w 29179"/>
                <a:gd name="connsiteY7" fmla="*/ 8 h 2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179" h="27209">
                  <a:moveTo>
                    <a:pt x="5876" y="8"/>
                  </a:moveTo>
                  <a:cubicBezTo>
                    <a:pt x="6540" y="407"/>
                    <a:pt x="8003" y="1338"/>
                    <a:pt x="9200" y="2401"/>
                  </a:cubicBezTo>
                  <a:cubicBezTo>
                    <a:pt x="15050" y="7321"/>
                    <a:pt x="20768" y="12507"/>
                    <a:pt x="26885" y="17161"/>
                  </a:cubicBezTo>
                  <a:cubicBezTo>
                    <a:pt x="30076" y="19687"/>
                    <a:pt x="29544" y="22214"/>
                    <a:pt x="27683" y="24873"/>
                  </a:cubicBezTo>
                  <a:cubicBezTo>
                    <a:pt x="25289" y="28463"/>
                    <a:pt x="22763" y="27399"/>
                    <a:pt x="20103" y="25139"/>
                  </a:cubicBezTo>
                  <a:cubicBezTo>
                    <a:pt x="14120" y="20219"/>
                    <a:pt x="8269" y="15432"/>
                    <a:pt x="2285" y="10512"/>
                  </a:cubicBezTo>
                  <a:cubicBezTo>
                    <a:pt x="-108" y="8518"/>
                    <a:pt x="-507" y="5991"/>
                    <a:pt x="557" y="3199"/>
                  </a:cubicBezTo>
                  <a:cubicBezTo>
                    <a:pt x="1222" y="1470"/>
                    <a:pt x="2551" y="-125"/>
                    <a:pt x="5876" y="8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E433642-5C42-4B4E-9D84-C0CD2BEBF083}"/>
                </a:ext>
              </a:extLst>
            </p:cNvPr>
            <p:cNvSpPr/>
            <p:nvPr/>
          </p:nvSpPr>
          <p:spPr>
            <a:xfrm>
              <a:off x="4692491" y="2465108"/>
              <a:ext cx="19249" cy="32044"/>
            </a:xfrm>
            <a:custGeom>
              <a:avLst/>
              <a:gdLst>
                <a:gd name="connsiteX0" fmla="*/ 12957 w 19249"/>
                <a:gd name="connsiteY0" fmla="*/ 32008 h 32044"/>
                <a:gd name="connsiteX1" fmla="*/ 7239 w 19249"/>
                <a:gd name="connsiteY1" fmla="*/ 28285 h 32044"/>
                <a:gd name="connsiteX2" fmla="*/ 591 w 19249"/>
                <a:gd name="connsiteY2" fmla="*/ 7010 h 32044"/>
                <a:gd name="connsiteX3" fmla="*/ 4181 w 19249"/>
                <a:gd name="connsiteY3" fmla="*/ 229 h 32044"/>
                <a:gd name="connsiteX4" fmla="*/ 11627 w 19249"/>
                <a:gd name="connsiteY4" fmla="*/ 3553 h 32044"/>
                <a:gd name="connsiteX5" fmla="*/ 18675 w 19249"/>
                <a:gd name="connsiteY5" fmla="*/ 26689 h 32044"/>
                <a:gd name="connsiteX6" fmla="*/ 12957 w 19249"/>
                <a:gd name="connsiteY6" fmla="*/ 32008 h 3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49" h="32044">
                  <a:moveTo>
                    <a:pt x="12957" y="32008"/>
                  </a:moveTo>
                  <a:cubicBezTo>
                    <a:pt x="9367" y="32274"/>
                    <a:pt x="7771" y="31077"/>
                    <a:pt x="7239" y="28285"/>
                  </a:cubicBezTo>
                  <a:cubicBezTo>
                    <a:pt x="5777" y="20972"/>
                    <a:pt x="3649" y="13924"/>
                    <a:pt x="591" y="7010"/>
                  </a:cubicBezTo>
                  <a:cubicBezTo>
                    <a:pt x="-739" y="3819"/>
                    <a:pt x="59" y="893"/>
                    <a:pt x="4181" y="229"/>
                  </a:cubicBezTo>
                  <a:cubicBezTo>
                    <a:pt x="7505" y="-303"/>
                    <a:pt x="10431" y="-170"/>
                    <a:pt x="11627" y="3553"/>
                  </a:cubicBezTo>
                  <a:cubicBezTo>
                    <a:pt x="14154" y="11265"/>
                    <a:pt x="15084" y="19243"/>
                    <a:pt x="18675" y="26689"/>
                  </a:cubicBezTo>
                  <a:cubicBezTo>
                    <a:pt x="21201" y="31742"/>
                    <a:pt x="14686" y="30412"/>
                    <a:pt x="12957" y="32008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1E511E6-E3F9-4F3B-B727-065A56252D0D}"/>
                </a:ext>
              </a:extLst>
            </p:cNvPr>
            <p:cNvSpPr/>
            <p:nvPr/>
          </p:nvSpPr>
          <p:spPr>
            <a:xfrm>
              <a:off x="5164847" y="2443252"/>
              <a:ext cx="12106" cy="34717"/>
            </a:xfrm>
            <a:custGeom>
              <a:avLst/>
              <a:gdLst>
                <a:gd name="connsiteX0" fmla="*/ 11575 w 12106"/>
                <a:gd name="connsiteY0" fmla="*/ 17431 h 34717"/>
                <a:gd name="connsiteX1" fmla="*/ 12106 w 12106"/>
                <a:gd name="connsiteY1" fmla="*/ 28467 h 34717"/>
                <a:gd name="connsiteX2" fmla="*/ 7054 w 12106"/>
                <a:gd name="connsiteY2" fmla="*/ 34717 h 34717"/>
                <a:gd name="connsiteX3" fmla="*/ 804 w 12106"/>
                <a:gd name="connsiteY3" fmla="*/ 29265 h 34717"/>
                <a:gd name="connsiteX4" fmla="*/ 139 w 12106"/>
                <a:gd name="connsiteY4" fmla="*/ 5996 h 34717"/>
                <a:gd name="connsiteX5" fmla="*/ 8516 w 12106"/>
                <a:gd name="connsiteY5" fmla="*/ 12 h 34717"/>
                <a:gd name="connsiteX6" fmla="*/ 11442 w 12106"/>
                <a:gd name="connsiteY6" fmla="*/ 6262 h 34717"/>
                <a:gd name="connsiteX7" fmla="*/ 11575 w 12106"/>
                <a:gd name="connsiteY7" fmla="*/ 17431 h 34717"/>
                <a:gd name="connsiteX8" fmla="*/ 11575 w 12106"/>
                <a:gd name="connsiteY8" fmla="*/ 17431 h 34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6" h="34717">
                  <a:moveTo>
                    <a:pt x="11575" y="17431"/>
                  </a:moveTo>
                  <a:cubicBezTo>
                    <a:pt x="11708" y="21154"/>
                    <a:pt x="11974" y="24877"/>
                    <a:pt x="12106" y="28467"/>
                  </a:cubicBezTo>
                  <a:cubicBezTo>
                    <a:pt x="12106" y="31925"/>
                    <a:pt x="10777" y="34717"/>
                    <a:pt x="7054" y="34717"/>
                  </a:cubicBezTo>
                  <a:cubicBezTo>
                    <a:pt x="3729" y="34717"/>
                    <a:pt x="937" y="32589"/>
                    <a:pt x="804" y="29265"/>
                  </a:cubicBezTo>
                  <a:cubicBezTo>
                    <a:pt x="272" y="21553"/>
                    <a:pt x="-260" y="13708"/>
                    <a:pt x="139" y="5996"/>
                  </a:cubicBezTo>
                  <a:cubicBezTo>
                    <a:pt x="405" y="1608"/>
                    <a:pt x="4926" y="145"/>
                    <a:pt x="8516" y="12"/>
                  </a:cubicBezTo>
                  <a:cubicBezTo>
                    <a:pt x="12638" y="-254"/>
                    <a:pt x="11309" y="3868"/>
                    <a:pt x="11442" y="6262"/>
                  </a:cubicBezTo>
                  <a:cubicBezTo>
                    <a:pt x="11708" y="9985"/>
                    <a:pt x="11575" y="13708"/>
                    <a:pt x="11575" y="17431"/>
                  </a:cubicBezTo>
                  <a:cubicBezTo>
                    <a:pt x="11442" y="17431"/>
                    <a:pt x="11575" y="17431"/>
                    <a:pt x="11575" y="17431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7191B19-64F5-42D1-8661-4AD270828825}"/>
                </a:ext>
              </a:extLst>
            </p:cNvPr>
            <p:cNvSpPr/>
            <p:nvPr/>
          </p:nvSpPr>
          <p:spPr>
            <a:xfrm>
              <a:off x="5162708" y="2389955"/>
              <a:ext cx="12869" cy="31958"/>
            </a:xfrm>
            <a:custGeom>
              <a:avLst/>
              <a:gdLst>
                <a:gd name="connsiteX0" fmla="*/ 151 w 12869"/>
                <a:gd name="connsiteY0" fmla="*/ 17275 h 31958"/>
                <a:gd name="connsiteX1" fmla="*/ 1347 w 12869"/>
                <a:gd name="connsiteY1" fmla="*/ 4244 h 31958"/>
                <a:gd name="connsiteX2" fmla="*/ 10522 w 12869"/>
                <a:gd name="connsiteY2" fmla="*/ 3047 h 31958"/>
                <a:gd name="connsiteX3" fmla="*/ 7996 w 12869"/>
                <a:gd name="connsiteY3" fmla="*/ 28843 h 31958"/>
                <a:gd name="connsiteX4" fmla="*/ 2012 w 12869"/>
                <a:gd name="connsiteY4" fmla="*/ 31636 h 31958"/>
                <a:gd name="connsiteX5" fmla="*/ 682 w 12869"/>
                <a:gd name="connsiteY5" fmla="*/ 25253 h 31958"/>
                <a:gd name="connsiteX6" fmla="*/ 151 w 12869"/>
                <a:gd name="connsiteY6" fmla="*/ 17275 h 31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69" h="31958">
                  <a:moveTo>
                    <a:pt x="151" y="17275"/>
                  </a:moveTo>
                  <a:cubicBezTo>
                    <a:pt x="283" y="13552"/>
                    <a:pt x="-780" y="8632"/>
                    <a:pt x="1347" y="4244"/>
                  </a:cubicBezTo>
                  <a:cubicBezTo>
                    <a:pt x="3608" y="-543"/>
                    <a:pt x="6799" y="-1740"/>
                    <a:pt x="10522" y="3047"/>
                  </a:cubicBezTo>
                  <a:cubicBezTo>
                    <a:pt x="14644" y="8366"/>
                    <a:pt x="13048" y="24588"/>
                    <a:pt x="7996" y="28843"/>
                  </a:cubicBezTo>
                  <a:cubicBezTo>
                    <a:pt x="6134" y="30439"/>
                    <a:pt x="4538" y="32832"/>
                    <a:pt x="2012" y="31636"/>
                  </a:cubicBezTo>
                  <a:cubicBezTo>
                    <a:pt x="-514" y="30439"/>
                    <a:pt x="1081" y="27513"/>
                    <a:pt x="682" y="25253"/>
                  </a:cubicBezTo>
                  <a:cubicBezTo>
                    <a:pt x="283" y="22993"/>
                    <a:pt x="283" y="20599"/>
                    <a:pt x="151" y="17275"/>
                  </a:cubicBezTo>
                  <a:close/>
                </a:path>
              </a:pathLst>
            </a:custGeom>
            <a:grpFill/>
            <a:ln w="13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EF61901-9ACC-456F-92CC-00A1D027FCF3}"/>
              </a:ext>
            </a:extLst>
          </p:cNvPr>
          <p:cNvSpPr/>
          <p:nvPr/>
        </p:nvSpPr>
        <p:spPr>
          <a:xfrm rot="16200000">
            <a:off x="-320450" y="40255"/>
            <a:ext cx="2277209" cy="2196702"/>
          </a:xfrm>
          <a:custGeom>
            <a:avLst/>
            <a:gdLst>
              <a:gd name="connsiteX0" fmla="*/ 1740877 w 1740877"/>
              <a:gd name="connsiteY0" fmla="*/ 609308 h 1679331"/>
              <a:gd name="connsiteX1" fmla="*/ 1740877 w 1740877"/>
              <a:gd name="connsiteY1" fmla="*/ 1679331 h 1679331"/>
              <a:gd name="connsiteX2" fmla="*/ 0 w 1740877"/>
              <a:gd name="connsiteY2" fmla="*/ 1679331 h 1679331"/>
              <a:gd name="connsiteX3" fmla="*/ 0 w 1740877"/>
              <a:gd name="connsiteY3" fmla="*/ 0 h 1679331"/>
              <a:gd name="connsiteX4" fmla="*/ 1031673 w 1740877"/>
              <a:gd name="connsiteY4" fmla="*/ 0 h 1679331"/>
              <a:gd name="connsiteX5" fmla="*/ 1031673 w 1740877"/>
              <a:gd name="connsiteY5" fmla="*/ 609308 h 1679331"/>
              <a:gd name="connsiteX6" fmla="*/ 1740877 w 1740877"/>
              <a:gd name="connsiteY6" fmla="*/ 609308 h 167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0877" h="1679331">
                <a:moveTo>
                  <a:pt x="1740877" y="609308"/>
                </a:moveTo>
                <a:lnTo>
                  <a:pt x="1740877" y="1679331"/>
                </a:lnTo>
                <a:lnTo>
                  <a:pt x="0" y="1679331"/>
                </a:lnTo>
                <a:lnTo>
                  <a:pt x="0" y="0"/>
                </a:lnTo>
                <a:lnTo>
                  <a:pt x="1031673" y="0"/>
                </a:lnTo>
                <a:lnTo>
                  <a:pt x="1031673" y="609308"/>
                </a:lnTo>
                <a:lnTo>
                  <a:pt x="1740877" y="609308"/>
                </a:lnTo>
                <a:close/>
              </a:path>
            </a:pathLst>
          </a:custGeom>
          <a:pattFill prst="wdDnDiag">
            <a:fgClr>
              <a:srgbClr val="E84547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7B3E9F-B206-44E8-B820-08A8C6584FAF}"/>
              </a:ext>
            </a:extLst>
          </p:cNvPr>
          <p:cNvSpPr/>
          <p:nvPr/>
        </p:nvSpPr>
        <p:spPr>
          <a:xfrm>
            <a:off x="10389722" y="4799177"/>
            <a:ext cx="2665625" cy="2665625"/>
          </a:xfrm>
          <a:prstGeom prst="ellipse">
            <a:avLst/>
          </a:prstGeom>
          <a:pattFill prst="wdUpDiag">
            <a:fgClr>
              <a:srgbClr val="E8A634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AFD3BE-5FE0-48B6-AF2D-E74038359701}"/>
              </a:ext>
            </a:extLst>
          </p:cNvPr>
          <p:cNvGrpSpPr/>
          <p:nvPr/>
        </p:nvGrpSpPr>
        <p:grpSpPr>
          <a:xfrm>
            <a:off x="0" y="4537163"/>
            <a:ext cx="6095999" cy="1828800"/>
            <a:chOff x="0" y="4537163"/>
            <a:chExt cx="6095999" cy="1828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AED90D-CC4D-4079-BD57-B854979EBCBD}"/>
                </a:ext>
              </a:extLst>
            </p:cNvPr>
            <p:cNvSpPr/>
            <p:nvPr/>
          </p:nvSpPr>
          <p:spPr>
            <a:xfrm>
              <a:off x="0" y="4537163"/>
              <a:ext cx="6095999" cy="1828800"/>
            </a:xfrm>
            <a:prstGeom prst="rect">
              <a:avLst/>
            </a:prstGeom>
            <a:solidFill>
              <a:srgbClr val="E4D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3485FA0-B891-4F3A-8009-8162A71E2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34" y="4852977"/>
              <a:ext cx="5919729" cy="1511939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74220B1-BE3B-4FC3-B603-73423EA4B534}"/>
              </a:ext>
            </a:extLst>
          </p:cNvPr>
          <p:cNvGrpSpPr/>
          <p:nvPr/>
        </p:nvGrpSpPr>
        <p:grpSpPr>
          <a:xfrm>
            <a:off x="6096000" y="677008"/>
            <a:ext cx="5474677" cy="3552092"/>
            <a:chOff x="6096000" y="677008"/>
            <a:chExt cx="5474677" cy="35520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38666A-2023-483C-9F54-F7BD21711688}"/>
                </a:ext>
              </a:extLst>
            </p:cNvPr>
            <p:cNvSpPr/>
            <p:nvPr/>
          </p:nvSpPr>
          <p:spPr>
            <a:xfrm>
              <a:off x="6096000" y="677008"/>
              <a:ext cx="5474677" cy="3552092"/>
            </a:xfrm>
            <a:prstGeom prst="rect">
              <a:avLst/>
            </a:prstGeom>
            <a:solidFill>
              <a:srgbClr val="E4D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EF6380A-589F-4E23-BB36-977F137C7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6614" y="757562"/>
              <a:ext cx="4243184" cy="3371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5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01354 0.02292 " pathEditMode="fixed" rAng="0" ptsTypes="AA">
                                      <p:cBhvr>
                                        <p:cTn id="14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113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07407E-6 L 0.30065 -0.00116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2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 animBg="1"/>
      <p:bldP spid="2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9AF9F8-F32A-4A3B-996D-F156172FF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mb/>
      </p:transition>
    </mc:Choice>
    <mc:Fallback xmlns=""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53BCAD-9654-4F44-A2BE-6F387748BD73}"/>
              </a:ext>
            </a:extLst>
          </p:cNvPr>
          <p:cNvSpPr/>
          <p:nvPr/>
        </p:nvSpPr>
        <p:spPr>
          <a:xfrm>
            <a:off x="0" y="304800"/>
            <a:ext cx="6092825" cy="1306286"/>
          </a:xfrm>
          <a:prstGeom prst="rect">
            <a:avLst/>
          </a:prstGeom>
          <a:solidFill>
            <a:srgbClr val="E8A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C7ACC-CCE8-42A0-B8E8-7273936D855C}"/>
              </a:ext>
            </a:extLst>
          </p:cNvPr>
          <p:cNvSpPr/>
          <p:nvPr/>
        </p:nvSpPr>
        <p:spPr>
          <a:xfrm>
            <a:off x="6209211" y="304800"/>
            <a:ext cx="5982789" cy="1306286"/>
          </a:xfrm>
          <a:prstGeom prst="rect">
            <a:avLst/>
          </a:prstGeom>
          <a:pattFill prst="wdUpDiag">
            <a:fgClr>
              <a:srgbClr val="E8A634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7CEC6-9E87-44F0-9C73-79BFF0F66B50}"/>
              </a:ext>
            </a:extLst>
          </p:cNvPr>
          <p:cNvSpPr txBox="1"/>
          <p:nvPr/>
        </p:nvSpPr>
        <p:spPr>
          <a:xfrm>
            <a:off x="502028" y="2563588"/>
            <a:ext cx="7340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Brief Description of the project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Concepts used in the program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of the program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UML Diagram of the program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Demonstration of the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46551-3151-4FB2-B471-9FE61AFE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" y="564473"/>
            <a:ext cx="6053853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63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81A892C-2FFC-446B-899F-38D5251B341F}"/>
              </a:ext>
            </a:extLst>
          </p:cNvPr>
          <p:cNvSpPr/>
          <p:nvPr/>
        </p:nvSpPr>
        <p:spPr>
          <a:xfrm>
            <a:off x="6209211" y="304800"/>
            <a:ext cx="5982789" cy="1306286"/>
          </a:xfrm>
          <a:prstGeom prst="rect">
            <a:avLst/>
          </a:prstGeom>
          <a:pattFill prst="wdUpDiag">
            <a:fgClr>
              <a:srgbClr val="E94753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F1E2A-BCCF-4E61-A8BD-2216E6868D44}"/>
              </a:ext>
            </a:extLst>
          </p:cNvPr>
          <p:cNvSpPr/>
          <p:nvPr/>
        </p:nvSpPr>
        <p:spPr>
          <a:xfrm>
            <a:off x="0" y="296091"/>
            <a:ext cx="6096000" cy="1314995"/>
          </a:xfrm>
          <a:prstGeom prst="rect">
            <a:avLst/>
          </a:prstGeom>
          <a:solidFill>
            <a:srgbClr val="E94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D68E8-7063-4692-B1F5-2BD7F528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6" y="621459"/>
            <a:ext cx="5590517" cy="9632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8397AD-B5E9-4E36-ABD6-58B6BDA527E5}"/>
              </a:ext>
            </a:extLst>
          </p:cNvPr>
          <p:cNvSpPr txBox="1"/>
          <p:nvPr/>
        </p:nvSpPr>
        <p:spPr>
          <a:xfrm>
            <a:off x="484444" y="2291027"/>
            <a:ext cx="110862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84547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online game store management system</a:t>
            </a:r>
          </a:p>
          <a:p>
            <a:pPr marL="342900" indent="-342900">
              <a:buClr>
                <a:srgbClr val="E84547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 100 games stored initially</a:t>
            </a:r>
          </a:p>
          <a:p>
            <a:pPr marL="342900" indent="-342900">
              <a:buClr>
                <a:srgbClr val="E84547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Users can log in and create account</a:t>
            </a:r>
          </a:p>
          <a:p>
            <a:pPr marL="342900" indent="-342900">
              <a:buClr>
                <a:srgbClr val="E84547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Admin has  a fixed username and password</a:t>
            </a:r>
          </a:p>
          <a:p>
            <a:pPr marL="342900" indent="-342900">
              <a:buClr>
                <a:srgbClr val="E84547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Customers can buy games whereas admin can add or delete games</a:t>
            </a:r>
          </a:p>
          <a:p>
            <a:pPr marL="342900" indent="-342900">
              <a:buClr>
                <a:srgbClr val="E84547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Modern and easy to navigate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102020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81A892C-2FFC-446B-899F-38D5251B341F}"/>
              </a:ext>
            </a:extLst>
          </p:cNvPr>
          <p:cNvSpPr/>
          <p:nvPr/>
        </p:nvSpPr>
        <p:spPr>
          <a:xfrm>
            <a:off x="6500125" y="304800"/>
            <a:ext cx="5691875" cy="1306286"/>
          </a:xfrm>
          <a:prstGeom prst="rect">
            <a:avLst/>
          </a:prstGeom>
          <a:pattFill prst="wdUpDiag">
            <a:fgClr>
              <a:srgbClr val="9900CC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F1E2A-BCCF-4E61-A8BD-2216E6868D44}"/>
              </a:ext>
            </a:extLst>
          </p:cNvPr>
          <p:cNvSpPr/>
          <p:nvPr/>
        </p:nvSpPr>
        <p:spPr>
          <a:xfrm>
            <a:off x="0" y="296091"/>
            <a:ext cx="6407446" cy="1314995"/>
          </a:xfrm>
          <a:prstGeom prst="rect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E1AA5-FCA4-4E55-BADC-76AE3D31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22" y="590098"/>
            <a:ext cx="3334801" cy="1072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DDA4D1-2751-49A3-9816-CEE61EC4E3C0}"/>
              </a:ext>
            </a:extLst>
          </p:cNvPr>
          <p:cNvSpPr txBox="1"/>
          <p:nvPr/>
        </p:nvSpPr>
        <p:spPr>
          <a:xfrm>
            <a:off x="510821" y="1773770"/>
            <a:ext cx="71033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84547"/>
              </a:buClr>
            </a:pPr>
            <a:r>
              <a:rPr lang="en-US" sz="24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 are the 11 key concepts used in the program:</a:t>
            </a:r>
          </a:p>
          <a:p>
            <a:pPr marL="342900" indent="-342900">
              <a:buClr>
                <a:srgbClr val="E84547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4DBC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rgbClr val="9900CC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Inheritance</a:t>
            </a:r>
          </a:p>
          <a:p>
            <a:pPr marL="342900" indent="-342900">
              <a:buClr>
                <a:srgbClr val="9900CC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 Overriding</a:t>
            </a:r>
          </a:p>
          <a:p>
            <a:pPr marL="342900" indent="-342900">
              <a:buClr>
                <a:srgbClr val="9900CC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 Overloading</a:t>
            </a:r>
          </a:p>
          <a:p>
            <a:pPr marL="342900" indent="-342900">
              <a:buClr>
                <a:srgbClr val="9900CC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Polymorphism</a:t>
            </a:r>
          </a:p>
          <a:p>
            <a:pPr marL="342900" indent="-342900">
              <a:buClr>
                <a:srgbClr val="9900CC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 Classes</a:t>
            </a:r>
          </a:p>
          <a:p>
            <a:pPr marL="342900" indent="-342900">
              <a:buClr>
                <a:srgbClr val="9900CC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Interfaces</a:t>
            </a:r>
          </a:p>
          <a:p>
            <a:pPr marL="342900" indent="-342900">
              <a:buClr>
                <a:srgbClr val="9900CC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Exception Handling</a:t>
            </a:r>
          </a:p>
          <a:p>
            <a:pPr marL="342900" indent="-342900">
              <a:buClr>
                <a:srgbClr val="9900CC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File Handling</a:t>
            </a:r>
          </a:p>
          <a:p>
            <a:pPr marL="342900" indent="-342900">
              <a:buClr>
                <a:srgbClr val="9900CC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Generics</a:t>
            </a:r>
          </a:p>
          <a:p>
            <a:pPr marL="342900" indent="-342900">
              <a:buClr>
                <a:srgbClr val="9900CC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Encapsulation</a:t>
            </a:r>
          </a:p>
          <a:p>
            <a:pPr marL="342900" indent="-342900">
              <a:buClr>
                <a:srgbClr val="9900CC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MVC Pattern (Model-View-Controller)</a:t>
            </a:r>
          </a:p>
        </p:txBody>
      </p:sp>
    </p:spTree>
    <p:extLst>
      <p:ext uri="{BB962C8B-B14F-4D97-AF65-F5344CB8AC3E}">
        <p14:creationId xmlns:p14="http://schemas.microsoft.com/office/powerpoint/2010/main" val="399237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81A892C-2FFC-446B-899F-38D5251B341F}"/>
              </a:ext>
            </a:extLst>
          </p:cNvPr>
          <p:cNvSpPr/>
          <p:nvPr/>
        </p:nvSpPr>
        <p:spPr>
          <a:xfrm>
            <a:off x="6500125" y="304800"/>
            <a:ext cx="5691875" cy="1306286"/>
          </a:xfrm>
          <a:prstGeom prst="rect">
            <a:avLst/>
          </a:prstGeom>
          <a:pattFill prst="wdUpDiag">
            <a:fgClr>
              <a:srgbClr val="3366FF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F1E2A-BCCF-4E61-A8BD-2216E6868D44}"/>
              </a:ext>
            </a:extLst>
          </p:cNvPr>
          <p:cNvSpPr/>
          <p:nvPr/>
        </p:nvSpPr>
        <p:spPr>
          <a:xfrm>
            <a:off x="0" y="296091"/>
            <a:ext cx="6407446" cy="1314995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1812B-1BA7-40E9-A02D-275D4895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33" y="580751"/>
            <a:ext cx="3371380" cy="1072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6A3590-8883-45D6-9D6F-6AD97C38DA09}"/>
              </a:ext>
            </a:extLst>
          </p:cNvPr>
          <p:cNvSpPr txBox="1"/>
          <p:nvPr/>
        </p:nvSpPr>
        <p:spPr>
          <a:xfrm>
            <a:off x="510821" y="2378950"/>
            <a:ext cx="8360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84547"/>
              </a:buClr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for </a:t>
            </a:r>
            <a:r>
              <a:rPr lang="en-US" sz="3200" b="1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customers:</a:t>
            </a:r>
          </a:p>
          <a:p>
            <a:pPr>
              <a:buClr>
                <a:srgbClr val="E84547"/>
              </a:buClr>
            </a:pPr>
            <a:endParaRPr lang="en-US" sz="3200" dirty="0">
              <a:solidFill>
                <a:srgbClr val="E4DBC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rgbClr val="3366FF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accounts and logging in</a:t>
            </a:r>
          </a:p>
          <a:p>
            <a:pPr marL="342900" indent="-342900">
              <a:buClr>
                <a:srgbClr val="3366FF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Viewing and managing game library</a:t>
            </a:r>
          </a:p>
          <a:p>
            <a:pPr marL="342900" indent="-342900">
              <a:buClr>
                <a:srgbClr val="3366FF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Updating wallet</a:t>
            </a:r>
          </a:p>
          <a:p>
            <a:pPr marL="342900" indent="-342900">
              <a:buClr>
                <a:srgbClr val="3366FF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Purchasing games</a:t>
            </a:r>
          </a:p>
          <a:p>
            <a:pPr marL="342900" indent="-342900">
              <a:buClr>
                <a:srgbClr val="3366FF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Deleting account</a:t>
            </a:r>
          </a:p>
        </p:txBody>
      </p:sp>
    </p:spTree>
    <p:extLst>
      <p:ext uri="{BB962C8B-B14F-4D97-AF65-F5344CB8AC3E}">
        <p14:creationId xmlns:p14="http://schemas.microsoft.com/office/powerpoint/2010/main" val="374543158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81A892C-2FFC-446B-899F-38D5251B341F}"/>
              </a:ext>
            </a:extLst>
          </p:cNvPr>
          <p:cNvSpPr/>
          <p:nvPr/>
        </p:nvSpPr>
        <p:spPr>
          <a:xfrm>
            <a:off x="6500125" y="304800"/>
            <a:ext cx="5691875" cy="1306286"/>
          </a:xfrm>
          <a:prstGeom prst="rect">
            <a:avLst/>
          </a:prstGeom>
          <a:pattFill prst="wdUpDiag">
            <a:fgClr>
              <a:srgbClr val="3366FF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F1E2A-BCCF-4E61-A8BD-2216E6868D44}"/>
              </a:ext>
            </a:extLst>
          </p:cNvPr>
          <p:cNvSpPr/>
          <p:nvPr/>
        </p:nvSpPr>
        <p:spPr>
          <a:xfrm>
            <a:off x="0" y="296091"/>
            <a:ext cx="6407446" cy="1314995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1812B-1BA7-40E9-A02D-275D4895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33" y="580751"/>
            <a:ext cx="3371380" cy="1072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6A3590-8883-45D6-9D6F-6AD97C38DA09}"/>
              </a:ext>
            </a:extLst>
          </p:cNvPr>
          <p:cNvSpPr txBox="1"/>
          <p:nvPr/>
        </p:nvSpPr>
        <p:spPr>
          <a:xfrm>
            <a:off x="510821" y="2378950"/>
            <a:ext cx="8360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84547"/>
              </a:buClr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for </a:t>
            </a:r>
            <a:r>
              <a:rPr lang="en-US" sz="3200" b="1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admin:</a:t>
            </a:r>
          </a:p>
          <a:p>
            <a:pPr>
              <a:buClr>
                <a:srgbClr val="E84547"/>
              </a:buClr>
            </a:pPr>
            <a:endParaRPr lang="en-US" sz="3200" dirty="0">
              <a:solidFill>
                <a:srgbClr val="E4DBC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rgbClr val="3366FF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Adding new games to the store</a:t>
            </a:r>
          </a:p>
          <a:p>
            <a:pPr marL="342900" indent="-342900">
              <a:buClr>
                <a:srgbClr val="3366FF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Removing existing games from the store</a:t>
            </a:r>
          </a:p>
        </p:txBody>
      </p:sp>
    </p:spTree>
    <p:extLst>
      <p:ext uri="{BB962C8B-B14F-4D97-AF65-F5344CB8AC3E}">
        <p14:creationId xmlns:p14="http://schemas.microsoft.com/office/powerpoint/2010/main" val="222861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81A892C-2FFC-446B-899F-38D5251B341F}"/>
              </a:ext>
            </a:extLst>
          </p:cNvPr>
          <p:cNvSpPr/>
          <p:nvPr/>
        </p:nvSpPr>
        <p:spPr>
          <a:xfrm>
            <a:off x="6500125" y="304800"/>
            <a:ext cx="5691875" cy="1306286"/>
          </a:xfrm>
          <a:prstGeom prst="rect">
            <a:avLst/>
          </a:prstGeom>
          <a:pattFill prst="wdUpDiag">
            <a:fgClr>
              <a:srgbClr val="3366FF"/>
            </a:fgClr>
            <a:bgClr>
              <a:srgbClr val="0F192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F1E2A-BCCF-4E61-A8BD-2216E6868D44}"/>
              </a:ext>
            </a:extLst>
          </p:cNvPr>
          <p:cNvSpPr/>
          <p:nvPr/>
        </p:nvSpPr>
        <p:spPr>
          <a:xfrm>
            <a:off x="0" y="296091"/>
            <a:ext cx="6407446" cy="1314995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1812B-1BA7-40E9-A02D-275D4895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33" y="580751"/>
            <a:ext cx="3371380" cy="1072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6A3590-8883-45D6-9D6F-6AD97C38DA09}"/>
              </a:ext>
            </a:extLst>
          </p:cNvPr>
          <p:cNvSpPr txBox="1"/>
          <p:nvPr/>
        </p:nvSpPr>
        <p:spPr>
          <a:xfrm>
            <a:off x="493237" y="2028885"/>
            <a:ext cx="8360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84547"/>
              </a:buClr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General features:</a:t>
            </a:r>
          </a:p>
          <a:p>
            <a:pPr>
              <a:buClr>
                <a:srgbClr val="E84547"/>
              </a:buClr>
            </a:pPr>
            <a:endParaRPr lang="en-US" sz="3200" dirty="0">
              <a:solidFill>
                <a:srgbClr val="E4DBC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rgbClr val="3366FF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Supports role-based user interfaces</a:t>
            </a:r>
          </a:p>
          <a:p>
            <a:pPr marL="342900" indent="-342900">
              <a:buClr>
                <a:srgbClr val="3366FF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Shows alert, failure and success messages after certain actions</a:t>
            </a:r>
          </a:p>
          <a:p>
            <a:pPr marL="342900" indent="-342900">
              <a:buClr>
                <a:srgbClr val="3366FF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Uses one-time passwords for verification</a:t>
            </a:r>
          </a:p>
          <a:p>
            <a:pPr marL="342900" indent="-342900">
              <a:buClr>
                <a:srgbClr val="3366FF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Uses JSON for storing and retrieving data for human readability</a:t>
            </a:r>
          </a:p>
          <a:p>
            <a:pPr marL="342900" indent="-342900">
              <a:buClr>
                <a:srgbClr val="3366FF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4DBC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Handles exceptional cases to prevent errors</a:t>
            </a:r>
          </a:p>
        </p:txBody>
      </p:sp>
    </p:spTree>
    <p:extLst>
      <p:ext uri="{BB962C8B-B14F-4D97-AF65-F5344CB8AC3E}">
        <p14:creationId xmlns:p14="http://schemas.microsoft.com/office/powerpoint/2010/main" val="1754366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171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Mosabbir</dc:creator>
  <cp:lastModifiedBy>Mosabbir</cp:lastModifiedBy>
  <cp:revision>158</cp:revision>
  <dcterms:created xsi:type="dcterms:W3CDTF">2024-05-18T14:15:40Z</dcterms:created>
  <dcterms:modified xsi:type="dcterms:W3CDTF">2025-01-18T16:24:33Z</dcterms:modified>
</cp:coreProperties>
</file>