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6" r:id="rId1"/>
  </p:sldMasterIdLst>
  <p:notesMasterIdLst>
    <p:notesMasterId r:id="rId8"/>
  </p:notesMasterIdLst>
  <p:sldIdLst>
    <p:sldId id="256" r:id="rId2"/>
    <p:sldId id="296" r:id="rId3"/>
    <p:sldId id="320" r:id="rId4"/>
    <p:sldId id="325" r:id="rId5"/>
    <p:sldId id="331" r:id="rId6"/>
    <p:sldId id="332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>
      <p:cViewPr varScale="1">
        <p:scale>
          <a:sx n="133" d="100"/>
          <a:sy n="133" d="100"/>
        </p:scale>
        <p:origin x="90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m Huynh Nhat Huy" userId="d653b8b6-cf04-4c9f-bade-167ad674705e" providerId="ADAL" clId="{AB4AD103-6439-4C0C-8AF8-0F87DD3B0AD5}"/>
    <pc:docChg chg="undo custSel modSld">
      <pc:chgData name="Pham Huynh Nhat Huy" userId="d653b8b6-cf04-4c9f-bade-167ad674705e" providerId="ADAL" clId="{AB4AD103-6439-4C0C-8AF8-0F87DD3B0AD5}" dt="2024-08-28T04:00:22.737" v="89" actId="113"/>
      <pc:docMkLst>
        <pc:docMk/>
      </pc:docMkLst>
      <pc:sldChg chg="modSp mod">
        <pc:chgData name="Pham Huynh Nhat Huy" userId="d653b8b6-cf04-4c9f-bade-167ad674705e" providerId="ADAL" clId="{AB4AD103-6439-4C0C-8AF8-0F87DD3B0AD5}" dt="2024-08-28T03:39:51.887" v="12" actId="20577"/>
        <pc:sldMkLst>
          <pc:docMk/>
          <pc:sldMk cId="2511661888" sldId="256"/>
        </pc:sldMkLst>
        <pc:spChg chg="mod">
          <ac:chgData name="Pham Huynh Nhat Huy" userId="d653b8b6-cf04-4c9f-bade-167ad674705e" providerId="ADAL" clId="{AB4AD103-6439-4C0C-8AF8-0F87DD3B0AD5}" dt="2024-08-28T03:39:51.887" v="12" actId="20577"/>
          <ac:spMkLst>
            <pc:docMk/>
            <pc:sldMk cId="2511661888" sldId="256"/>
            <ac:spMk id="2" creationId="{00000000-0000-0000-0000-000000000000}"/>
          </ac:spMkLst>
        </pc:spChg>
      </pc:sldChg>
      <pc:sldChg chg="modSp mod">
        <pc:chgData name="Pham Huynh Nhat Huy" userId="d653b8b6-cf04-4c9f-bade-167ad674705e" providerId="ADAL" clId="{AB4AD103-6439-4C0C-8AF8-0F87DD3B0AD5}" dt="2024-08-28T03:40:13.088" v="46" actId="20577"/>
        <pc:sldMkLst>
          <pc:docMk/>
          <pc:sldMk cId="1548699752" sldId="291"/>
        </pc:sldMkLst>
        <pc:spChg chg="mod">
          <ac:chgData name="Pham Huynh Nhat Huy" userId="d653b8b6-cf04-4c9f-bade-167ad674705e" providerId="ADAL" clId="{AB4AD103-6439-4C0C-8AF8-0F87DD3B0AD5}" dt="2024-08-28T03:40:13.088" v="46" actId="20577"/>
          <ac:spMkLst>
            <pc:docMk/>
            <pc:sldMk cId="1548699752" sldId="291"/>
            <ac:spMk id="3" creationId="{611C89F2-DC36-37E3-8C8D-A270D7F97236}"/>
          </ac:spMkLst>
        </pc:spChg>
      </pc:sldChg>
      <pc:sldChg chg="modSp mod">
        <pc:chgData name="Pham Huynh Nhat Huy" userId="d653b8b6-cf04-4c9f-bade-167ad674705e" providerId="ADAL" clId="{AB4AD103-6439-4C0C-8AF8-0F87DD3B0AD5}" dt="2024-08-28T03:42:14.650" v="70"/>
        <pc:sldMkLst>
          <pc:docMk/>
          <pc:sldMk cId="1736495972" sldId="292"/>
        </pc:sldMkLst>
        <pc:spChg chg="mod">
          <ac:chgData name="Pham Huynh Nhat Huy" userId="d653b8b6-cf04-4c9f-bade-167ad674705e" providerId="ADAL" clId="{AB4AD103-6439-4C0C-8AF8-0F87DD3B0AD5}" dt="2024-08-28T03:40:36.704" v="57" actId="20577"/>
          <ac:spMkLst>
            <pc:docMk/>
            <pc:sldMk cId="1736495972" sldId="292"/>
            <ac:spMk id="2" creationId="{EE473626-3925-E46E-EFF9-1238D5779E97}"/>
          </ac:spMkLst>
        </pc:spChg>
        <pc:spChg chg="mod">
          <ac:chgData name="Pham Huynh Nhat Huy" userId="d653b8b6-cf04-4c9f-bade-167ad674705e" providerId="ADAL" clId="{AB4AD103-6439-4C0C-8AF8-0F87DD3B0AD5}" dt="2024-08-28T03:42:14.650" v="70"/>
          <ac:spMkLst>
            <pc:docMk/>
            <pc:sldMk cId="1736495972" sldId="292"/>
            <ac:spMk id="12" creationId="{E5C477A8-B1EA-DABE-A748-F5F1F983FB63}"/>
          </ac:spMkLst>
        </pc:spChg>
      </pc:sldChg>
      <pc:sldChg chg="addSp delSp modSp mod">
        <pc:chgData name="Pham Huynh Nhat Huy" userId="d653b8b6-cf04-4c9f-bade-167ad674705e" providerId="ADAL" clId="{AB4AD103-6439-4C0C-8AF8-0F87DD3B0AD5}" dt="2024-08-28T03:52:52.377" v="72" actId="22"/>
        <pc:sldMkLst>
          <pc:docMk/>
          <pc:sldMk cId="2417463684" sldId="293"/>
        </pc:sldMkLst>
        <pc:spChg chg="add del mod">
          <ac:chgData name="Pham Huynh Nhat Huy" userId="d653b8b6-cf04-4c9f-bade-167ad674705e" providerId="ADAL" clId="{AB4AD103-6439-4C0C-8AF8-0F87DD3B0AD5}" dt="2024-08-28T03:52:52.377" v="72" actId="22"/>
          <ac:spMkLst>
            <pc:docMk/>
            <pc:sldMk cId="2417463684" sldId="293"/>
            <ac:spMk id="4" creationId="{86EEF542-3104-62A7-E1B7-0F11C0534F8F}"/>
          </ac:spMkLst>
        </pc:spChg>
        <pc:picChg chg="add mod ord">
          <ac:chgData name="Pham Huynh Nhat Huy" userId="d653b8b6-cf04-4c9f-bade-167ad674705e" providerId="ADAL" clId="{AB4AD103-6439-4C0C-8AF8-0F87DD3B0AD5}" dt="2024-08-28T03:52:52.377" v="72" actId="22"/>
          <ac:picMkLst>
            <pc:docMk/>
            <pc:sldMk cId="2417463684" sldId="293"/>
            <ac:picMk id="6" creationId="{540D797D-545C-B655-B203-C9FC3EF20F09}"/>
          </ac:picMkLst>
        </pc:picChg>
        <pc:picChg chg="del">
          <ac:chgData name="Pham Huynh Nhat Huy" userId="d653b8b6-cf04-4c9f-bade-167ad674705e" providerId="ADAL" clId="{AB4AD103-6439-4C0C-8AF8-0F87DD3B0AD5}" dt="2024-08-28T03:52:50.648" v="71" actId="478"/>
          <ac:picMkLst>
            <pc:docMk/>
            <pc:sldMk cId="2417463684" sldId="293"/>
            <ac:picMk id="17" creationId="{2BB52C73-E8FB-7750-9418-453DEDA0668E}"/>
          </ac:picMkLst>
        </pc:picChg>
      </pc:sldChg>
      <pc:sldChg chg="modSp mod">
        <pc:chgData name="Pham Huynh Nhat Huy" userId="d653b8b6-cf04-4c9f-bade-167ad674705e" providerId="ADAL" clId="{AB4AD103-6439-4C0C-8AF8-0F87DD3B0AD5}" dt="2024-08-28T04:00:22.737" v="89" actId="113"/>
        <pc:sldMkLst>
          <pc:docMk/>
          <pc:sldMk cId="2751995231" sldId="294"/>
        </pc:sldMkLst>
        <pc:spChg chg="mod">
          <ac:chgData name="Pham Huynh Nhat Huy" userId="d653b8b6-cf04-4c9f-bade-167ad674705e" providerId="ADAL" clId="{AB4AD103-6439-4C0C-8AF8-0F87DD3B0AD5}" dt="2024-08-28T04:00:22.737" v="89" actId="113"/>
          <ac:spMkLst>
            <pc:docMk/>
            <pc:sldMk cId="2751995231" sldId="294"/>
            <ac:spMk id="3" creationId="{4F784E62-01E0-503E-9A23-B1DF74896547}"/>
          </ac:spMkLst>
        </pc:spChg>
      </pc:sldChg>
    </pc:docChg>
  </pc:docChgLst>
  <pc:docChgLst>
    <pc:chgData name="Pham Huynh Nhat Huy" userId="d653b8b6-cf04-4c9f-bade-167ad674705e" providerId="ADAL" clId="{C7A0F6D3-A91F-47F0-97AE-15106ACCE80F}"/>
    <pc:docChg chg="undo custSel addSld delSld modSld sldOrd modMainMaster">
      <pc:chgData name="Pham Huynh Nhat Huy" userId="d653b8b6-cf04-4c9f-bade-167ad674705e" providerId="ADAL" clId="{C7A0F6D3-A91F-47F0-97AE-15106ACCE80F}" dt="2024-08-26T10:30:34.399" v="2530" actId="20577"/>
      <pc:docMkLst>
        <pc:docMk/>
      </pc:docMkLst>
      <pc:sldChg chg="addSp delSp modSp mod setBg setClrOvrMap delDesignElem">
        <pc:chgData name="Pham Huynh Nhat Huy" userId="d653b8b6-cf04-4c9f-bade-167ad674705e" providerId="ADAL" clId="{C7A0F6D3-A91F-47F0-97AE-15106ACCE80F}" dt="2024-08-26T05:21:39.908" v="2529" actId="34135"/>
        <pc:sldMkLst>
          <pc:docMk/>
          <pc:sldMk cId="2511661888" sldId="256"/>
        </pc:sldMkLst>
        <pc:spChg chg="mod">
          <ac:chgData name="Pham Huynh Nhat Huy" userId="d653b8b6-cf04-4c9f-bade-167ad674705e" providerId="ADAL" clId="{C7A0F6D3-A91F-47F0-97AE-15106ACCE80F}" dt="2024-08-26T05:21:39.908" v="2529" actId="34135"/>
          <ac:spMkLst>
            <pc:docMk/>
            <pc:sldMk cId="2511661888" sldId="256"/>
            <ac:spMk id="2" creationId="{00000000-0000-0000-0000-000000000000}"/>
          </ac:spMkLst>
        </pc:spChg>
        <pc:spChg chg="mod">
          <ac:chgData name="Pham Huynh Nhat Huy" userId="d653b8b6-cf04-4c9f-bade-167ad674705e" providerId="ADAL" clId="{C7A0F6D3-A91F-47F0-97AE-15106ACCE80F}" dt="2024-08-26T05:21:39.908" v="2529" actId="34135"/>
          <ac:spMkLst>
            <pc:docMk/>
            <pc:sldMk cId="2511661888" sldId="256"/>
            <ac:spMk id="3" creationId="{00000000-0000-0000-0000-000000000000}"/>
          </ac:spMkLst>
        </pc:spChg>
        <pc:spChg chg="add del">
          <ac:chgData name="Pham Huynh Nhat Huy" userId="d653b8b6-cf04-4c9f-bade-167ad674705e" providerId="ADAL" clId="{C7A0F6D3-A91F-47F0-97AE-15106ACCE80F}" dt="2024-08-24T10:12:39.009" v="96" actId="26606"/>
          <ac:spMkLst>
            <pc:docMk/>
            <pc:sldMk cId="2511661888" sldId="256"/>
            <ac:spMk id="6" creationId="{E770CA6A-B3B0-4826-A91F-B2B1F8922026}"/>
          </ac:spMkLst>
        </pc:spChg>
        <pc:spChg chg="add del">
          <ac:chgData name="Pham Huynh Nhat Huy" userId="d653b8b6-cf04-4c9f-bade-167ad674705e" providerId="ADAL" clId="{C7A0F6D3-A91F-47F0-97AE-15106ACCE80F}" dt="2024-08-24T10:06:20.026" v="58" actId="26606"/>
          <ac:spMkLst>
            <pc:docMk/>
            <pc:sldMk cId="2511661888" sldId="256"/>
            <ac:spMk id="8" creationId="{DE1F88EA-5B85-4782-9A95-9C738F48EC17}"/>
          </ac:spMkLst>
        </pc:spChg>
        <pc:spChg chg="add del">
          <ac:chgData name="Pham Huynh Nhat Huy" userId="d653b8b6-cf04-4c9f-bade-167ad674705e" providerId="ADAL" clId="{C7A0F6D3-A91F-47F0-97AE-15106ACCE80F}" dt="2024-08-24T10:06:20.026" v="58" actId="26606"/>
          <ac:spMkLst>
            <pc:docMk/>
            <pc:sldMk cId="2511661888" sldId="256"/>
            <ac:spMk id="10" creationId="{E9A9E663-1F8A-406B-B295-B1EF8596D1D5}"/>
          </ac:spMkLst>
        </pc:spChg>
        <pc:spChg chg="add del">
          <ac:chgData name="Pham Huynh Nhat Huy" userId="d653b8b6-cf04-4c9f-bade-167ad674705e" providerId="ADAL" clId="{C7A0F6D3-A91F-47F0-97AE-15106ACCE80F}" dt="2024-08-24T10:12:44.643" v="98" actId="26606"/>
          <ac:spMkLst>
            <pc:docMk/>
            <pc:sldMk cId="2511661888" sldId="256"/>
            <ac:spMk id="13" creationId="{6184FA60-56E6-4C39-B1D1-F8DA36DE1F3E}"/>
          </ac:spMkLst>
        </pc:spChg>
        <pc:spChg chg="add del">
          <ac:chgData name="Pham Huynh Nhat Huy" userId="d653b8b6-cf04-4c9f-bade-167ad674705e" providerId="ADAL" clId="{C7A0F6D3-A91F-47F0-97AE-15106ACCE80F}" dt="2024-08-24T10:06:20.026" v="58" actId="26606"/>
          <ac:spMkLst>
            <pc:docMk/>
            <pc:sldMk cId="2511661888" sldId="256"/>
            <ac:spMk id="14" creationId="{3741B58E-3B65-4A01-A276-975AB2CF8A08}"/>
          </ac:spMkLst>
        </pc:spChg>
        <pc:spChg chg="add del">
          <ac:chgData name="Pham Huynh Nhat Huy" userId="d653b8b6-cf04-4c9f-bade-167ad674705e" providerId="ADAL" clId="{C7A0F6D3-A91F-47F0-97AE-15106ACCE80F}" dt="2024-08-24T10:06:20.026" v="58" actId="26606"/>
          <ac:spMkLst>
            <pc:docMk/>
            <pc:sldMk cId="2511661888" sldId="256"/>
            <ac:spMk id="16" creationId="{7AAC67C3-831B-4AB1-A259-DFB839CAFAFC}"/>
          </ac:spMkLst>
        </pc:spChg>
        <pc:spChg chg="add del">
          <ac:chgData name="Pham Huynh Nhat Huy" userId="d653b8b6-cf04-4c9f-bade-167ad674705e" providerId="ADAL" clId="{C7A0F6D3-A91F-47F0-97AE-15106ACCE80F}" dt="2024-08-24T10:15:57.693" v="151"/>
          <ac:spMkLst>
            <pc:docMk/>
            <pc:sldMk cId="2511661888" sldId="256"/>
            <ac:spMk id="17" creationId="{FBDCECDC-EEE3-4128-AA5E-82A8C08796E8}"/>
          </ac:spMkLst>
        </pc:spChg>
        <pc:spChg chg="add del">
          <ac:chgData name="Pham Huynh Nhat Huy" userId="d653b8b6-cf04-4c9f-bade-167ad674705e" providerId="ADAL" clId="{C7A0F6D3-A91F-47F0-97AE-15106ACCE80F}" dt="2024-08-24T10:06:20.026" v="58" actId="26606"/>
          <ac:spMkLst>
            <pc:docMk/>
            <pc:sldMk cId="2511661888" sldId="256"/>
            <ac:spMk id="18" creationId="{054B3F04-9EAC-45C0-B3CE-0387EEA10A0C}"/>
          </ac:spMkLst>
        </pc:spChg>
        <pc:spChg chg="add del">
          <ac:chgData name="Pham Huynh Nhat Huy" userId="d653b8b6-cf04-4c9f-bade-167ad674705e" providerId="ADAL" clId="{C7A0F6D3-A91F-47F0-97AE-15106ACCE80F}" dt="2024-08-24T10:15:57.693" v="151"/>
          <ac:spMkLst>
            <pc:docMk/>
            <pc:sldMk cId="2511661888" sldId="256"/>
            <ac:spMk id="19" creationId="{4260EDE0-989C-4E16-AF94-F652294D828E}"/>
          </ac:spMkLst>
        </pc:spChg>
        <pc:spChg chg="add del">
          <ac:chgData name="Pham Huynh Nhat Huy" userId="d653b8b6-cf04-4c9f-bade-167ad674705e" providerId="ADAL" clId="{C7A0F6D3-A91F-47F0-97AE-15106ACCE80F}" dt="2024-08-24T10:06:21.023" v="60" actId="26606"/>
          <ac:spMkLst>
            <pc:docMk/>
            <pc:sldMk cId="2511661888" sldId="256"/>
            <ac:spMk id="20" creationId="{8C6E698C-8155-4B8B-BDC9-B7299772B509}"/>
          </ac:spMkLst>
        </pc:spChg>
        <pc:spChg chg="add del">
          <ac:chgData name="Pham Huynh Nhat Huy" userId="d653b8b6-cf04-4c9f-bade-167ad674705e" providerId="ADAL" clId="{C7A0F6D3-A91F-47F0-97AE-15106ACCE80F}" dt="2024-08-24T10:06:21.023" v="60" actId="26606"/>
          <ac:spMkLst>
            <pc:docMk/>
            <pc:sldMk cId="2511661888" sldId="256"/>
            <ac:spMk id="22" creationId="{8A549DE7-671D-4575-AF43-858FD99981CF}"/>
          </ac:spMkLst>
        </pc:spChg>
        <pc:spChg chg="add del">
          <ac:chgData name="Pham Huynh Nhat Huy" userId="d653b8b6-cf04-4c9f-bade-167ad674705e" providerId="ADAL" clId="{C7A0F6D3-A91F-47F0-97AE-15106ACCE80F}" dt="2024-08-24T10:06:21.023" v="60" actId="26606"/>
          <ac:spMkLst>
            <pc:docMk/>
            <pc:sldMk cId="2511661888" sldId="256"/>
            <ac:spMk id="23" creationId="{C22D9B36-9BE7-472B-8808-7E0D6810738F}"/>
          </ac:spMkLst>
        </pc:spChg>
        <pc:spChg chg="add del">
          <ac:chgData name="Pham Huynh Nhat Huy" userId="d653b8b6-cf04-4c9f-bade-167ad674705e" providerId="ADAL" clId="{C7A0F6D3-A91F-47F0-97AE-15106ACCE80F}" dt="2024-08-24T10:15:57.693" v="151"/>
          <ac:spMkLst>
            <pc:docMk/>
            <pc:sldMk cId="2511661888" sldId="256"/>
            <ac:spMk id="24" creationId="{1F3985C0-E548-44D2-B30E-F3E42DADE133}"/>
          </ac:spMkLst>
        </pc:spChg>
        <pc:spChg chg="add del">
          <ac:chgData name="Pham Huynh Nhat Huy" userId="d653b8b6-cf04-4c9f-bade-167ad674705e" providerId="ADAL" clId="{C7A0F6D3-A91F-47F0-97AE-15106ACCE80F}" dt="2024-08-24T10:06:24.042" v="62" actId="26606"/>
          <ac:spMkLst>
            <pc:docMk/>
            <pc:sldMk cId="2511661888" sldId="256"/>
            <ac:spMk id="25" creationId="{FBDCECDC-EEE3-4128-AA5E-82A8C08796E8}"/>
          </ac:spMkLst>
        </pc:spChg>
        <pc:spChg chg="add del">
          <ac:chgData name="Pham Huynh Nhat Huy" userId="d653b8b6-cf04-4c9f-bade-167ad674705e" providerId="ADAL" clId="{C7A0F6D3-A91F-47F0-97AE-15106ACCE80F}" dt="2024-08-24T10:06:24.042" v="62" actId="26606"/>
          <ac:spMkLst>
            <pc:docMk/>
            <pc:sldMk cId="2511661888" sldId="256"/>
            <ac:spMk id="26" creationId="{1F3985C0-E548-44D2-B30E-F3E42DADE133}"/>
          </ac:spMkLst>
        </pc:spChg>
        <pc:spChg chg="add del">
          <ac:chgData name="Pham Huynh Nhat Huy" userId="d653b8b6-cf04-4c9f-bade-167ad674705e" providerId="ADAL" clId="{C7A0F6D3-A91F-47F0-97AE-15106ACCE80F}" dt="2024-08-24T10:06:24.042" v="62" actId="26606"/>
          <ac:spMkLst>
            <pc:docMk/>
            <pc:sldMk cId="2511661888" sldId="256"/>
            <ac:spMk id="27" creationId="{4260EDE0-989C-4E16-AF94-F652294D828E}"/>
          </ac:spMkLst>
        </pc:spChg>
        <pc:spChg chg="add del">
          <ac:chgData name="Pham Huynh Nhat Huy" userId="d653b8b6-cf04-4c9f-bade-167ad674705e" providerId="ADAL" clId="{C7A0F6D3-A91F-47F0-97AE-15106ACCE80F}" dt="2024-08-24T10:06:24.921" v="64" actId="26606"/>
          <ac:spMkLst>
            <pc:docMk/>
            <pc:sldMk cId="2511661888" sldId="256"/>
            <ac:spMk id="29" creationId="{DE1F88EA-5B85-4782-9A95-9C738F48EC17}"/>
          </ac:spMkLst>
        </pc:spChg>
        <pc:spChg chg="add del">
          <ac:chgData name="Pham Huynh Nhat Huy" userId="d653b8b6-cf04-4c9f-bade-167ad674705e" providerId="ADAL" clId="{C7A0F6D3-A91F-47F0-97AE-15106ACCE80F}" dt="2024-08-24T10:06:24.921" v="64" actId="26606"/>
          <ac:spMkLst>
            <pc:docMk/>
            <pc:sldMk cId="2511661888" sldId="256"/>
            <ac:spMk id="30" creationId="{E9A9E663-1F8A-406B-B295-B1EF8596D1D5}"/>
          </ac:spMkLst>
        </pc:spChg>
        <pc:spChg chg="add del">
          <ac:chgData name="Pham Huynh Nhat Huy" userId="d653b8b6-cf04-4c9f-bade-167ad674705e" providerId="ADAL" clId="{C7A0F6D3-A91F-47F0-97AE-15106ACCE80F}" dt="2024-08-24T10:06:24.921" v="64" actId="26606"/>
          <ac:spMkLst>
            <pc:docMk/>
            <pc:sldMk cId="2511661888" sldId="256"/>
            <ac:spMk id="32" creationId="{35230A27-1553-42F8-99D7-829868E13715}"/>
          </ac:spMkLst>
        </pc:spChg>
        <pc:spChg chg="add del">
          <ac:chgData name="Pham Huynh Nhat Huy" userId="d653b8b6-cf04-4c9f-bade-167ad674705e" providerId="ADAL" clId="{C7A0F6D3-A91F-47F0-97AE-15106ACCE80F}" dt="2024-08-24T10:06:24.921" v="64" actId="26606"/>
          <ac:spMkLst>
            <pc:docMk/>
            <pc:sldMk cId="2511661888" sldId="256"/>
            <ac:spMk id="33" creationId="{A772232D-B4D6-429F-B3D1-2D9891B85E08}"/>
          </ac:spMkLst>
        </pc:spChg>
        <pc:spChg chg="add del">
          <ac:chgData name="Pham Huynh Nhat Huy" userId="d653b8b6-cf04-4c9f-bade-167ad674705e" providerId="ADAL" clId="{C7A0F6D3-A91F-47F0-97AE-15106ACCE80F}" dt="2024-08-24T10:06:26.002" v="66" actId="26606"/>
          <ac:spMkLst>
            <pc:docMk/>
            <pc:sldMk cId="2511661888" sldId="256"/>
            <ac:spMk id="36" creationId="{DE1F88EA-5B85-4782-9A95-9C738F48EC17}"/>
          </ac:spMkLst>
        </pc:spChg>
        <pc:spChg chg="add del">
          <ac:chgData name="Pham Huynh Nhat Huy" userId="d653b8b6-cf04-4c9f-bade-167ad674705e" providerId="ADAL" clId="{C7A0F6D3-A91F-47F0-97AE-15106ACCE80F}" dt="2024-08-24T10:06:26.002" v="66" actId="26606"/>
          <ac:spMkLst>
            <pc:docMk/>
            <pc:sldMk cId="2511661888" sldId="256"/>
            <ac:spMk id="37" creationId="{E9A9E663-1F8A-406B-B295-B1EF8596D1D5}"/>
          </ac:spMkLst>
        </pc:spChg>
        <pc:spChg chg="add del">
          <ac:chgData name="Pham Huynh Nhat Huy" userId="d653b8b6-cf04-4c9f-bade-167ad674705e" providerId="ADAL" clId="{C7A0F6D3-A91F-47F0-97AE-15106ACCE80F}" dt="2024-08-24T10:06:26.002" v="66" actId="26606"/>
          <ac:spMkLst>
            <pc:docMk/>
            <pc:sldMk cId="2511661888" sldId="256"/>
            <ac:spMk id="39" creationId="{CECF0FC6-D57B-48B6-9036-F4FFD91A4B34}"/>
          </ac:spMkLst>
        </pc:spChg>
        <pc:spChg chg="add del">
          <ac:chgData name="Pham Huynh Nhat Huy" userId="d653b8b6-cf04-4c9f-bade-167ad674705e" providerId="ADAL" clId="{C7A0F6D3-A91F-47F0-97AE-15106ACCE80F}" dt="2024-08-24T10:06:26.002" v="66" actId="26606"/>
          <ac:spMkLst>
            <pc:docMk/>
            <pc:sldMk cId="2511661888" sldId="256"/>
            <ac:spMk id="40" creationId="{717A211C-5863-4303-AC3D-AEBFDF6D6A4C}"/>
          </ac:spMkLst>
        </pc:spChg>
        <pc:spChg chg="add del">
          <ac:chgData name="Pham Huynh Nhat Huy" userId="d653b8b6-cf04-4c9f-bade-167ad674705e" providerId="ADAL" clId="{C7A0F6D3-A91F-47F0-97AE-15106ACCE80F}" dt="2024-08-24T10:06:26.002" v="66" actId="26606"/>
          <ac:spMkLst>
            <pc:docMk/>
            <pc:sldMk cId="2511661888" sldId="256"/>
            <ac:spMk id="41" creationId="{087519CD-2FFF-42E3-BB0C-FEAA828BA5DB}"/>
          </ac:spMkLst>
        </pc:spChg>
        <pc:spChg chg="add del">
          <ac:chgData name="Pham Huynh Nhat Huy" userId="d653b8b6-cf04-4c9f-bade-167ad674705e" providerId="ADAL" clId="{C7A0F6D3-A91F-47F0-97AE-15106ACCE80F}" dt="2024-08-24T10:06:27.832" v="68" actId="26606"/>
          <ac:spMkLst>
            <pc:docMk/>
            <pc:sldMk cId="2511661888" sldId="256"/>
            <ac:spMk id="43" creationId="{DE1F88EA-5B85-4782-9A95-9C738F48EC17}"/>
          </ac:spMkLst>
        </pc:spChg>
        <pc:spChg chg="add del">
          <ac:chgData name="Pham Huynh Nhat Huy" userId="d653b8b6-cf04-4c9f-bade-167ad674705e" providerId="ADAL" clId="{C7A0F6D3-A91F-47F0-97AE-15106ACCE80F}" dt="2024-08-24T10:06:27.832" v="68" actId="26606"/>
          <ac:spMkLst>
            <pc:docMk/>
            <pc:sldMk cId="2511661888" sldId="256"/>
            <ac:spMk id="44" creationId="{E9A9E663-1F8A-406B-B295-B1EF8596D1D5}"/>
          </ac:spMkLst>
        </pc:spChg>
        <pc:spChg chg="add del">
          <ac:chgData name="Pham Huynh Nhat Huy" userId="d653b8b6-cf04-4c9f-bade-167ad674705e" providerId="ADAL" clId="{C7A0F6D3-A91F-47F0-97AE-15106ACCE80F}" dt="2024-08-24T10:06:27.832" v="68" actId="26606"/>
          <ac:spMkLst>
            <pc:docMk/>
            <pc:sldMk cId="2511661888" sldId="256"/>
            <ac:spMk id="46" creationId="{C843AFC8-D8D0-4784-B08C-6324FA88E6DD}"/>
          </ac:spMkLst>
        </pc:spChg>
        <pc:spChg chg="add del">
          <ac:chgData name="Pham Huynh Nhat Huy" userId="d653b8b6-cf04-4c9f-bade-167ad674705e" providerId="ADAL" clId="{C7A0F6D3-A91F-47F0-97AE-15106ACCE80F}" dt="2024-08-24T10:06:27.832" v="68" actId="26606"/>
          <ac:spMkLst>
            <pc:docMk/>
            <pc:sldMk cId="2511661888" sldId="256"/>
            <ac:spMk id="47" creationId="{F8E828FC-05B4-4BA4-92D3-3DF79D42D88E}"/>
          </ac:spMkLst>
        </pc:spChg>
        <pc:spChg chg="add del">
          <ac:chgData name="Pham Huynh Nhat Huy" userId="d653b8b6-cf04-4c9f-bade-167ad674705e" providerId="ADAL" clId="{C7A0F6D3-A91F-47F0-97AE-15106ACCE80F}" dt="2024-08-24T10:06:27.832" v="68" actId="26606"/>
          <ac:spMkLst>
            <pc:docMk/>
            <pc:sldMk cId="2511661888" sldId="256"/>
            <ac:spMk id="48" creationId="{854B1A56-8AFB-4D4F-8D98-1E832D6FFE67}"/>
          </ac:spMkLst>
        </pc:spChg>
        <pc:spChg chg="add del">
          <ac:chgData name="Pham Huynh Nhat Huy" userId="d653b8b6-cf04-4c9f-bade-167ad674705e" providerId="ADAL" clId="{C7A0F6D3-A91F-47F0-97AE-15106ACCE80F}" dt="2024-08-24T10:06:31.092" v="70" actId="26606"/>
          <ac:spMkLst>
            <pc:docMk/>
            <pc:sldMk cId="2511661888" sldId="256"/>
            <ac:spMk id="50" creationId="{DE1F88EA-5B85-4782-9A95-9C738F48EC17}"/>
          </ac:spMkLst>
        </pc:spChg>
        <pc:spChg chg="add del">
          <ac:chgData name="Pham Huynh Nhat Huy" userId="d653b8b6-cf04-4c9f-bade-167ad674705e" providerId="ADAL" clId="{C7A0F6D3-A91F-47F0-97AE-15106ACCE80F}" dt="2024-08-24T10:06:31.092" v="70" actId="26606"/>
          <ac:spMkLst>
            <pc:docMk/>
            <pc:sldMk cId="2511661888" sldId="256"/>
            <ac:spMk id="51" creationId="{E9A9E663-1F8A-406B-B295-B1EF8596D1D5}"/>
          </ac:spMkLst>
        </pc:spChg>
        <pc:spChg chg="add del">
          <ac:chgData name="Pham Huynh Nhat Huy" userId="d653b8b6-cf04-4c9f-bade-167ad674705e" providerId="ADAL" clId="{C7A0F6D3-A91F-47F0-97AE-15106ACCE80F}" dt="2024-08-24T10:06:31.092" v="70" actId="26606"/>
          <ac:spMkLst>
            <pc:docMk/>
            <pc:sldMk cId="2511661888" sldId="256"/>
            <ac:spMk id="53" creationId="{E54CE3AD-C754-4F1E-A76F-1EDDF71796A0}"/>
          </ac:spMkLst>
        </pc:spChg>
        <pc:spChg chg="add del">
          <ac:chgData name="Pham Huynh Nhat Huy" userId="d653b8b6-cf04-4c9f-bade-167ad674705e" providerId="ADAL" clId="{C7A0F6D3-A91F-47F0-97AE-15106ACCE80F}" dt="2024-08-24T10:06:31.092" v="70" actId="26606"/>
          <ac:spMkLst>
            <pc:docMk/>
            <pc:sldMk cId="2511661888" sldId="256"/>
            <ac:spMk id="54" creationId="{D238B743-4443-4735-BFC2-B514F64099E8}"/>
          </ac:spMkLst>
        </pc:spChg>
        <pc:spChg chg="add del">
          <ac:chgData name="Pham Huynh Nhat Huy" userId="d653b8b6-cf04-4c9f-bade-167ad674705e" providerId="ADAL" clId="{C7A0F6D3-A91F-47F0-97AE-15106ACCE80F}" dt="2024-08-24T10:10:21.972" v="82"/>
          <ac:spMkLst>
            <pc:docMk/>
            <pc:sldMk cId="2511661888" sldId="256"/>
            <ac:spMk id="56" creationId="{FBDCECDC-EEE3-4128-AA5E-82A8C08796E8}"/>
          </ac:spMkLst>
        </pc:spChg>
        <pc:spChg chg="add del">
          <ac:chgData name="Pham Huynh Nhat Huy" userId="d653b8b6-cf04-4c9f-bade-167ad674705e" providerId="ADAL" clId="{C7A0F6D3-A91F-47F0-97AE-15106ACCE80F}" dt="2024-08-24T10:10:21.972" v="82"/>
          <ac:spMkLst>
            <pc:docMk/>
            <pc:sldMk cId="2511661888" sldId="256"/>
            <ac:spMk id="57" creationId="{1F3985C0-E548-44D2-B30E-F3E42DADE133}"/>
          </ac:spMkLst>
        </pc:spChg>
        <pc:spChg chg="add del">
          <ac:chgData name="Pham Huynh Nhat Huy" userId="d653b8b6-cf04-4c9f-bade-167ad674705e" providerId="ADAL" clId="{C7A0F6D3-A91F-47F0-97AE-15106ACCE80F}" dt="2024-08-24T10:10:21.972" v="82"/>
          <ac:spMkLst>
            <pc:docMk/>
            <pc:sldMk cId="2511661888" sldId="256"/>
            <ac:spMk id="58" creationId="{4260EDE0-989C-4E16-AF94-F652294D828E}"/>
          </ac:spMkLst>
        </pc:spChg>
        <pc:picChg chg="del">
          <ac:chgData name="Pham Huynh Nhat Huy" userId="d653b8b6-cf04-4c9f-bade-167ad674705e" providerId="ADAL" clId="{C7A0F6D3-A91F-47F0-97AE-15106ACCE80F}" dt="2024-08-24T10:05:45.092" v="56" actId="478"/>
          <ac:picMkLst>
            <pc:docMk/>
            <pc:sldMk cId="2511661888" sldId="256"/>
            <ac:picMk id="5" creationId="{32AB2094-DAFB-C9EB-2364-7DA886D8E356}"/>
          </ac:picMkLst>
        </pc:picChg>
        <pc:picChg chg="add del">
          <ac:chgData name="Pham Huynh Nhat Huy" userId="d653b8b6-cf04-4c9f-bade-167ad674705e" providerId="ADAL" clId="{C7A0F6D3-A91F-47F0-97AE-15106ACCE80F}" dt="2024-08-24T10:12:39.009" v="96" actId="26606"/>
          <ac:picMkLst>
            <pc:docMk/>
            <pc:sldMk cId="2511661888" sldId="256"/>
            <ac:picMk id="9" creationId="{25128BB7-D1A3-4F7F-98A3-10B5DCE17448}"/>
          </ac:picMkLst>
        </pc:picChg>
        <pc:picChg chg="add del">
          <ac:chgData name="Pham Huynh Nhat Huy" userId="d653b8b6-cf04-4c9f-bade-167ad674705e" providerId="ADAL" clId="{C7A0F6D3-A91F-47F0-97AE-15106ACCE80F}" dt="2024-08-24T10:12:44.643" v="98" actId="26606"/>
          <ac:picMkLst>
            <pc:docMk/>
            <pc:sldMk cId="2511661888" sldId="256"/>
            <ac:picMk id="11" creationId="{A932DB99-93A2-40E5-BC49-E211DCC03CA7}"/>
          </ac:picMkLst>
        </pc:picChg>
        <pc:picChg chg="add del">
          <ac:chgData name="Pham Huynh Nhat Huy" userId="d653b8b6-cf04-4c9f-bade-167ad674705e" providerId="ADAL" clId="{C7A0F6D3-A91F-47F0-97AE-15106ACCE80F}" dt="2024-08-24T10:12:44.643" v="98" actId="26606"/>
          <ac:picMkLst>
            <pc:docMk/>
            <pc:sldMk cId="2511661888" sldId="256"/>
            <ac:picMk id="15" creationId="{FBE4C130-74CE-48EE-A50F-2ADD6E53B1B2}"/>
          </ac:picMkLst>
        </pc:picChg>
        <pc:picChg chg="add mod">
          <ac:chgData name="Pham Huynh Nhat Huy" userId="d653b8b6-cf04-4c9f-bade-167ad674705e" providerId="ADAL" clId="{C7A0F6D3-A91F-47F0-97AE-15106ACCE80F}" dt="2024-08-26T05:21:39.908" v="2529" actId="34135"/>
          <ac:picMkLst>
            <pc:docMk/>
            <pc:sldMk cId="2511661888" sldId="256"/>
            <ac:picMk id="28" creationId="{9370EBC8-D9C2-576E-5DB3-2A1B7298D33A}"/>
          </ac:picMkLst>
        </pc:picChg>
        <pc:cxnChg chg="add del">
          <ac:chgData name="Pham Huynh Nhat Huy" userId="d653b8b6-cf04-4c9f-bade-167ad674705e" providerId="ADAL" clId="{C7A0F6D3-A91F-47F0-97AE-15106ACCE80F}" dt="2024-08-24T10:12:39.009" v="96" actId="26606"/>
          <ac:cxnSpMkLst>
            <pc:docMk/>
            <pc:sldMk cId="2511661888" sldId="256"/>
            <ac:cxnSpMk id="7" creationId="{6FE641DB-A503-41DE-ACA6-36B41C6C2BE9}"/>
          </ac:cxnSpMkLst>
        </pc:cxnChg>
        <pc:cxnChg chg="add del">
          <ac:chgData name="Pham Huynh Nhat Huy" userId="d653b8b6-cf04-4c9f-bade-167ad674705e" providerId="ADAL" clId="{C7A0F6D3-A91F-47F0-97AE-15106ACCE80F}" dt="2024-08-24T10:06:20.026" v="58" actId="26606"/>
          <ac:cxnSpMkLst>
            <pc:docMk/>
            <pc:sldMk cId="2511661888" sldId="256"/>
            <ac:cxnSpMk id="12" creationId="{EC97561C-9294-4114-A5D6-9CF6CF68AC74}"/>
          </ac:cxnSpMkLst>
        </pc:cxnChg>
        <pc:cxnChg chg="add del">
          <ac:chgData name="Pham Huynh Nhat Huy" userId="d653b8b6-cf04-4c9f-bade-167ad674705e" providerId="ADAL" clId="{C7A0F6D3-A91F-47F0-97AE-15106ACCE80F}" dt="2024-08-24T10:06:21.023" v="60" actId="26606"/>
          <ac:cxnSpMkLst>
            <pc:docMk/>
            <pc:sldMk cId="2511661888" sldId="256"/>
            <ac:cxnSpMk id="21" creationId="{09525C9A-1972-4836-BA7A-706C946EF4DA}"/>
          </ac:cxnSpMkLst>
        </pc:cxnChg>
        <pc:cxnChg chg="add del">
          <ac:chgData name="Pham Huynh Nhat Huy" userId="d653b8b6-cf04-4c9f-bade-167ad674705e" providerId="ADAL" clId="{C7A0F6D3-A91F-47F0-97AE-15106ACCE80F}" dt="2024-08-24T10:06:24.921" v="64" actId="26606"/>
          <ac:cxnSpMkLst>
            <pc:docMk/>
            <pc:sldMk cId="2511661888" sldId="256"/>
            <ac:cxnSpMk id="31" creationId="{EC97561C-9294-4114-A5D6-9CF6CF68AC74}"/>
          </ac:cxnSpMkLst>
        </pc:cxnChg>
        <pc:cxnChg chg="add del">
          <ac:chgData name="Pham Huynh Nhat Huy" userId="d653b8b6-cf04-4c9f-bade-167ad674705e" providerId="ADAL" clId="{C7A0F6D3-A91F-47F0-97AE-15106ACCE80F}" dt="2024-08-24T10:06:24.921" v="64" actId="26606"/>
          <ac:cxnSpMkLst>
            <pc:docMk/>
            <pc:sldMk cId="2511661888" sldId="256"/>
            <ac:cxnSpMk id="34" creationId="{02CC3441-26B3-4381-B3DF-8AE3C288BC0D}"/>
          </ac:cxnSpMkLst>
        </pc:cxnChg>
        <pc:cxnChg chg="add del">
          <ac:chgData name="Pham Huynh Nhat Huy" userId="d653b8b6-cf04-4c9f-bade-167ad674705e" providerId="ADAL" clId="{C7A0F6D3-A91F-47F0-97AE-15106ACCE80F}" dt="2024-08-24T10:06:26.002" v="66" actId="26606"/>
          <ac:cxnSpMkLst>
            <pc:docMk/>
            <pc:sldMk cId="2511661888" sldId="256"/>
            <ac:cxnSpMk id="38" creationId="{EC97561C-9294-4114-A5D6-9CF6CF68AC74}"/>
          </ac:cxnSpMkLst>
        </pc:cxnChg>
        <pc:cxnChg chg="add del">
          <ac:chgData name="Pham Huynh Nhat Huy" userId="d653b8b6-cf04-4c9f-bade-167ad674705e" providerId="ADAL" clId="{C7A0F6D3-A91F-47F0-97AE-15106ACCE80F}" dt="2024-08-24T10:06:27.832" v="68" actId="26606"/>
          <ac:cxnSpMkLst>
            <pc:docMk/>
            <pc:sldMk cId="2511661888" sldId="256"/>
            <ac:cxnSpMk id="45" creationId="{EC97561C-9294-4114-A5D6-9CF6CF68AC74}"/>
          </ac:cxnSpMkLst>
        </pc:cxnChg>
        <pc:cxnChg chg="add del">
          <ac:chgData name="Pham Huynh Nhat Huy" userId="d653b8b6-cf04-4c9f-bade-167ad674705e" providerId="ADAL" clId="{C7A0F6D3-A91F-47F0-97AE-15106ACCE80F}" dt="2024-08-24T10:06:31.092" v="70" actId="26606"/>
          <ac:cxnSpMkLst>
            <pc:docMk/>
            <pc:sldMk cId="2511661888" sldId="256"/>
            <ac:cxnSpMk id="52" creationId="{EC97561C-9294-4114-A5D6-9CF6CF68AC74}"/>
          </ac:cxnSpMkLst>
        </pc:cxnChg>
      </pc:sldChg>
      <pc:sldChg chg="addSp delSp modSp del mod">
        <pc:chgData name="Pham Huynh Nhat Huy" userId="d653b8b6-cf04-4c9f-bade-167ad674705e" providerId="ADAL" clId="{C7A0F6D3-A91F-47F0-97AE-15106ACCE80F}" dt="2024-08-26T02:34:48.207" v="651" actId="47"/>
        <pc:sldMkLst>
          <pc:docMk/>
          <pc:sldMk cId="1211277952" sldId="257"/>
        </pc:sldMkLst>
        <pc:spChg chg="mod">
          <ac:chgData name="Pham Huynh Nhat Huy" userId="d653b8b6-cf04-4c9f-bade-167ad674705e" providerId="ADAL" clId="{C7A0F6D3-A91F-47F0-97AE-15106ACCE80F}" dt="2024-08-26T02:34:18.209" v="646" actId="21"/>
          <ac:spMkLst>
            <pc:docMk/>
            <pc:sldMk cId="1211277952" sldId="257"/>
            <ac:spMk id="2" creationId="{00000000-0000-0000-0000-000000000000}"/>
          </ac:spMkLst>
        </pc:spChg>
        <pc:spChg chg="mod">
          <ac:chgData name="Pham Huynh Nhat Huy" userId="d653b8b6-cf04-4c9f-bade-167ad674705e" providerId="ADAL" clId="{C7A0F6D3-A91F-47F0-97AE-15106ACCE80F}" dt="2024-08-24T10:42:55.206" v="291" actId="27636"/>
          <ac:spMkLst>
            <pc:docMk/>
            <pc:sldMk cId="1211277952" sldId="257"/>
            <ac:spMk id="3" creationId="{00000000-0000-0000-0000-000000000000}"/>
          </ac:spMkLst>
        </pc:spChg>
        <pc:picChg chg="add mod">
          <ac:chgData name="Pham Huynh Nhat Huy" userId="d653b8b6-cf04-4c9f-bade-167ad674705e" providerId="ADAL" clId="{C7A0F6D3-A91F-47F0-97AE-15106ACCE80F}" dt="2024-08-24T10:19:21.713" v="184"/>
          <ac:picMkLst>
            <pc:docMk/>
            <pc:sldMk cId="1211277952" sldId="257"/>
            <ac:picMk id="4" creationId="{A8DCB43A-1A5C-6C45-2C86-629D73E5FDC0}"/>
          </ac:picMkLst>
        </pc:picChg>
        <pc:picChg chg="del">
          <ac:chgData name="Pham Huynh Nhat Huy" userId="d653b8b6-cf04-4c9f-bade-167ad674705e" providerId="ADAL" clId="{C7A0F6D3-A91F-47F0-97AE-15106ACCE80F}" dt="2024-08-24T10:19:11.526" v="183" actId="478"/>
          <ac:picMkLst>
            <pc:docMk/>
            <pc:sldMk cId="1211277952" sldId="257"/>
            <ac:picMk id="5" creationId="{26788BE0-EBB3-52D0-2944-FB92E6759361}"/>
          </ac:picMkLst>
        </pc:picChg>
      </pc:sldChg>
      <pc:sldChg chg="addSp delSp modSp del mod modClrScheme chgLayout">
        <pc:chgData name="Pham Huynh Nhat Huy" userId="d653b8b6-cf04-4c9f-bade-167ad674705e" providerId="ADAL" clId="{C7A0F6D3-A91F-47F0-97AE-15106ACCE80F}" dt="2024-08-26T03:16:17.316" v="984" actId="47"/>
        <pc:sldMkLst>
          <pc:docMk/>
          <pc:sldMk cId="4195909351" sldId="262"/>
        </pc:sldMkLst>
        <pc:spChg chg="del mod ord">
          <ac:chgData name="Pham Huynh Nhat Huy" userId="d653b8b6-cf04-4c9f-bade-167ad674705e" providerId="ADAL" clId="{C7A0F6D3-A91F-47F0-97AE-15106ACCE80F}" dt="2024-08-24T10:46:54.742" v="328" actId="478"/>
          <ac:spMkLst>
            <pc:docMk/>
            <pc:sldMk cId="4195909351" sldId="262"/>
            <ac:spMk id="2" creationId="{00000000-0000-0000-0000-000000000000}"/>
          </ac:spMkLst>
        </pc:spChg>
        <pc:spChg chg="mod ord">
          <ac:chgData name="Pham Huynh Nhat Huy" userId="d653b8b6-cf04-4c9f-bade-167ad674705e" providerId="ADAL" clId="{C7A0F6D3-A91F-47F0-97AE-15106ACCE80F}" dt="2024-08-24T10:53:07.135" v="414" actId="27636"/>
          <ac:spMkLst>
            <pc:docMk/>
            <pc:sldMk cId="4195909351" sldId="262"/>
            <ac:spMk id="3" creationId="{00000000-0000-0000-0000-000000000000}"/>
          </ac:spMkLst>
        </pc:spChg>
        <pc:spChg chg="mod ord">
          <ac:chgData name="Pham Huynh Nhat Huy" userId="d653b8b6-cf04-4c9f-bade-167ad674705e" providerId="ADAL" clId="{C7A0F6D3-A91F-47F0-97AE-15106ACCE80F}" dt="2024-08-24T10:49:31.560" v="391" actId="20577"/>
          <ac:spMkLst>
            <pc:docMk/>
            <pc:sldMk cId="4195909351" sldId="262"/>
            <ac:spMk id="5" creationId="{00000000-0000-0000-0000-000000000000}"/>
          </ac:spMkLst>
        </pc:spChg>
        <pc:spChg chg="del">
          <ac:chgData name="Pham Huynh Nhat Huy" userId="d653b8b6-cf04-4c9f-bade-167ad674705e" providerId="ADAL" clId="{C7A0F6D3-A91F-47F0-97AE-15106ACCE80F}" dt="2024-08-24T10:48:28.746" v="369" actId="478"/>
          <ac:spMkLst>
            <pc:docMk/>
            <pc:sldMk cId="4195909351" sldId="262"/>
            <ac:spMk id="7" creationId="{00000000-0000-0000-0000-000000000000}"/>
          </ac:spMkLst>
        </pc:spChg>
        <pc:spChg chg="add mod">
          <ac:chgData name="Pham Huynh Nhat Huy" userId="d653b8b6-cf04-4c9f-bade-167ad674705e" providerId="ADAL" clId="{C7A0F6D3-A91F-47F0-97AE-15106ACCE80F}" dt="2024-08-24T10:47:48.092" v="364"/>
          <ac:spMkLst>
            <pc:docMk/>
            <pc:sldMk cId="4195909351" sldId="262"/>
            <ac:spMk id="10" creationId="{211E4306-F19B-36BC-131C-3491638DFAF8}"/>
          </ac:spMkLst>
        </pc:spChg>
        <pc:spChg chg="del">
          <ac:chgData name="Pham Huynh Nhat Huy" userId="d653b8b6-cf04-4c9f-bade-167ad674705e" providerId="ADAL" clId="{C7A0F6D3-A91F-47F0-97AE-15106ACCE80F}" dt="2024-08-24T10:48:29.280" v="370" actId="478"/>
          <ac:spMkLst>
            <pc:docMk/>
            <pc:sldMk cId="4195909351" sldId="262"/>
            <ac:spMk id="13" creationId="{00000000-0000-0000-0000-000000000000}"/>
          </ac:spMkLst>
        </pc:spChg>
        <pc:spChg chg="add del mod">
          <ac:chgData name="Pham Huynh Nhat Huy" userId="d653b8b6-cf04-4c9f-bade-167ad674705e" providerId="ADAL" clId="{C7A0F6D3-A91F-47F0-97AE-15106ACCE80F}" dt="2024-08-24T10:48:04.517" v="366"/>
          <ac:spMkLst>
            <pc:docMk/>
            <pc:sldMk cId="4195909351" sldId="262"/>
            <ac:spMk id="14" creationId="{F3DCABFD-89D7-AF01-88F7-DC93ECE3A29F}"/>
          </ac:spMkLst>
        </pc:spChg>
        <pc:spChg chg="add del mod">
          <ac:chgData name="Pham Huynh Nhat Huy" userId="d653b8b6-cf04-4c9f-bade-167ad674705e" providerId="ADAL" clId="{C7A0F6D3-A91F-47F0-97AE-15106ACCE80F}" dt="2024-08-24T10:48:33.277" v="373"/>
          <ac:spMkLst>
            <pc:docMk/>
            <pc:sldMk cId="4195909351" sldId="262"/>
            <ac:spMk id="17" creationId="{62CF9B0F-A946-ADB9-23F3-416A381575FC}"/>
          </ac:spMkLst>
        </pc:spChg>
        <pc:spChg chg="add del mod">
          <ac:chgData name="Pham Huynh Nhat Huy" userId="d653b8b6-cf04-4c9f-bade-167ad674705e" providerId="ADAL" clId="{C7A0F6D3-A91F-47F0-97AE-15106ACCE80F}" dt="2024-08-24T10:49:26.103" v="383" actId="478"/>
          <ac:spMkLst>
            <pc:docMk/>
            <pc:sldMk cId="4195909351" sldId="262"/>
            <ac:spMk id="21" creationId="{28532D2C-2B9F-ABE7-2C75-EBD224CDF359}"/>
          </ac:spMkLst>
        </pc:spChg>
        <pc:picChg chg="del">
          <ac:chgData name="Pham Huynh Nhat Huy" userId="d653b8b6-cf04-4c9f-bade-167ad674705e" providerId="ADAL" clId="{C7A0F6D3-A91F-47F0-97AE-15106ACCE80F}" dt="2024-08-24T10:19:24.244" v="185" actId="478"/>
          <ac:picMkLst>
            <pc:docMk/>
            <pc:sldMk cId="4195909351" sldId="262"/>
            <ac:picMk id="4" creationId="{4E338755-34AB-38BC-16FB-966EF91FBEC5}"/>
          </ac:picMkLst>
        </pc:picChg>
        <pc:picChg chg="add mod">
          <ac:chgData name="Pham Huynh Nhat Huy" userId="d653b8b6-cf04-4c9f-bade-167ad674705e" providerId="ADAL" clId="{C7A0F6D3-A91F-47F0-97AE-15106ACCE80F}" dt="2024-08-24T10:19:25.783" v="186"/>
          <ac:picMkLst>
            <pc:docMk/>
            <pc:sldMk cId="4195909351" sldId="262"/>
            <ac:picMk id="8" creationId="{5BC67F1F-BCD1-7951-5760-7D2FE6C0C40B}"/>
          </ac:picMkLst>
        </pc:picChg>
        <pc:picChg chg="del mod ord">
          <ac:chgData name="Pham Huynh Nhat Huy" userId="d653b8b6-cf04-4c9f-bade-167ad674705e" providerId="ADAL" clId="{C7A0F6D3-A91F-47F0-97AE-15106ACCE80F}" dt="2024-08-24T10:48:02.344" v="365" actId="21"/>
          <ac:picMkLst>
            <pc:docMk/>
            <pc:sldMk cId="4195909351" sldId="262"/>
            <ac:picMk id="11" creationId="{23A1EF7A-D201-73EE-45A4-DF37E2DE996B}"/>
          </ac:picMkLst>
        </pc:picChg>
        <pc:picChg chg="add del mod">
          <ac:chgData name="Pham Huynh Nhat Huy" userId="d653b8b6-cf04-4c9f-bade-167ad674705e" providerId="ADAL" clId="{C7A0F6D3-A91F-47F0-97AE-15106ACCE80F}" dt="2024-08-26T02:27:58.173" v="563" actId="1076"/>
          <ac:picMkLst>
            <pc:docMk/>
            <pc:sldMk cId="4195909351" sldId="262"/>
            <ac:picMk id="15" creationId="{23A1EF7A-D201-73EE-45A4-DF37E2DE996B}"/>
          </ac:picMkLst>
        </pc:picChg>
        <pc:picChg chg="del mod ord">
          <ac:chgData name="Pham Huynh Nhat Huy" userId="d653b8b6-cf04-4c9f-bade-167ad674705e" providerId="ADAL" clId="{C7A0F6D3-A91F-47F0-97AE-15106ACCE80F}" dt="2024-08-24T10:48:21.264" v="367" actId="21"/>
          <ac:picMkLst>
            <pc:docMk/>
            <pc:sldMk cId="4195909351" sldId="262"/>
            <ac:picMk id="18" creationId="{0167F2BF-937F-B241-AB48-D8B5007D2B9B}"/>
          </ac:picMkLst>
        </pc:picChg>
        <pc:picChg chg="add mod">
          <ac:chgData name="Pham Huynh Nhat Huy" userId="d653b8b6-cf04-4c9f-bade-167ad674705e" providerId="ADAL" clId="{C7A0F6D3-A91F-47F0-97AE-15106ACCE80F}" dt="2024-08-26T02:29:16.952" v="613" actId="1076"/>
          <ac:picMkLst>
            <pc:docMk/>
            <pc:sldMk cId="4195909351" sldId="262"/>
            <ac:picMk id="19" creationId="{0167F2BF-937F-B241-AB48-D8B5007D2B9B}"/>
          </ac:picMkLst>
        </pc:picChg>
        <pc:cxnChg chg="del">
          <ac:chgData name="Pham Huynh Nhat Huy" userId="d653b8b6-cf04-4c9f-bade-167ad674705e" providerId="ADAL" clId="{C7A0F6D3-A91F-47F0-97AE-15106ACCE80F}" dt="2024-08-24T10:48:29.670" v="371" actId="478"/>
          <ac:cxnSpMkLst>
            <pc:docMk/>
            <pc:sldMk cId="4195909351" sldId="262"/>
            <ac:cxnSpMk id="9" creationId="{00000000-0000-0000-0000-000000000000}"/>
          </ac:cxnSpMkLst>
        </pc:cxnChg>
      </pc:sldChg>
      <pc:sldChg chg="modSp del mod">
        <pc:chgData name="Pham Huynh Nhat Huy" userId="d653b8b6-cf04-4c9f-bade-167ad674705e" providerId="ADAL" clId="{C7A0F6D3-A91F-47F0-97AE-15106ACCE80F}" dt="2024-08-26T03:27:38.785" v="1266" actId="47"/>
        <pc:sldMkLst>
          <pc:docMk/>
          <pc:sldMk cId="3103854850" sldId="263"/>
        </pc:sldMkLst>
        <pc:spChg chg="mod">
          <ac:chgData name="Pham Huynh Nhat Huy" userId="d653b8b6-cf04-4c9f-bade-167ad674705e" providerId="ADAL" clId="{C7A0F6D3-A91F-47F0-97AE-15106ACCE80F}" dt="2024-08-24T10:39:46.290" v="265"/>
          <ac:spMkLst>
            <pc:docMk/>
            <pc:sldMk cId="3103854850" sldId="263"/>
            <ac:spMk id="2" creationId="{00000000-0000-0000-0000-000000000000}"/>
          </ac:spMkLst>
        </pc:spChg>
        <pc:spChg chg="mod">
          <ac:chgData name="Pham Huynh Nhat Huy" userId="d653b8b6-cf04-4c9f-bade-167ad674705e" providerId="ADAL" clId="{C7A0F6D3-A91F-47F0-97AE-15106ACCE80F}" dt="2024-08-24T10:39:46.290" v="265"/>
          <ac:spMkLst>
            <pc:docMk/>
            <pc:sldMk cId="3103854850" sldId="263"/>
            <ac:spMk id="5" creationId="{00000000-0000-0000-0000-000000000000}"/>
          </ac:spMkLst>
        </pc:spChg>
        <pc:spChg chg="mod">
          <ac:chgData name="Pham Huynh Nhat Huy" userId="d653b8b6-cf04-4c9f-bade-167ad674705e" providerId="ADAL" clId="{C7A0F6D3-A91F-47F0-97AE-15106ACCE80F}" dt="2024-08-24T09:10:57.522" v="26" actId="20577"/>
          <ac:spMkLst>
            <pc:docMk/>
            <pc:sldMk cId="3103854850" sldId="263"/>
            <ac:spMk id="10" creationId="{00000000-0000-0000-0000-000000000000}"/>
          </ac:spMkLst>
        </pc:spChg>
        <pc:picChg chg="mod">
          <ac:chgData name="Pham Huynh Nhat Huy" userId="d653b8b6-cf04-4c9f-bade-167ad674705e" providerId="ADAL" clId="{C7A0F6D3-A91F-47F0-97AE-15106ACCE80F}" dt="2024-08-24T10:39:46.290" v="265"/>
          <ac:picMkLst>
            <pc:docMk/>
            <pc:sldMk cId="3103854850" sldId="263"/>
            <ac:picMk id="13" creationId="{43280341-A85B-D915-0A37-0AA4F0B8FBB3}"/>
          </ac:picMkLst>
        </pc:picChg>
      </pc:sldChg>
      <pc:sldChg chg="modSp del mod">
        <pc:chgData name="Pham Huynh Nhat Huy" userId="d653b8b6-cf04-4c9f-bade-167ad674705e" providerId="ADAL" clId="{C7A0F6D3-A91F-47F0-97AE-15106ACCE80F}" dt="2024-08-26T03:28:58.953" v="1313" actId="47"/>
        <pc:sldMkLst>
          <pc:docMk/>
          <pc:sldMk cId="2503970178" sldId="264"/>
        </pc:sldMkLst>
        <pc:spChg chg="mod">
          <ac:chgData name="Pham Huynh Nhat Huy" userId="d653b8b6-cf04-4c9f-bade-167ad674705e" providerId="ADAL" clId="{C7A0F6D3-A91F-47F0-97AE-15106ACCE80F}" dt="2024-08-24T10:39:46.290" v="265"/>
          <ac:spMkLst>
            <pc:docMk/>
            <pc:sldMk cId="2503970178" sldId="264"/>
            <ac:spMk id="2" creationId="{00000000-0000-0000-0000-000000000000}"/>
          </ac:spMkLst>
        </pc:spChg>
        <pc:spChg chg="mod">
          <ac:chgData name="Pham Huynh Nhat Huy" userId="d653b8b6-cf04-4c9f-bade-167ad674705e" providerId="ADAL" clId="{C7A0F6D3-A91F-47F0-97AE-15106ACCE80F}" dt="2024-08-26T03:27:42.090" v="1267" actId="1076"/>
          <ac:spMkLst>
            <pc:docMk/>
            <pc:sldMk cId="2503970178" sldId="264"/>
            <ac:spMk id="3" creationId="{00000000-0000-0000-0000-000000000000}"/>
          </ac:spMkLst>
        </pc:spChg>
        <pc:spChg chg="mod">
          <ac:chgData name="Pham Huynh Nhat Huy" userId="d653b8b6-cf04-4c9f-bade-167ad674705e" providerId="ADAL" clId="{C7A0F6D3-A91F-47F0-97AE-15106ACCE80F}" dt="2024-08-26T03:28:39.583" v="1312" actId="1076"/>
          <ac:spMkLst>
            <pc:docMk/>
            <pc:sldMk cId="2503970178" sldId="264"/>
            <ac:spMk id="9" creationId="{00000000-0000-0000-0000-000000000000}"/>
          </ac:spMkLst>
        </pc:spChg>
        <pc:picChg chg="mod">
          <ac:chgData name="Pham Huynh Nhat Huy" userId="d653b8b6-cf04-4c9f-bade-167ad674705e" providerId="ADAL" clId="{C7A0F6D3-A91F-47F0-97AE-15106ACCE80F}" dt="2024-08-24T10:39:46.290" v="265"/>
          <ac:picMkLst>
            <pc:docMk/>
            <pc:sldMk cId="2503970178" sldId="264"/>
            <ac:picMk id="13" creationId="{47FC1EFB-E2CE-3A6F-5F46-7D5C345F38E1}"/>
          </ac:picMkLst>
        </pc:picChg>
      </pc:sldChg>
      <pc:sldChg chg="modSp del">
        <pc:chgData name="Pham Huynh Nhat Huy" userId="d653b8b6-cf04-4c9f-bade-167ad674705e" providerId="ADAL" clId="{C7A0F6D3-A91F-47F0-97AE-15106ACCE80F}" dt="2024-08-26T03:39:21.758" v="1496" actId="47"/>
        <pc:sldMkLst>
          <pc:docMk/>
          <pc:sldMk cId="502358902" sldId="265"/>
        </pc:sldMkLst>
        <pc:spChg chg="mod">
          <ac:chgData name="Pham Huynh Nhat Huy" userId="d653b8b6-cf04-4c9f-bade-167ad674705e" providerId="ADAL" clId="{C7A0F6D3-A91F-47F0-97AE-15106ACCE80F}" dt="2024-08-24T10:39:46.290" v="265"/>
          <ac:spMkLst>
            <pc:docMk/>
            <pc:sldMk cId="502358902" sldId="265"/>
            <ac:spMk id="2" creationId="{00000000-0000-0000-0000-000000000000}"/>
          </ac:spMkLst>
        </pc:spChg>
        <pc:picChg chg="mod">
          <ac:chgData name="Pham Huynh Nhat Huy" userId="d653b8b6-cf04-4c9f-bade-167ad674705e" providerId="ADAL" clId="{C7A0F6D3-A91F-47F0-97AE-15106ACCE80F}" dt="2024-08-24T10:39:46.290" v="265"/>
          <ac:picMkLst>
            <pc:docMk/>
            <pc:sldMk cId="502358902" sldId="265"/>
            <ac:picMk id="10" creationId="{FB9FE442-76D9-9E02-156C-E93234BDCCEF}"/>
          </ac:picMkLst>
        </pc:picChg>
        <pc:picChg chg="mod">
          <ac:chgData name="Pham Huynh Nhat Huy" userId="d653b8b6-cf04-4c9f-bade-167ad674705e" providerId="ADAL" clId="{C7A0F6D3-A91F-47F0-97AE-15106ACCE80F}" dt="2024-08-24T10:39:46.290" v="265"/>
          <ac:picMkLst>
            <pc:docMk/>
            <pc:sldMk cId="502358902" sldId="265"/>
            <ac:picMk id="17" creationId="{6F386C06-87ED-B459-36BF-0A5DF3BAC844}"/>
          </ac:picMkLst>
        </pc:picChg>
      </pc:sldChg>
      <pc:sldChg chg="modSp del">
        <pc:chgData name="Pham Huynh Nhat Huy" userId="d653b8b6-cf04-4c9f-bade-167ad674705e" providerId="ADAL" clId="{C7A0F6D3-A91F-47F0-97AE-15106ACCE80F}" dt="2024-08-26T04:13:19.567" v="2232" actId="47"/>
        <pc:sldMkLst>
          <pc:docMk/>
          <pc:sldMk cId="3945890294" sldId="266"/>
        </pc:sldMkLst>
        <pc:spChg chg="mod">
          <ac:chgData name="Pham Huynh Nhat Huy" userId="d653b8b6-cf04-4c9f-bade-167ad674705e" providerId="ADAL" clId="{C7A0F6D3-A91F-47F0-97AE-15106ACCE80F}" dt="2024-08-24T10:39:46.290" v="265"/>
          <ac:spMkLst>
            <pc:docMk/>
            <pc:sldMk cId="3945890294" sldId="266"/>
            <ac:spMk id="2" creationId="{00000000-0000-0000-0000-000000000000}"/>
          </ac:spMkLst>
        </pc:spChg>
        <pc:picChg chg="mod">
          <ac:chgData name="Pham Huynh Nhat Huy" userId="d653b8b6-cf04-4c9f-bade-167ad674705e" providerId="ADAL" clId="{C7A0F6D3-A91F-47F0-97AE-15106ACCE80F}" dt="2024-08-24T10:39:46.290" v="265"/>
          <ac:picMkLst>
            <pc:docMk/>
            <pc:sldMk cId="3945890294" sldId="266"/>
            <ac:picMk id="15" creationId="{D12DE6B4-CD0A-70FE-0C00-38C6821A4105}"/>
          </ac:picMkLst>
        </pc:picChg>
      </pc:sldChg>
      <pc:sldChg chg="modSp del">
        <pc:chgData name="Pham Huynh Nhat Huy" userId="d653b8b6-cf04-4c9f-bade-167ad674705e" providerId="ADAL" clId="{C7A0F6D3-A91F-47F0-97AE-15106ACCE80F}" dt="2024-08-26T04:16:43.526" v="2261" actId="47"/>
        <pc:sldMkLst>
          <pc:docMk/>
          <pc:sldMk cId="1316352441" sldId="285"/>
        </pc:sldMkLst>
        <pc:spChg chg="mod">
          <ac:chgData name="Pham Huynh Nhat Huy" userId="d653b8b6-cf04-4c9f-bade-167ad674705e" providerId="ADAL" clId="{C7A0F6D3-A91F-47F0-97AE-15106ACCE80F}" dt="2024-08-24T10:39:46.290" v="265"/>
          <ac:spMkLst>
            <pc:docMk/>
            <pc:sldMk cId="1316352441" sldId="285"/>
            <ac:spMk id="2" creationId="{00000000-0000-0000-0000-000000000000}"/>
          </ac:spMkLst>
        </pc:spChg>
        <pc:picChg chg="mod">
          <ac:chgData name="Pham Huynh Nhat Huy" userId="d653b8b6-cf04-4c9f-bade-167ad674705e" providerId="ADAL" clId="{C7A0F6D3-A91F-47F0-97AE-15106ACCE80F}" dt="2024-08-24T10:39:46.290" v="265"/>
          <ac:picMkLst>
            <pc:docMk/>
            <pc:sldMk cId="1316352441" sldId="285"/>
            <ac:picMk id="11" creationId="{D3412E81-8353-D80E-EEA5-F9DB8ECBCD8B}"/>
          </ac:picMkLst>
        </pc:picChg>
        <pc:picChg chg="mod">
          <ac:chgData name="Pham Huynh Nhat Huy" userId="d653b8b6-cf04-4c9f-bade-167ad674705e" providerId="ADAL" clId="{C7A0F6D3-A91F-47F0-97AE-15106ACCE80F}" dt="2024-08-24T10:39:46.290" v="265"/>
          <ac:picMkLst>
            <pc:docMk/>
            <pc:sldMk cId="1316352441" sldId="285"/>
            <ac:picMk id="15" creationId="{5687C3BB-DE24-CDB5-740E-50D37E880814}"/>
          </ac:picMkLst>
        </pc:picChg>
      </pc:sldChg>
      <pc:sldChg chg="modSp del mod">
        <pc:chgData name="Pham Huynh Nhat Huy" userId="d653b8b6-cf04-4c9f-bade-167ad674705e" providerId="ADAL" clId="{C7A0F6D3-A91F-47F0-97AE-15106ACCE80F}" dt="2024-08-26T04:48:37.707" v="2465" actId="47"/>
        <pc:sldMkLst>
          <pc:docMk/>
          <pc:sldMk cId="1070548263" sldId="286"/>
        </pc:sldMkLst>
        <pc:spChg chg="mod">
          <ac:chgData name="Pham Huynh Nhat Huy" userId="d653b8b6-cf04-4c9f-bade-167ad674705e" providerId="ADAL" clId="{C7A0F6D3-A91F-47F0-97AE-15106ACCE80F}" dt="2024-08-24T10:39:46.290" v="265"/>
          <ac:spMkLst>
            <pc:docMk/>
            <pc:sldMk cId="1070548263" sldId="286"/>
            <ac:spMk id="2" creationId="{00000000-0000-0000-0000-000000000000}"/>
          </ac:spMkLst>
        </pc:spChg>
        <pc:picChg chg="mod">
          <ac:chgData name="Pham Huynh Nhat Huy" userId="d653b8b6-cf04-4c9f-bade-167ad674705e" providerId="ADAL" clId="{C7A0F6D3-A91F-47F0-97AE-15106ACCE80F}" dt="2024-08-24T10:39:46.290" v="265"/>
          <ac:picMkLst>
            <pc:docMk/>
            <pc:sldMk cId="1070548263" sldId="286"/>
            <ac:picMk id="9" creationId="{D79E0484-2B9E-EF71-2B71-F8891405400B}"/>
          </ac:picMkLst>
        </pc:picChg>
      </pc:sldChg>
      <pc:sldChg chg="modSp del">
        <pc:chgData name="Pham Huynh Nhat Huy" userId="d653b8b6-cf04-4c9f-bade-167ad674705e" providerId="ADAL" clId="{C7A0F6D3-A91F-47F0-97AE-15106ACCE80F}" dt="2024-08-26T04:16:52.926" v="2262" actId="47"/>
        <pc:sldMkLst>
          <pc:docMk/>
          <pc:sldMk cId="3250714752" sldId="287"/>
        </pc:sldMkLst>
        <pc:spChg chg="mod">
          <ac:chgData name="Pham Huynh Nhat Huy" userId="d653b8b6-cf04-4c9f-bade-167ad674705e" providerId="ADAL" clId="{C7A0F6D3-A91F-47F0-97AE-15106ACCE80F}" dt="2024-08-24T10:39:46.290" v="265"/>
          <ac:spMkLst>
            <pc:docMk/>
            <pc:sldMk cId="3250714752" sldId="287"/>
            <ac:spMk id="2" creationId="{00000000-0000-0000-0000-000000000000}"/>
          </ac:spMkLst>
        </pc:spChg>
        <pc:picChg chg="mod">
          <ac:chgData name="Pham Huynh Nhat Huy" userId="d653b8b6-cf04-4c9f-bade-167ad674705e" providerId="ADAL" clId="{C7A0F6D3-A91F-47F0-97AE-15106ACCE80F}" dt="2024-08-24T10:39:46.290" v="265"/>
          <ac:picMkLst>
            <pc:docMk/>
            <pc:sldMk cId="3250714752" sldId="287"/>
            <ac:picMk id="8" creationId="{80E8B8E7-4486-2EBF-AFFA-5B9555643E86}"/>
          </ac:picMkLst>
        </pc:picChg>
        <pc:picChg chg="mod">
          <ac:chgData name="Pham Huynh Nhat Huy" userId="d653b8b6-cf04-4c9f-bade-167ad674705e" providerId="ADAL" clId="{C7A0F6D3-A91F-47F0-97AE-15106ACCE80F}" dt="2024-08-24T10:39:46.290" v="265"/>
          <ac:picMkLst>
            <pc:docMk/>
            <pc:sldMk cId="3250714752" sldId="287"/>
            <ac:picMk id="9" creationId="{0E0CB2ED-5812-AD2C-32CB-D0B2D6EC1E38}"/>
          </ac:picMkLst>
        </pc:picChg>
      </pc:sldChg>
      <pc:sldChg chg="del">
        <pc:chgData name="Pham Huynh Nhat Huy" userId="d653b8b6-cf04-4c9f-bade-167ad674705e" providerId="ADAL" clId="{C7A0F6D3-A91F-47F0-97AE-15106ACCE80F}" dt="2024-08-26T04:18:04.745" v="2263" actId="47"/>
        <pc:sldMkLst>
          <pc:docMk/>
          <pc:sldMk cId="1746011329" sldId="288"/>
        </pc:sldMkLst>
      </pc:sldChg>
      <pc:sldChg chg="delSp modSp del mod">
        <pc:chgData name="Pham Huynh Nhat Huy" userId="d653b8b6-cf04-4c9f-bade-167ad674705e" providerId="ADAL" clId="{C7A0F6D3-A91F-47F0-97AE-15106ACCE80F}" dt="2024-08-26T03:16:24.438" v="985" actId="47"/>
        <pc:sldMkLst>
          <pc:docMk/>
          <pc:sldMk cId="1715614278" sldId="289"/>
        </pc:sldMkLst>
        <pc:spChg chg="mod">
          <ac:chgData name="Pham Huynh Nhat Huy" userId="d653b8b6-cf04-4c9f-bade-167ad674705e" providerId="ADAL" clId="{C7A0F6D3-A91F-47F0-97AE-15106ACCE80F}" dt="2024-08-24T10:42:55.206" v="292" actId="27636"/>
          <ac:spMkLst>
            <pc:docMk/>
            <pc:sldMk cId="1715614278" sldId="289"/>
            <ac:spMk id="2" creationId="{00000000-0000-0000-0000-000000000000}"/>
          </ac:spMkLst>
        </pc:spChg>
        <pc:spChg chg="mod">
          <ac:chgData name="Pham Huynh Nhat Huy" userId="d653b8b6-cf04-4c9f-bade-167ad674705e" providerId="ADAL" clId="{C7A0F6D3-A91F-47F0-97AE-15106ACCE80F}" dt="2024-08-24T10:39:46.384" v="266" actId="27636"/>
          <ac:spMkLst>
            <pc:docMk/>
            <pc:sldMk cId="1715614278" sldId="289"/>
            <ac:spMk id="6" creationId="{E50B43B0-03BC-F8F3-2F06-5BFBEB9C7994}"/>
          </ac:spMkLst>
        </pc:spChg>
        <pc:picChg chg="del">
          <ac:chgData name="Pham Huynh Nhat Huy" userId="d653b8b6-cf04-4c9f-bade-167ad674705e" providerId="ADAL" clId="{C7A0F6D3-A91F-47F0-97AE-15106ACCE80F}" dt="2024-08-24T10:51:29.727" v="405" actId="478"/>
          <ac:picMkLst>
            <pc:docMk/>
            <pc:sldMk cId="1715614278" sldId="289"/>
            <ac:picMk id="4" creationId="{4E338755-34AB-38BC-16FB-966EF91FBEC5}"/>
          </ac:picMkLst>
        </pc:picChg>
      </pc:sldChg>
      <pc:sldChg chg="new del">
        <pc:chgData name="Pham Huynh Nhat Huy" userId="d653b8b6-cf04-4c9f-bade-167ad674705e" providerId="ADAL" clId="{C7A0F6D3-A91F-47F0-97AE-15106ACCE80F}" dt="2024-08-24T10:50:09.017" v="394" actId="47"/>
        <pc:sldMkLst>
          <pc:docMk/>
          <pc:sldMk cId="1871747346" sldId="290"/>
        </pc:sldMkLst>
      </pc:sldChg>
      <pc:sldChg chg="modSp new del mod ord">
        <pc:chgData name="Pham Huynh Nhat Huy" userId="d653b8b6-cf04-4c9f-bade-167ad674705e" providerId="ADAL" clId="{C7A0F6D3-A91F-47F0-97AE-15106ACCE80F}" dt="2024-08-26T02:35:14.196" v="656" actId="47"/>
        <pc:sldMkLst>
          <pc:docMk/>
          <pc:sldMk cId="2798379715" sldId="290"/>
        </pc:sldMkLst>
        <pc:spChg chg="mod">
          <ac:chgData name="Pham Huynh Nhat Huy" userId="d653b8b6-cf04-4c9f-bade-167ad674705e" providerId="ADAL" clId="{C7A0F6D3-A91F-47F0-97AE-15106ACCE80F}" dt="2024-08-26T02:34:59.892" v="652" actId="21"/>
          <ac:spMkLst>
            <pc:docMk/>
            <pc:sldMk cId="2798379715" sldId="290"/>
            <ac:spMk id="2" creationId="{3DBFAF85-C3F3-4F47-5016-7271240CFCAB}"/>
          </ac:spMkLst>
        </pc:spChg>
        <pc:spChg chg="mod">
          <ac:chgData name="Pham Huynh Nhat Huy" userId="d653b8b6-cf04-4c9f-bade-167ad674705e" providerId="ADAL" clId="{C7A0F6D3-A91F-47F0-97AE-15106ACCE80F}" dt="2024-08-24T10:53:39.790" v="418"/>
          <ac:spMkLst>
            <pc:docMk/>
            <pc:sldMk cId="2798379715" sldId="290"/>
            <ac:spMk id="4" creationId="{5BC09972-49D0-5810-005F-EA63E9831A35}"/>
          </ac:spMkLst>
        </pc:spChg>
      </pc:sldChg>
      <pc:sldChg chg="modSp new del mod">
        <pc:chgData name="Pham Huynh Nhat Huy" userId="d653b8b6-cf04-4c9f-bade-167ad674705e" providerId="ADAL" clId="{C7A0F6D3-A91F-47F0-97AE-15106ACCE80F}" dt="2024-08-24T10:49:39.400" v="392" actId="47"/>
        <pc:sldMkLst>
          <pc:docMk/>
          <pc:sldMk cId="3704203636" sldId="290"/>
        </pc:sldMkLst>
        <pc:spChg chg="mod">
          <ac:chgData name="Pham Huynh Nhat Huy" userId="d653b8b6-cf04-4c9f-bade-167ad674705e" providerId="ADAL" clId="{C7A0F6D3-A91F-47F0-97AE-15106ACCE80F}" dt="2024-08-24T10:39:46.290" v="265"/>
          <ac:spMkLst>
            <pc:docMk/>
            <pc:sldMk cId="3704203636" sldId="290"/>
            <ac:spMk id="2" creationId="{6055EFFB-7F60-41AB-C707-23BDD53A2C11}"/>
          </ac:spMkLst>
        </pc:spChg>
        <pc:spChg chg="mod">
          <ac:chgData name="Pham Huynh Nhat Huy" userId="d653b8b6-cf04-4c9f-bade-167ad674705e" providerId="ADAL" clId="{C7A0F6D3-A91F-47F0-97AE-15106ACCE80F}" dt="2024-08-24T10:39:46.290" v="265"/>
          <ac:spMkLst>
            <pc:docMk/>
            <pc:sldMk cId="3704203636" sldId="290"/>
            <ac:spMk id="3" creationId="{B5A12BDE-E470-AA4C-ED73-570CB07C060E}"/>
          </ac:spMkLst>
        </pc:spChg>
        <pc:spChg chg="mod">
          <ac:chgData name="Pham Huynh Nhat Huy" userId="d653b8b6-cf04-4c9f-bade-167ad674705e" providerId="ADAL" clId="{C7A0F6D3-A91F-47F0-97AE-15106ACCE80F}" dt="2024-08-24T10:39:46.290" v="265"/>
          <ac:spMkLst>
            <pc:docMk/>
            <pc:sldMk cId="3704203636" sldId="290"/>
            <ac:spMk id="4" creationId="{11279DD8-9433-57B5-8095-DBDAA9932A08}"/>
          </ac:spMkLst>
        </pc:spChg>
      </pc:sldChg>
      <pc:sldChg chg="modSp new mod">
        <pc:chgData name="Pham Huynh Nhat Huy" userId="d653b8b6-cf04-4c9f-bade-167ad674705e" providerId="ADAL" clId="{C7A0F6D3-A91F-47F0-97AE-15106ACCE80F}" dt="2024-08-26T05:21:35.746" v="2528" actId="34135"/>
        <pc:sldMkLst>
          <pc:docMk/>
          <pc:sldMk cId="1548699752" sldId="291"/>
        </pc:sldMkLst>
        <pc:spChg chg="mod">
          <ac:chgData name="Pham Huynh Nhat Huy" userId="d653b8b6-cf04-4c9f-bade-167ad674705e" providerId="ADAL" clId="{C7A0F6D3-A91F-47F0-97AE-15106ACCE80F}" dt="2024-08-26T05:21:35.746" v="2528" actId="34135"/>
          <ac:spMkLst>
            <pc:docMk/>
            <pc:sldMk cId="1548699752" sldId="291"/>
            <ac:spMk id="2" creationId="{860F0BF4-D744-A0D6-9F1E-814875B8C7BA}"/>
          </ac:spMkLst>
        </pc:spChg>
        <pc:spChg chg="mod">
          <ac:chgData name="Pham Huynh Nhat Huy" userId="d653b8b6-cf04-4c9f-bade-167ad674705e" providerId="ADAL" clId="{C7A0F6D3-A91F-47F0-97AE-15106ACCE80F}" dt="2024-08-26T05:21:35.746" v="2528" actId="34135"/>
          <ac:spMkLst>
            <pc:docMk/>
            <pc:sldMk cId="1548699752" sldId="291"/>
            <ac:spMk id="3" creationId="{611C89F2-DC36-37E3-8C8D-A270D7F97236}"/>
          </ac:spMkLst>
        </pc:spChg>
      </pc:sldChg>
      <pc:sldChg chg="addSp delSp modSp new mod">
        <pc:chgData name="Pham Huynh Nhat Huy" userId="d653b8b6-cf04-4c9f-bade-167ad674705e" providerId="ADAL" clId="{C7A0F6D3-A91F-47F0-97AE-15106ACCE80F}" dt="2024-08-26T05:21:31.952" v="2527" actId="34135"/>
        <pc:sldMkLst>
          <pc:docMk/>
          <pc:sldMk cId="1736495972" sldId="292"/>
        </pc:sldMkLst>
        <pc:spChg chg="mod">
          <ac:chgData name="Pham Huynh Nhat Huy" userId="d653b8b6-cf04-4c9f-bade-167ad674705e" providerId="ADAL" clId="{C7A0F6D3-A91F-47F0-97AE-15106ACCE80F}" dt="2024-08-26T05:21:31.952" v="2527" actId="34135"/>
          <ac:spMkLst>
            <pc:docMk/>
            <pc:sldMk cId="1736495972" sldId="292"/>
            <ac:spMk id="2" creationId="{EE473626-3925-E46E-EFF9-1238D5779E97}"/>
          </ac:spMkLst>
        </pc:spChg>
        <pc:spChg chg="del">
          <ac:chgData name="Pham Huynh Nhat Huy" userId="d653b8b6-cf04-4c9f-bade-167ad674705e" providerId="ADAL" clId="{C7A0F6D3-A91F-47F0-97AE-15106ACCE80F}" dt="2024-08-26T03:40:26.231" v="1497" actId="22"/>
          <ac:spMkLst>
            <pc:docMk/>
            <pc:sldMk cId="1736495972" sldId="292"/>
            <ac:spMk id="3" creationId="{1818A25C-369B-3A4D-0FDF-A0500ECD5FC7}"/>
          </ac:spMkLst>
        </pc:spChg>
        <pc:spChg chg="mod">
          <ac:chgData name="Pham Huynh Nhat Huy" userId="d653b8b6-cf04-4c9f-bade-167ad674705e" providerId="ADAL" clId="{C7A0F6D3-A91F-47F0-97AE-15106ACCE80F}" dt="2024-08-26T05:21:31.952" v="2527" actId="34135"/>
          <ac:spMkLst>
            <pc:docMk/>
            <pc:sldMk cId="1736495972" sldId="292"/>
            <ac:spMk id="4" creationId="{5CD7801B-4B50-DD1C-D845-FC8B958B264E}"/>
          </ac:spMkLst>
        </pc:spChg>
        <pc:spChg chg="add del mod">
          <ac:chgData name="Pham Huynh Nhat Huy" userId="d653b8b6-cf04-4c9f-bade-167ad674705e" providerId="ADAL" clId="{C7A0F6D3-A91F-47F0-97AE-15106ACCE80F}" dt="2024-08-26T03:43:25.393" v="1499" actId="22"/>
          <ac:spMkLst>
            <pc:docMk/>
            <pc:sldMk cId="1736495972" sldId="292"/>
            <ac:spMk id="8" creationId="{7FA8FE67-D8D6-3850-7219-68AC23C7B2E7}"/>
          </ac:spMkLst>
        </pc:spChg>
        <pc:spChg chg="add mod">
          <ac:chgData name="Pham Huynh Nhat Huy" userId="d653b8b6-cf04-4c9f-bade-167ad674705e" providerId="ADAL" clId="{C7A0F6D3-A91F-47F0-97AE-15106ACCE80F}" dt="2024-08-26T05:21:31.952" v="2527" actId="34135"/>
          <ac:spMkLst>
            <pc:docMk/>
            <pc:sldMk cId="1736495972" sldId="292"/>
            <ac:spMk id="12" creationId="{E5C477A8-B1EA-DABE-A748-F5F1F983FB63}"/>
          </ac:spMkLst>
        </pc:spChg>
        <pc:spChg chg="add mod">
          <ac:chgData name="Pham Huynh Nhat Huy" userId="d653b8b6-cf04-4c9f-bade-167ad674705e" providerId="ADAL" clId="{C7A0F6D3-A91F-47F0-97AE-15106ACCE80F}" dt="2024-08-26T04:14:31.420" v="2239"/>
          <ac:spMkLst>
            <pc:docMk/>
            <pc:sldMk cId="1736495972" sldId="292"/>
            <ac:spMk id="13" creationId="{263E72E2-7E28-7B2E-0185-B47CB44ED036}"/>
          </ac:spMkLst>
        </pc:spChg>
        <pc:spChg chg="add mod">
          <ac:chgData name="Pham Huynh Nhat Huy" userId="d653b8b6-cf04-4c9f-bade-167ad674705e" providerId="ADAL" clId="{C7A0F6D3-A91F-47F0-97AE-15106ACCE80F}" dt="2024-08-26T04:14:31.420" v="2239"/>
          <ac:spMkLst>
            <pc:docMk/>
            <pc:sldMk cId="1736495972" sldId="292"/>
            <ac:spMk id="14" creationId="{A4A1CFF2-86E2-EA88-B861-CB316C0DA97D}"/>
          </ac:spMkLst>
        </pc:spChg>
        <pc:spChg chg="add mod">
          <ac:chgData name="Pham Huynh Nhat Huy" userId="d653b8b6-cf04-4c9f-bade-167ad674705e" providerId="ADAL" clId="{C7A0F6D3-A91F-47F0-97AE-15106ACCE80F}" dt="2024-08-26T04:14:31.420" v="2239"/>
          <ac:spMkLst>
            <pc:docMk/>
            <pc:sldMk cId="1736495972" sldId="292"/>
            <ac:spMk id="15" creationId="{A700A75B-C56F-308E-C168-A8915D8468AD}"/>
          </ac:spMkLst>
        </pc:spChg>
        <pc:picChg chg="add del mod ord">
          <ac:chgData name="Pham Huynh Nhat Huy" userId="d653b8b6-cf04-4c9f-bade-167ad674705e" providerId="ADAL" clId="{C7A0F6D3-A91F-47F0-97AE-15106ACCE80F}" dt="2024-08-26T03:43:23.791" v="1498" actId="478"/>
          <ac:picMkLst>
            <pc:docMk/>
            <pc:sldMk cId="1736495972" sldId="292"/>
            <ac:picMk id="6" creationId="{67D461F8-F6F7-93D6-AB7D-8181B1102B45}"/>
          </ac:picMkLst>
        </pc:picChg>
        <pc:picChg chg="add del mod ord">
          <ac:chgData name="Pham Huynh Nhat Huy" userId="d653b8b6-cf04-4c9f-bade-167ad674705e" providerId="ADAL" clId="{C7A0F6D3-A91F-47F0-97AE-15106ACCE80F}" dt="2024-08-26T03:48:04.831" v="1535" actId="478"/>
          <ac:picMkLst>
            <pc:docMk/>
            <pc:sldMk cId="1736495972" sldId="292"/>
            <ac:picMk id="10" creationId="{FA240312-1506-F24B-C605-C5FD0AD0598D}"/>
          </ac:picMkLst>
        </pc:picChg>
      </pc:sldChg>
      <pc:sldChg chg="new del">
        <pc:chgData name="Pham Huynh Nhat Huy" userId="d653b8b6-cf04-4c9f-bade-167ad674705e" providerId="ADAL" clId="{C7A0F6D3-A91F-47F0-97AE-15106ACCE80F}" dt="2024-08-26T04:21:06.655" v="2272" actId="680"/>
        <pc:sldMkLst>
          <pc:docMk/>
          <pc:sldMk cId="1832916380" sldId="293"/>
        </pc:sldMkLst>
      </pc:sldChg>
      <pc:sldChg chg="addSp delSp modSp new mod setBg">
        <pc:chgData name="Pham Huynh Nhat Huy" userId="d653b8b6-cf04-4c9f-bade-167ad674705e" providerId="ADAL" clId="{C7A0F6D3-A91F-47F0-97AE-15106ACCE80F}" dt="2024-08-26T05:21:27.646" v="2526" actId="34135"/>
        <pc:sldMkLst>
          <pc:docMk/>
          <pc:sldMk cId="2417463684" sldId="293"/>
        </pc:sldMkLst>
        <pc:spChg chg="mod">
          <ac:chgData name="Pham Huynh Nhat Huy" userId="d653b8b6-cf04-4c9f-bade-167ad674705e" providerId="ADAL" clId="{C7A0F6D3-A91F-47F0-97AE-15106ACCE80F}" dt="2024-08-26T05:21:27.646" v="2526" actId="34135"/>
          <ac:spMkLst>
            <pc:docMk/>
            <pc:sldMk cId="2417463684" sldId="293"/>
            <ac:spMk id="2" creationId="{3C40F0F1-B6D3-5131-38F1-8ABAC3673DC8}"/>
          </ac:spMkLst>
        </pc:spChg>
        <pc:spChg chg="del">
          <ac:chgData name="Pham Huynh Nhat Huy" userId="d653b8b6-cf04-4c9f-bade-167ad674705e" providerId="ADAL" clId="{C7A0F6D3-A91F-47F0-97AE-15106ACCE80F}" dt="2024-08-26T04:21:10.817" v="2274" actId="22"/>
          <ac:spMkLst>
            <pc:docMk/>
            <pc:sldMk cId="2417463684" sldId="293"/>
            <ac:spMk id="3" creationId="{22B85AEF-D1E7-DF19-F1C6-BC34E192271A}"/>
          </ac:spMkLst>
        </pc:spChg>
        <pc:spChg chg="add del mod">
          <ac:chgData name="Pham Huynh Nhat Huy" userId="d653b8b6-cf04-4c9f-bade-167ad674705e" providerId="ADAL" clId="{C7A0F6D3-A91F-47F0-97AE-15106ACCE80F}" dt="2024-08-26T04:21:35.317" v="2276" actId="22"/>
          <ac:spMkLst>
            <pc:docMk/>
            <pc:sldMk cId="2417463684" sldId="293"/>
            <ac:spMk id="7" creationId="{CD240A45-1301-6FD0-91A0-8868985EF68B}"/>
          </ac:spMkLst>
        </pc:spChg>
        <pc:spChg chg="add del mod">
          <ac:chgData name="Pham Huynh Nhat Huy" userId="d653b8b6-cf04-4c9f-bade-167ad674705e" providerId="ADAL" clId="{C7A0F6D3-A91F-47F0-97AE-15106ACCE80F}" dt="2024-08-26T04:22:05.321" v="2278" actId="22"/>
          <ac:spMkLst>
            <pc:docMk/>
            <pc:sldMk cId="2417463684" sldId="293"/>
            <ac:spMk id="11" creationId="{FDA8031C-126E-BD1A-6878-A31825E997A2}"/>
          </ac:spMkLst>
        </pc:spChg>
        <pc:spChg chg="add del mod">
          <ac:chgData name="Pham Huynh Nhat Huy" userId="d653b8b6-cf04-4c9f-bade-167ad674705e" providerId="ADAL" clId="{C7A0F6D3-A91F-47F0-97AE-15106ACCE80F}" dt="2024-08-26T04:38:52.654" v="2281" actId="22"/>
          <ac:spMkLst>
            <pc:docMk/>
            <pc:sldMk cId="2417463684" sldId="293"/>
            <ac:spMk id="15" creationId="{5C05E57D-FAED-B06A-5D5D-D6FC3757D528}"/>
          </ac:spMkLst>
        </pc:spChg>
        <pc:spChg chg="add del">
          <ac:chgData name="Pham Huynh Nhat Huy" userId="d653b8b6-cf04-4c9f-bade-167ad674705e" providerId="ADAL" clId="{C7A0F6D3-A91F-47F0-97AE-15106ACCE80F}" dt="2024-08-26T04:39:28.414" v="2283" actId="26606"/>
          <ac:spMkLst>
            <pc:docMk/>
            <pc:sldMk cId="2417463684" sldId="293"/>
            <ac:spMk id="21" creationId="{EB02E31B-7031-EE71-EC79-36388D1C64CD}"/>
          </ac:spMkLst>
        </pc:spChg>
        <pc:spChg chg="add del">
          <ac:chgData name="Pham Huynh Nhat Huy" userId="d653b8b6-cf04-4c9f-bade-167ad674705e" providerId="ADAL" clId="{C7A0F6D3-A91F-47F0-97AE-15106ACCE80F}" dt="2024-08-26T04:39:28.414" v="2283" actId="26606"/>
          <ac:spMkLst>
            <pc:docMk/>
            <pc:sldMk cId="2417463684" sldId="293"/>
            <ac:spMk id="32" creationId="{21ECAAB0-702B-4C08-B30F-0AFAC3479ADF}"/>
          </ac:spMkLst>
        </pc:spChg>
        <pc:grpChg chg="add del">
          <ac:chgData name="Pham Huynh Nhat Huy" userId="d653b8b6-cf04-4c9f-bade-167ad674705e" providerId="ADAL" clId="{C7A0F6D3-A91F-47F0-97AE-15106ACCE80F}" dt="2024-08-26T04:39:28.414" v="2283" actId="26606"/>
          <ac:grpSpMkLst>
            <pc:docMk/>
            <pc:sldMk cId="2417463684" sldId="293"/>
            <ac:grpSpMk id="24" creationId="{28A4A409-9242-444A-AC1F-809866828B50}"/>
          </ac:grpSpMkLst>
        </pc:grpChg>
        <pc:picChg chg="add del mod ord">
          <ac:chgData name="Pham Huynh Nhat Huy" userId="d653b8b6-cf04-4c9f-bade-167ad674705e" providerId="ADAL" clId="{C7A0F6D3-A91F-47F0-97AE-15106ACCE80F}" dt="2024-08-26T04:21:34.072" v="2275" actId="478"/>
          <ac:picMkLst>
            <pc:docMk/>
            <pc:sldMk cId="2417463684" sldId="293"/>
            <ac:picMk id="5" creationId="{236179E1-0C59-B602-50BC-B2BC612D8876}"/>
          </ac:picMkLst>
        </pc:picChg>
        <pc:picChg chg="add del mod ord">
          <ac:chgData name="Pham Huynh Nhat Huy" userId="d653b8b6-cf04-4c9f-bade-167ad674705e" providerId="ADAL" clId="{C7A0F6D3-A91F-47F0-97AE-15106ACCE80F}" dt="2024-08-26T04:22:03.503" v="2277" actId="478"/>
          <ac:picMkLst>
            <pc:docMk/>
            <pc:sldMk cId="2417463684" sldId="293"/>
            <ac:picMk id="9" creationId="{7E70B88D-8BCC-EFAD-AEDE-B378AE081F96}"/>
          </ac:picMkLst>
        </pc:picChg>
        <pc:picChg chg="add del mod ord">
          <ac:chgData name="Pham Huynh Nhat Huy" userId="d653b8b6-cf04-4c9f-bade-167ad674705e" providerId="ADAL" clId="{C7A0F6D3-A91F-47F0-97AE-15106ACCE80F}" dt="2024-08-26T04:38:51.240" v="2280" actId="478"/>
          <ac:picMkLst>
            <pc:docMk/>
            <pc:sldMk cId="2417463684" sldId="293"/>
            <ac:picMk id="13" creationId="{EBFB17BD-97CF-4C1F-6C45-CDC3A1C3BB3C}"/>
          </ac:picMkLst>
        </pc:picChg>
        <pc:picChg chg="add mod ord">
          <ac:chgData name="Pham Huynh Nhat Huy" userId="d653b8b6-cf04-4c9f-bade-167ad674705e" providerId="ADAL" clId="{C7A0F6D3-A91F-47F0-97AE-15106ACCE80F}" dt="2024-08-26T05:21:27.646" v="2526" actId="34135"/>
          <ac:picMkLst>
            <pc:docMk/>
            <pc:sldMk cId="2417463684" sldId="293"/>
            <ac:picMk id="17" creationId="{2BB52C73-E8FB-7750-9418-453DEDA0668E}"/>
          </ac:picMkLst>
        </pc:picChg>
      </pc:sldChg>
      <pc:sldChg chg="addSp delSp modSp new mod">
        <pc:chgData name="Pham Huynh Nhat Huy" userId="d653b8b6-cf04-4c9f-bade-167ad674705e" providerId="ADAL" clId="{C7A0F6D3-A91F-47F0-97AE-15106ACCE80F}" dt="2024-08-26T10:30:34.399" v="2530" actId="20577"/>
        <pc:sldMkLst>
          <pc:docMk/>
          <pc:sldMk cId="2751995231" sldId="294"/>
        </pc:sldMkLst>
        <pc:spChg chg="mod">
          <ac:chgData name="Pham Huynh Nhat Huy" userId="d653b8b6-cf04-4c9f-bade-167ad674705e" providerId="ADAL" clId="{C7A0F6D3-A91F-47F0-97AE-15106ACCE80F}" dt="2024-08-26T05:21:23.383" v="2525" actId="34135"/>
          <ac:spMkLst>
            <pc:docMk/>
            <pc:sldMk cId="2751995231" sldId="294"/>
            <ac:spMk id="2" creationId="{3E63D1F4-66A7-444B-C837-29139B059F82}"/>
          </ac:spMkLst>
        </pc:spChg>
        <pc:spChg chg="mod">
          <ac:chgData name="Pham Huynh Nhat Huy" userId="d653b8b6-cf04-4c9f-bade-167ad674705e" providerId="ADAL" clId="{C7A0F6D3-A91F-47F0-97AE-15106ACCE80F}" dt="2024-08-26T10:30:34.399" v="2530" actId="20577"/>
          <ac:spMkLst>
            <pc:docMk/>
            <pc:sldMk cId="2751995231" sldId="294"/>
            <ac:spMk id="3" creationId="{4F784E62-01E0-503E-9A23-B1DF74896547}"/>
          </ac:spMkLst>
        </pc:spChg>
        <pc:spChg chg="add del mod">
          <ac:chgData name="Pham Huynh Nhat Huy" userId="d653b8b6-cf04-4c9f-bade-167ad674705e" providerId="ADAL" clId="{C7A0F6D3-A91F-47F0-97AE-15106ACCE80F}" dt="2024-08-26T05:20:06.561" v="2479" actId="478"/>
          <ac:spMkLst>
            <pc:docMk/>
            <pc:sldMk cId="2751995231" sldId="294"/>
            <ac:spMk id="7" creationId="{0E101CF5-43CD-F73B-8194-21ED7DA99A93}"/>
          </ac:spMkLst>
        </pc:spChg>
        <pc:spChg chg="add mod">
          <ac:chgData name="Pham Huynh Nhat Huy" userId="d653b8b6-cf04-4c9f-bade-167ad674705e" providerId="ADAL" clId="{C7A0F6D3-A91F-47F0-97AE-15106ACCE80F}" dt="2024-08-26T05:21:23.383" v="2525" actId="34135"/>
          <ac:spMkLst>
            <pc:docMk/>
            <pc:sldMk cId="2751995231" sldId="294"/>
            <ac:spMk id="9" creationId="{84CEC1AC-8DD1-A2EB-0AA2-9EF4E40B18BC}"/>
          </ac:spMkLst>
        </pc:spChg>
        <pc:picChg chg="add mod modCrop">
          <ac:chgData name="Pham Huynh Nhat Huy" userId="d653b8b6-cf04-4c9f-bade-167ad674705e" providerId="ADAL" clId="{C7A0F6D3-A91F-47F0-97AE-15106ACCE80F}" dt="2024-08-26T05:21:23.383" v="2525" actId="34135"/>
          <ac:picMkLst>
            <pc:docMk/>
            <pc:sldMk cId="2751995231" sldId="294"/>
            <ac:picMk id="4" creationId="{D043F006-BFBA-A370-F636-52308E0FAA30}"/>
          </ac:picMkLst>
        </pc:picChg>
        <pc:inkChg chg="add del">
          <ac:chgData name="Pham Huynh Nhat Huy" userId="d653b8b6-cf04-4c9f-bade-167ad674705e" providerId="ADAL" clId="{C7A0F6D3-A91F-47F0-97AE-15106ACCE80F}" dt="2024-08-26T05:03:23.178" v="2467" actId="9405"/>
          <ac:inkMkLst>
            <pc:docMk/>
            <pc:sldMk cId="2751995231" sldId="294"/>
            <ac:inkMk id="5" creationId="{6C487E03-4B14-2B1D-164D-9F5EAE72AA46}"/>
          </ac:inkMkLst>
        </pc:inkChg>
      </pc:sldChg>
      <pc:sldMasterChg chg="modSldLayout">
        <pc:chgData name="Pham Huynh Nhat Huy" userId="d653b8b6-cf04-4c9f-bade-167ad674705e" providerId="ADAL" clId="{C7A0F6D3-A91F-47F0-97AE-15106ACCE80F}" dt="2024-08-24T10:09:02.259" v="79" actId="478"/>
        <pc:sldMasterMkLst>
          <pc:docMk/>
          <pc:sldMasterMk cId="623397746" sldId="2147483834"/>
        </pc:sldMasterMkLst>
        <pc:sldLayoutChg chg="addSp delSp modSp mod">
          <pc:chgData name="Pham Huynh Nhat Huy" userId="d653b8b6-cf04-4c9f-bade-167ad674705e" providerId="ADAL" clId="{C7A0F6D3-A91F-47F0-97AE-15106ACCE80F}" dt="2024-08-24T10:09:02.259" v="79" actId="478"/>
          <pc:sldLayoutMkLst>
            <pc:docMk/>
            <pc:sldMasterMk cId="623397746" sldId="2147483834"/>
            <pc:sldLayoutMk cId="1440107848" sldId="2147483838"/>
          </pc:sldLayoutMkLst>
          <pc:picChg chg="add del mod">
            <ac:chgData name="Pham Huynh Nhat Huy" userId="d653b8b6-cf04-4c9f-bade-167ad674705e" providerId="ADAL" clId="{C7A0F6D3-A91F-47F0-97AE-15106ACCE80F}" dt="2024-08-24T10:09:02.259" v="79" actId="478"/>
            <ac:picMkLst>
              <pc:docMk/>
              <pc:sldMasterMk cId="623397746" sldId="2147483834"/>
              <pc:sldLayoutMk cId="1440107848" sldId="2147483838"/>
              <ac:picMk id="9" creationId="{0CDCB159-B5DA-494A-FF1F-6EAF6C5CE34D}"/>
            </ac:picMkLst>
          </pc:picChg>
        </pc:sldLayoutChg>
      </pc:sldMasterChg>
      <pc:sldMasterChg chg="setBg">
        <pc:chgData name="Pham Huynh Nhat Huy" userId="d653b8b6-cf04-4c9f-bade-167ad674705e" providerId="ADAL" clId="{C7A0F6D3-A91F-47F0-97AE-15106ACCE80F}" dt="2024-08-24T10:13:08.923" v="101"/>
        <pc:sldMasterMkLst>
          <pc:docMk/>
          <pc:sldMasterMk cId="177615857" sldId="2147483965"/>
        </pc:sldMasterMkLst>
      </pc:sldMasterChg>
      <pc:sldMasterChg chg="setBg modSldLayout">
        <pc:chgData name="Pham Huynh Nhat Huy" userId="d653b8b6-cf04-4c9f-bade-167ad674705e" providerId="ADAL" clId="{C7A0F6D3-A91F-47F0-97AE-15106ACCE80F}" dt="2024-08-24T10:25:59.931" v="201"/>
        <pc:sldMasterMkLst>
          <pc:docMk/>
          <pc:sldMasterMk cId="31929689" sldId="2147484031"/>
        </pc:sldMasterMkLst>
        <pc:sldLayoutChg chg="modSp">
          <pc:chgData name="Pham Huynh Nhat Huy" userId="d653b8b6-cf04-4c9f-bade-167ad674705e" providerId="ADAL" clId="{C7A0F6D3-A91F-47F0-97AE-15106ACCE80F}" dt="2024-08-24T10:25:59.931" v="201"/>
          <pc:sldLayoutMkLst>
            <pc:docMk/>
            <pc:sldMasterMk cId="31929689" sldId="2147484031"/>
            <pc:sldLayoutMk cId="710548321" sldId="2147484032"/>
          </pc:sldLayoutMkLst>
          <pc:spChg chg="mod">
            <ac:chgData name="Pham Huynh Nhat Huy" userId="d653b8b6-cf04-4c9f-bade-167ad674705e" providerId="ADAL" clId="{C7A0F6D3-A91F-47F0-97AE-15106ACCE80F}" dt="2024-08-24T10:25:59.931" v="201"/>
            <ac:spMkLst>
              <pc:docMk/>
              <pc:sldMasterMk cId="31929689" sldId="2147484031"/>
              <pc:sldLayoutMk cId="710548321" sldId="2147484032"/>
              <ac:spMk id="3" creationId="{00000000-0000-0000-0000-000000000000}"/>
            </ac:spMkLst>
          </pc:spChg>
        </pc:sldLayoutChg>
        <pc:sldLayoutChg chg="setBg">
          <pc:chgData name="Pham Huynh Nhat Huy" userId="d653b8b6-cf04-4c9f-bade-167ad674705e" providerId="ADAL" clId="{C7A0F6D3-A91F-47F0-97AE-15106ACCE80F}" dt="2024-08-24T10:16:13.462" v="152"/>
          <pc:sldLayoutMkLst>
            <pc:docMk/>
            <pc:sldMasterMk cId="31929689" sldId="2147484031"/>
            <pc:sldLayoutMk cId="2820190046" sldId="2147484034"/>
          </pc:sldLayoutMkLst>
        </pc:sldLayoutChg>
        <pc:sldLayoutChg chg="modSp">
          <pc:chgData name="Pham Huynh Nhat Huy" userId="d653b8b6-cf04-4c9f-bade-167ad674705e" providerId="ADAL" clId="{C7A0F6D3-A91F-47F0-97AE-15106ACCE80F}" dt="2024-08-24T10:25:53.066" v="200"/>
          <pc:sldLayoutMkLst>
            <pc:docMk/>
            <pc:sldMasterMk cId="31929689" sldId="2147484031"/>
            <pc:sldLayoutMk cId="3205135241" sldId="2147484036"/>
          </pc:sldLayoutMkLst>
          <pc:spChg chg="mod">
            <ac:chgData name="Pham Huynh Nhat Huy" userId="d653b8b6-cf04-4c9f-bade-167ad674705e" providerId="ADAL" clId="{C7A0F6D3-A91F-47F0-97AE-15106ACCE80F}" dt="2024-08-24T10:25:45.731" v="199"/>
            <ac:spMkLst>
              <pc:docMk/>
              <pc:sldMasterMk cId="31929689" sldId="2147484031"/>
              <pc:sldLayoutMk cId="3205135241" sldId="2147484036"/>
              <ac:spMk id="3" creationId="{00000000-0000-0000-0000-000000000000}"/>
            </ac:spMkLst>
          </pc:spChg>
          <pc:spChg chg="mod">
            <ac:chgData name="Pham Huynh Nhat Huy" userId="d653b8b6-cf04-4c9f-bade-167ad674705e" providerId="ADAL" clId="{C7A0F6D3-A91F-47F0-97AE-15106ACCE80F}" dt="2024-08-24T10:25:53.066" v="200"/>
            <ac:spMkLst>
              <pc:docMk/>
              <pc:sldMasterMk cId="31929689" sldId="2147484031"/>
              <pc:sldLayoutMk cId="3205135241" sldId="2147484036"/>
              <ac:spMk id="5" creationId="{00000000-0000-0000-0000-000000000000}"/>
            </ac:spMkLst>
          </pc:spChg>
        </pc:sldLayoutChg>
        <pc:sldLayoutChg chg="modSp mod">
          <pc:chgData name="Pham Huynh Nhat Huy" userId="d653b8b6-cf04-4c9f-bade-167ad674705e" providerId="ADAL" clId="{C7A0F6D3-A91F-47F0-97AE-15106ACCE80F}" dt="2024-08-24T10:25:20.652" v="198" actId="14100"/>
          <pc:sldLayoutMkLst>
            <pc:docMk/>
            <pc:sldMasterMk cId="31929689" sldId="2147484031"/>
            <pc:sldLayoutMk cId="3373223469" sldId="2147484043"/>
          </pc:sldLayoutMkLst>
          <pc:spChg chg="mod">
            <ac:chgData name="Pham Huynh Nhat Huy" userId="d653b8b6-cf04-4c9f-bade-167ad674705e" providerId="ADAL" clId="{C7A0F6D3-A91F-47F0-97AE-15106ACCE80F}" dt="2024-08-24T10:25:20.652" v="198" actId="14100"/>
            <ac:spMkLst>
              <pc:docMk/>
              <pc:sldMasterMk cId="31929689" sldId="2147484031"/>
              <pc:sldLayoutMk cId="3373223469" sldId="2147484043"/>
              <ac:spMk id="2" creationId="{6041BCFE-C5A4-7B31-D343-CC67F22734A0}"/>
            </ac:spMkLst>
          </pc:spChg>
        </pc:sldLayoutChg>
      </pc:sldMasterChg>
      <pc:sldMasterChg chg="setBg modSldLayout sldLayoutOrd">
        <pc:chgData name="Pham Huynh Nhat Huy" userId="d653b8b6-cf04-4c9f-bade-167ad674705e" providerId="ADAL" clId="{C7A0F6D3-A91F-47F0-97AE-15106ACCE80F}" dt="2024-08-26T02:52:51.653" v="929" actId="179"/>
        <pc:sldMasterMkLst>
          <pc:docMk/>
          <pc:sldMasterMk cId="1169126482" sldId="2147484358"/>
        </pc:sldMasterMkLst>
        <pc:sldLayoutChg chg="addSp modSp mod">
          <pc:chgData name="Pham Huynh Nhat Huy" userId="d653b8b6-cf04-4c9f-bade-167ad674705e" providerId="ADAL" clId="{C7A0F6D3-A91F-47F0-97AE-15106ACCE80F}" dt="2024-08-26T02:52:34.676" v="925" actId="179"/>
          <pc:sldLayoutMkLst>
            <pc:docMk/>
            <pc:sldMasterMk cId="1169126482" sldId="2147484358"/>
            <pc:sldLayoutMk cId="175001350" sldId="2147484360"/>
          </pc:sldLayoutMkLst>
          <pc:spChg chg="mod">
            <ac:chgData name="Pham Huynh Nhat Huy" userId="d653b8b6-cf04-4c9f-bade-167ad674705e" providerId="ADAL" clId="{C7A0F6D3-A91F-47F0-97AE-15106ACCE80F}" dt="2024-08-24T10:43:50.865" v="306" actId="113"/>
            <ac:spMkLst>
              <pc:docMk/>
              <pc:sldMasterMk cId="1169126482" sldId="2147484358"/>
              <pc:sldLayoutMk cId="175001350" sldId="2147484360"/>
              <ac:spMk id="2" creationId="{00000000-0000-0000-0000-000000000000}"/>
            </ac:spMkLst>
          </pc:spChg>
          <pc:spChg chg="mod">
            <ac:chgData name="Pham Huynh Nhat Huy" userId="d653b8b6-cf04-4c9f-bade-167ad674705e" providerId="ADAL" clId="{C7A0F6D3-A91F-47F0-97AE-15106ACCE80F}" dt="2024-08-26T02:52:34.676" v="925" actId="179"/>
            <ac:spMkLst>
              <pc:docMk/>
              <pc:sldMasterMk cId="1169126482" sldId="2147484358"/>
              <pc:sldLayoutMk cId="175001350" sldId="2147484360"/>
              <ac:spMk id="3" creationId="{00000000-0000-0000-0000-000000000000}"/>
            </ac:spMkLst>
          </pc:spChg>
          <pc:picChg chg="add mod">
            <ac:chgData name="Pham Huynh Nhat Huy" userId="d653b8b6-cf04-4c9f-bade-167ad674705e" providerId="ADAL" clId="{C7A0F6D3-A91F-47F0-97AE-15106ACCE80F}" dt="2024-08-24T10:45:48.237" v="326"/>
            <ac:picMkLst>
              <pc:docMk/>
              <pc:sldMasterMk cId="1169126482" sldId="2147484358"/>
              <pc:sldLayoutMk cId="175001350" sldId="2147484360"/>
              <ac:picMk id="7" creationId="{C63FE568-4AF3-3D2A-7090-D767F32D92B2}"/>
            </ac:picMkLst>
          </pc:picChg>
        </pc:sldLayoutChg>
        <pc:sldLayoutChg chg="addSp delSp modSp mod ord">
          <pc:chgData name="Pham Huynh Nhat Huy" userId="d653b8b6-cf04-4c9f-bade-167ad674705e" providerId="ADAL" clId="{C7A0F6D3-A91F-47F0-97AE-15106ACCE80F}" dt="2024-08-26T02:52:51.653" v="929" actId="179"/>
          <pc:sldLayoutMkLst>
            <pc:docMk/>
            <pc:sldMasterMk cId="989551817" sldId="2147484376"/>
            <pc:sldLayoutMk cId="2508344050" sldId="2147484362"/>
          </pc:sldLayoutMkLst>
          <pc:spChg chg="del">
            <ac:chgData name="Pham Huynh Nhat Huy" userId="d653b8b6-cf04-4c9f-bade-167ad674705e" providerId="ADAL" clId="{C7A0F6D3-A91F-47F0-97AE-15106ACCE80F}" dt="2024-08-24T10:50:29.609" v="396" actId="478"/>
            <ac:spMkLst>
              <pc:docMk/>
              <pc:sldMasterMk cId="989551817" sldId="2147484376"/>
              <pc:sldLayoutMk cId="2508344050" sldId="2147484362"/>
              <ac:spMk id="2" creationId="{00000000-0000-0000-0000-000000000000}"/>
            </ac:spMkLst>
          </pc:spChg>
          <pc:spChg chg="mod">
            <ac:chgData name="Pham Huynh Nhat Huy" userId="d653b8b6-cf04-4c9f-bade-167ad674705e" providerId="ADAL" clId="{C7A0F6D3-A91F-47F0-97AE-15106ACCE80F}" dt="2024-08-26T02:52:48.107" v="928" actId="179"/>
            <ac:spMkLst>
              <pc:docMk/>
              <pc:sldMasterMk cId="989551817" sldId="2147484376"/>
              <pc:sldLayoutMk cId="2508344050" sldId="2147484362"/>
              <ac:spMk id="3" creationId="{00000000-0000-0000-0000-000000000000}"/>
            </ac:spMkLst>
          </pc:spChg>
          <pc:spChg chg="mod">
            <ac:chgData name="Pham Huynh Nhat Huy" userId="d653b8b6-cf04-4c9f-bade-167ad674705e" providerId="ADAL" clId="{C7A0F6D3-A91F-47F0-97AE-15106ACCE80F}" dt="2024-08-26T02:52:51.653" v="929" actId="179"/>
            <ac:spMkLst>
              <pc:docMk/>
              <pc:sldMasterMk cId="989551817" sldId="2147484376"/>
              <pc:sldLayoutMk cId="2508344050" sldId="2147484362"/>
              <ac:spMk id="4" creationId="{00000000-0000-0000-0000-000000000000}"/>
            </ac:spMkLst>
          </pc:spChg>
          <pc:spChg chg="add mod">
            <ac:chgData name="Pham Huynh Nhat Huy" userId="d653b8b6-cf04-4c9f-bade-167ad674705e" providerId="ADAL" clId="{C7A0F6D3-A91F-47F0-97AE-15106ACCE80F}" dt="2024-08-24T10:50:30.093" v="397"/>
            <ac:spMkLst>
              <pc:docMk/>
              <pc:sldMasterMk cId="989551817" sldId="2147484376"/>
              <pc:sldLayoutMk cId="2508344050" sldId="2147484362"/>
              <ac:spMk id="8" creationId="{C036F1FB-93A2-6D80-5055-62114452A3E7}"/>
            </ac:spMkLst>
          </pc:spChg>
          <pc:picChg chg="add mod">
            <ac:chgData name="Pham Huynh Nhat Huy" userId="d653b8b6-cf04-4c9f-bade-167ad674705e" providerId="ADAL" clId="{C7A0F6D3-A91F-47F0-97AE-15106ACCE80F}" dt="2024-08-24T10:51:12.364" v="404"/>
            <ac:picMkLst>
              <pc:docMk/>
              <pc:sldMasterMk cId="989551817" sldId="2147484376"/>
              <pc:sldLayoutMk cId="2508344050" sldId="2147484362"/>
              <ac:picMk id="9" creationId="{51757234-C5A9-895B-425B-5CCD81355D9D}"/>
            </ac:picMkLst>
          </pc:picChg>
        </pc:sldLayoutChg>
        <pc:sldLayoutChg chg="addSp delSp modSp mod ord">
          <pc:chgData name="Pham Huynh Nhat Huy" userId="d653b8b6-cf04-4c9f-bade-167ad674705e" providerId="ADAL" clId="{C7A0F6D3-A91F-47F0-97AE-15106ACCE80F}" dt="2024-08-26T02:52:43.520" v="927" actId="179"/>
          <pc:sldLayoutMkLst>
            <pc:docMk/>
            <pc:sldMasterMk cId="989551817" sldId="2147484376"/>
            <pc:sldLayoutMk cId="3355691783" sldId="2147484363"/>
          </pc:sldLayoutMkLst>
          <pc:spChg chg="del">
            <ac:chgData name="Pham Huynh Nhat Huy" userId="d653b8b6-cf04-4c9f-bade-167ad674705e" providerId="ADAL" clId="{C7A0F6D3-A91F-47F0-97AE-15106ACCE80F}" dt="2024-08-24T10:42:11.666" v="284" actId="478"/>
            <ac:spMkLst>
              <pc:docMk/>
              <pc:sldMasterMk cId="989551817" sldId="2147484376"/>
              <pc:sldLayoutMk cId="3355691783" sldId="2147484363"/>
              <ac:spMk id="2" creationId="{00000000-0000-0000-0000-000000000000}"/>
            </ac:spMkLst>
          </pc:spChg>
          <pc:spChg chg="mod">
            <ac:chgData name="Pham Huynh Nhat Huy" userId="d653b8b6-cf04-4c9f-bade-167ad674705e" providerId="ADAL" clId="{C7A0F6D3-A91F-47F0-97AE-15106ACCE80F}" dt="2024-08-26T02:19:18.928" v="541" actId="123"/>
            <ac:spMkLst>
              <pc:docMk/>
              <pc:sldMasterMk cId="989551817" sldId="2147484376"/>
              <pc:sldLayoutMk cId="3355691783" sldId="2147484363"/>
              <ac:spMk id="3" creationId="{00000000-0000-0000-0000-000000000000}"/>
            </ac:spMkLst>
          </pc:spChg>
          <pc:spChg chg="mod">
            <ac:chgData name="Pham Huynh Nhat Huy" userId="d653b8b6-cf04-4c9f-bade-167ad674705e" providerId="ADAL" clId="{C7A0F6D3-A91F-47F0-97AE-15106ACCE80F}" dt="2024-08-26T02:52:38.962" v="926" actId="179"/>
            <ac:spMkLst>
              <pc:docMk/>
              <pc:sldMasterMk cId="989551817" sldId="2147484376"/>
              <pc:sldLayoutMk cId="3355691783" sldId="2147484363"/>
              <ac:spMk id="4" creationId="{00000000-0000-0000-0000-000000000000}"/>
            </ac:spMkLst>
          </pc:spChg>
          <pc:spChg chg="mod">
            <ac:chgData name="Pham Huynh Nhat Huy" userId="d653b8b6-cf04-4c9f-bade-167ad674705e" providerId="ADAL" clId="{C7A0F6D3-A91F-47F0-97AE-15106ACCE80F}" dt="2024-08-26T02:19:18.928" v="541" actId="123"/>
            <ac:spMkLst>
              <pc:docMk/>
              <pc:sldMasterMk cId="989551817" sldId="2147484376"/>
              <pc:sldLayoutMk cId="3355691783" sldId="2147484363"/>
              <ac:spMk id="5" creationId="{00000000-0000-0000-0000-000000000000}"/>
            </ac:spMkLst>
          </pc:spChg>
          <pc:spChg chg="mod">
            <ac:chgData name="Pham Huynh Nhat Huy" userId="d653b8b6-cf04-4c9f-bade-167ad674705e" providerId="ADAL" clId="{C7A0F6D3-A91F-47F0-97AE-15106ACCE80F}" dt="2024-08-26T02:52:43.520" v="927" actId="179"/>
            <ac:spMkLst>
              <pc:docMk/>
              <pc:sldMasterMk cId="989551817" sldId="2147484376"/>
              <pc:sldLayoutMk cId="3355691783" sldId="2147484363"/>
              <ac:spMk id="6" creationId="{00000000-0000-0000-0000-000000000000}"/>
            </ac:spMkLst>
          </pc:spChg>
          <pc:spChg chg="add del mod">
            <ac:chgData name="Pham Huynh Nhat Huy" userId="d653b8b6-cf04-4c9f-bade-167ad674705e" providerId="ADAL" clId="{C7A0F6D3-A91F-47F0-97AE-15106ACCE80F}" dt="2024-08-24T10:47:29.544" v="362" actId="478"/>
            <ac:spMkLst>
              <pc:docMk/>
              <pc:sldMasterMk cId="989551817" sldId="2147484376"/>
              <pc:sldLayoutMk cId="3355691783" sldId="2147484363"/>
              <ac:spMk id="10" creationId="{CB0CE41F-D284-41C8-4DBB-FDF0A63F1923}"/>
            </ac:spMkLst>
          </pc:spChg>
          <pc:spChg chg="add mod">
            <ac:chgData name="Pham Huynh Nhat Huy" userId="d653b8b6-cf04-4c9f-bade-167ad674705e" providerId="ADAL" clId="{C7A0F6D3-A91F-47F0-97AE-15106ACCE80F}" dt="2024-08-24T10:47:34.367" v="363"/>
            <ac:spMkLst>
              <pc:docMk/>
              <pc:sldMasterMk cId="989551817" sldId="2147484376"/>
              <pc:sldLayoutMk cId="3355691783" sldId="2147484363"/>
              <ac:spMk id="12" creationId="{91858B73-1257-CB47-3B71-25DD1B2FAEEC}"/>
            </ac:spMkLst>
          </pc:spChg>
          <pc:picChg chg="add mod">
            <ac:chgData name="Pham Huynh Nhat Huy" userId="d653b8b6-cf04-4c9f-bade-167ad674705e" providerId="ADAL" clId="{C7A0F6D3-A91F-47F0-97AE-15106ACCE80F}" dt="2024-08-24T10:45:50.647" v="327"/>
            <ac:picMkLst>
              <pc:docMk/>
              <pc:sldMasterMk cId="989551817" sldId="2147484376"/>
              <pc:sldLayoutMk cId="3355691783" sldId="2147484363"/>
              <ac:picMk id="11" creationId="{28C543F2-1A04-9500-46E0-1993B755183A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AFD21-64C6-4BF1-A2BF-7040BCFD94A8}" type="datetimeFigureOut">
              <a:rPr lang="en-AU" smtClean="0"/>
              <a:t>28/03/2025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C1A76-54F5-4493-804C-362FBF94B8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8950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B56C0-167D-5C1A-74FE-C18BBBFC0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5F476-927F-0F27-4A0F-C0BD55924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67BA4-61FB-424F-582C-1C47B02FC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9BE0-378C-4983-B632-4DA0AC5C8C1B}" type="datetimeFigureOut">
              <a:rPr lang="en-AU" smtClean="0"/>
              <a:t>28/03/2025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8139B-4875-9243-0012-6D02B96B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2D5E1-18D0-3799-6ECD-6364A6BF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9CBD-FC77-4482-9124-6536EDECB6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692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10A6-54AC-8F0F-78DD-3A72787F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1D165-D726-0D45-C1A5-1229DD0CB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0F849-486E-E056-21EC-85A1F354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9BE0-378C-4983-B632-4DA0AC5C8C1B}" type="datetimeFigureOut">
              <a:rPr lang="en-AU" smtClean="0"/>
              <a:t>28/03/2025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008B9-761C-249C-BD88-07F86C630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8213B-F34B-449C-279C-498A19E2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9CBD-FC77-4482-9124-6536EDECB6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873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CAACA1-72DA-7990-F532-F649EBE64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CD5F0-9AE3-C78D-3449-0C23562FC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90532-2050-9E7D-A61F-EF59D572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9BE0-378C-4983-B632-4DA0AC5C8C1B}" type="datetimeFigureOut">
              <a:rPr lang="en-AU" smtClean="0"/>
              <a:t>28/03/2025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C464D-93F4-159E-4D12-472448836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71786-C7DF-554F-DE2F-F3EAD9C1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9CBD-FC77-4482-9124-6536EDECB6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4963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1059582"/>
            <a:ext cx="3671292" cy="360189"/>
          </a:xfrm>
        </p:spPr>
        <p:txBody>
          <a:bodyPr anchor="t">
            <a:noAutofit/>
          </a:bodyPr>
          <a:lstStyle>
            <a:lvl1pPr marL="0" indent="0" algn="just">
              <a:buNone/>
              <a:defRPr sz="13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1488827"/>
            <a:ext cx="3671292" cy="2854574"/>
          </a:xfrm>
        </p:spPr>
        <p:txBody>
          <a:bodyPr anchor="t">
            <a:normAutofit/>
          </a:bodyPr>
          <a:lstStyle>
            <a:lvl1pPr marL="228600" indent="-228600" algn="just">
              <a:buSzPct val="100000"/>
              <a:buFont typeface="Wingdings" panose="05000000000000000000" pitchFamily="2" charset="2"/>
              <a:buChar char="v"/>
              <a:defRPr sz="1300"/>
            </a:lvl1pPr>
            <a:lvl2pPr marL="288925" indent="-114300" algn="just">
              <a:buSzPct val="100000"/>
              <a:buFont typeface="Arial" panose="020B0604020202020204" pitchFamily="34" charset="0"/>
              <a:buChar char="•"/>
              <a:defRPr sz="1200"/>
            </a:lvl2pPr>
            <a:lvl3pPr marL="685800" indent="0">
              <a:buFontTx/>
              <a:buNone/>
              <a:defRPr sz="1050"/>
            </a:lvl3pPr>
            <a:lvl4pPr marL="1028700" indent="0">
              <a:buFontTx/>
              <a:buNone/>
              <a:defRPr sz="800"/>
            </a:lvl4pPr>
            <a:lvl5pPr marL="1371600" indent="0">
              <a:buFontTx/>
              <a:buNone/>
              <a:defRPr sz="8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5975" y="1055851"/>
            <a:ext cx="3671292" cy="363919"/>
          </a:xfrm>
        </p:spPr>
        <p:txBody>
          <a:bodyPr anchor="t">
            <a:noAutofit/>
          </a:bodyPr>
          <a:lstStyle>
            <a:lvl1pPr marL="0" indent="0" algn="just">
              <a:buNone/>
              <a:defRPr sz="13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1488047"/>
            <a:ext cx="3671292" cy="2855354"/>
          </a:xfrm>
        </p:spPr>
        <p:txBody>
          <a:bodyPr anchor="t">
            <a:normAutofit/>
          </a:bodyPr>
          <a:lstStyle>
            <a:lvl1pPr marL="228600" indent="-228600" algn="just">
              <a:buSzPct val="100000"/>
              <a:buFont typeface="Wingdings" panose="05000000000000000000" pitchFamily="2" charset="2"/>
              <a:buChar char="v"/>
              <a:defRPr sz="1300"/>
            </a:lvl1pPr>
            <a:lvl2pPr marL="288925" indent="-114300" algn="just">
              <a:buSzPct val="100000"/>
              <a:buFont typeface="Arial" panose="020B0604020202020204" pitchFamily="34" charset="0"/>
              <a:buChar char="•"/>
              <a:defRPr sz="1200"/>
            </a:lvl2pPr>
            <a:lvl3pPr marL="685800" indent="0">
              <a:buFontTx/>
              <a:buNone/>
              <a:defRPr sz="1000"/>
            </a:lvl3pPr>
            <a:lvl4pPr marL="1028700" indent="0">
              <a:buFontTx/>
              <a:buNone/>
              <a:defRPr sz="800"/>
            </a:lvl4pPr>
            <a:lvl5pPr marL="1371600" indent="0">
              <a:buFontTx/>
              <a:buNone/>
              <a:defRPr sz="8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9BE0-378C-4983-B632-4DA0AC5C8C1B}" type="datetimeFigureOut">
              <a:rPr lang="en-AU" smtClean="0"/>
              <a:t>28/03/2025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9CBD-FC77-4482-9124-6536EDECB604}" type="slidenum">
              <a:rPr lang="en-AU" smtClean="0"/>
              <a:t>‹#›</a:t>
            </a:fld>
            <a:endParaRPr lang="en-AU"/>
          </a:p>
        </p:txBody>
      </p:sp>
      <p:pic>
        <p:nvPicPr>
          <p:cNvPr id="11" name="Picture 10" descr="A blue letter on a black background&#10;&#10;Description automatically generated">
            <a:extLst>
              <a:ext uri="{FF2B5EF4-FFF2-40B4-BE49-F238E27FC236}">
                <a16:creationId xmlns:a16="http://schemas.microsoft.com/office/drawing/2014/main" id="{28C543F2-1A04-9500-46E0-1993B75518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40760"/>
            <a:ext cx="1440160" cy="5415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1858B73-1257-CB47-3B71-25DD1B2FA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473223"/>
          </a:xfrm>
        </p:spPr>
        <p:txBody>
          <a:bodyPr>
            <a:no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691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1056631"/>
            <a:ext cx="3671291" cy="3286770"/>
          </a:xfrm>
        </p:spPr>
        <p:txBody>
          <a:bodyPr anchor="t">
            <a:normAutofit/>
          </a:bodyPr>
          <a:lstStyle>
            <a:lvl1pPr marL="228600" indent="-228600" algn="just">
              <a:buSzPct val="100000"/>
              <a:buFont typeface="Wingdings" panose="05000000000000000000" pitchFamily="2" charset="2"/>
              <a:buChar char="v"/>
              <a:defRPr sz="1300"/>
            </a:lvl1pPr>
            <a:lvl2pPr marL="288925" indent="-114300" algn="just">
              <a:buSzPct val="100000"/>
              <a:buFont typeface="Arial" panose="020B0604020202020204" pitchFamily="34" charset="0"/>
              <a:buChar char="•"/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1055850"/>
            <a:ext cx="3671292" cy="3287549"/>
          </a:xfrm>
        </p:spPr>
        <p:txBody>
          <a:bodyPr anchor="t">
            <a:normAutofit/>
          </a:bodyPr>
          <a:lstStyle>
            <a:lvl1pPr marL="228600" indent="-228600" algn="just">
              <a:buSzPct val="100000"/>
              <a:buFont typeface="Wingdings" panose="05000000000000000000" pitchFamily="2" charset="2"/>
              <a:buChar char="v"/>
              <a:defRPr sz="1300"/>
            </a:lvl1pPr>
            <a:lvl2pPr marL="288925" indent="-114300" algn="just">
              <a:buSzPct val="100000"/>
              <a:buFont typeface="Arial" panose="020B0604020202020204" pitchFamily="34" charset="0"/>
              <a:buChar char="•"/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9BE0-378C-4983-B632-4DA0AC5C8C1B}" type="datetimeFigureOut">
              <a:rPr lang="en-AU" smtClean="0"/>
              <a:t>28/03/2025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9CBD-FC77-4482-9124-6536EDECB604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036F1FB-93A2-6D80-5055-62114452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473223"/>
          </a:xfrm>
        </p:spPr>
        <p:txBody>
          <a:bodyPr>
            <a:no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 descr="A blue letter on a black background&#10;&#10;Description automatically generated">
            <a:extLst>
              <a:ext uri="{FF2B5EF4-FFF2-40B4-BE49-F238E27FC236}">
                <a16:creationId xmlns:a16="http://schemas.microsoft.com/office/drawing/2014/main" id="{51757234-C5A9-895B-425B-5CCD81355D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40760"/>
            <a:ext cx="1440160" cy="5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4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1878-FABB-2AB7-40C3-076C9B4D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A837E-EAE1-9C8F-E372-6E4A6DCC1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A9757-A3EB-BB77-2C58-F5BDF2CAF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9BE0-378C-4983-B632-4DA0AC5C8C1B}" type="datetimeFigureOut">
              <a:rPr lang="en-AU" smtClean="0"/>
              <a:t>28/03/2025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1420-9A90-7DD9-C50D-5B180EF8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BC613-5A12-E1C0-7906-F79302BE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9CBD-FC77-4482-9124-6536EDECB604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 descr="A blue letter on a black background&#10;&#10;Description automatically generated">
            <a:extLst>
              <a:ext uri="{FF2B5EF4-FFF2-40B4-BE49-F238E27FC236}">
                <a16:creationId xmlns:a16="http://schemas.microsoft.com/office/drawing/2014/main" id="{99F79806-0DF1-6317-906E-1DF2701F52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40760"/>
            <a:ext cx="1440160" cy="5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8D29E-95D0-D526-C020-BEFA5881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5B2B3-436A-C68D-784D-C5960E4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93BDC-5940-D25D-0FDA-4E4FB301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9BE0-378C-4983-B632-4DA0AC5C8C1B}" type="datetimeFigureOut">
              <a:rPr lang="en-AU" smtClean="0"/>
              <a:t>28/03/2025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2CF6A-3769-9EA8-EC78-F4BE4A550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C18F7-FD6E-FB9C-9848-B91EC3CE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9CBD-FC77-4482-9124-6536EDECB6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642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6439-2A49-BC92-46F4-CCA06FF32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258CD-C9B2-0387-F646-54F663E4E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033D6-9247-B968-B361-BD85B9CD1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090FE-4BD8-DD73-60D7-5EA6079F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9BE0-378C-4983-B632-4DA0AC5C8C1B}" type="datetimeFigureOut">
              <a:rPr lang="en-AU" smtClean="0"/>
              <a:t>28/03/2025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3B84A-F787-AFD7-062D-D0C61E74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4F170-743D-8A91-57BE-15B6CAAD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9CBD-FC77-4482-9124-6536EDECB604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 descr="A blue letter on a black background&#10;&#10;Description automatically generated">
            <a:extLst>
              <a:ext uri="{FF2B5EF4-FFF2-40B4-BE49-F238E27FC236}">
                <a16:creationId xmlns:a16="http://schemas.microsoft.com/office/drawing/2014/main" id="{AE096AD4-1CD5-1C2D-024A-C1288CB8BB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40760"/>
            <a:ext cx="1440160" cy="5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8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42D23-84EE-74FE-4807-4B23BFE78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08F75-601A-88D7-0141-1CDDDC0BD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6017B-52A8-2FCE-07BA-B00E8FD99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DADF17-74EE-F112-1C9D-7D768732A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27BDE6-A579-0B0C-0440-28DFCAAB6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99A1E2-85E7-33DC-D3A6-205260E2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9BE0-378C-4983-B632-4DA0AC5C8C1B}" type="datetimeFigureOut">
              <a:rPr lang="en-AU" smtClean="0"/>
              <a:t>28/03/2025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92A55F-4879-2460-4F85-BAFE3AAD4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49770-C1C0-45B8-ED31-7DC5A5F7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9CBD-FC77-4482-9124-6536EDECB604}" type="slidenum">
              <a:rPr lang="en-AU" smtClean="0"/>
              <a:t>‹#›</a:t>
            </a:fld>
            <a:endParaRPr lang="en-AU"/>
          </a:p>
        </p:txBody>
      </p:sp>
      <p:pic>
        <p:nvPicPr>
          <p:cNvPr id="10" name="Picture 9" descr="A blue letter on a black background&#10;&#10;Description automatically generated">
            <a:extLst>
              <a:ext uri="{FF2B5EF4-FFF2-40B4-BE49-F238E27FC236}">
                <a16:creationId xmlns:a16="http://schemas.microsoft.com/office/drawing/2014/main" id="{7A84954A-AFBF-022F-CE89-58CEE00CE9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40760"/>
            <a:ext cx="1440160" cy="5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0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76B0-F8C5-D9B7-0DC5-D3022F8E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20C74-03C9-B61D-DDA6-DF3D3614F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9BE0-378C-4983-B632-4DA0AC5C8C1B}" type="datetimeFigureOut">
              <a:rPr lang="en-AU" smtClean="0"/>
              <a:t>28/03/2025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42EAB-B70A-5F6D-D7B7-496037C1A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8A74A-7378-D0BD-07A5-767E1C44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9CBD-FC77-4482-9124-6536EDECB6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8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CA04C3-E8C9-E630-1EA1-BBAE4C81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9BE0-378C-4983-B632-4DA0AC5C8C1B}" type="datetimeFigureOut">
              <a:rPr lang="en-AU" smtClean="0"/>
              <a:t>28/03/2025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2856D-2FC7-3544-C5C3-3D33A7E6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9619D-F1D8-A182-5955-5298BFCA3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9CBD-FC77-4482-9124-6536EDECB6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234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3E9F5-0C9B-648B-C474-D6795146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E2602-BFD1-7CA1-F1BB-87F3CEA9C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218B2-8B6B-862E-4F4C-DF875814C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69BBD-71D4-5F62-102F-093763078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9BE0-378C-4983-B632-4DA0AC5C8C1B}" type="datetimeFigureOut">
              <a:rPr lang="en-AU" smtClean="0"/>
              <a:t>28/03/2025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C9ADA-D718-63E2-E826-1E0720061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CB7D6-89C5-61A6-B5B2-F5F7B342B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9CBD-FC77-4482-9124-6536EDECB6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834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CDB10-2336-BD2A-F694-1A9851B2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DBAB4B-C761-EA93-024E-67EC34600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A83D4-F617-0B4F-D8A4-E34DBC083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409B8-84C9-FCE0-3AFD-6437C8EC8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9BE0-378C-4983-B632-4DA0AC5C8C1B}" type="datetimeFigureOut">
              <a:rPr lang="en-AU" smtClean="0"/>
              <a:t>28/03/2025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A75F3-050B-B44C-31E2-070C499C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0FB58-8A6C-9A75-70BC-285CB133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9CBD-FC77-4482-9124-6536EDECB6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1308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1EA6D1-6661-FE72-A9D0-E3800DA39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891CD-6D4F-8A4B-340F-4FC11D884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A28A9-6D49-2A42-8C0B-4D9DDC6C0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779BE0-378C-4983-B632-4DA0AC5C8C1B}" type="datetimeFigureOut">
              <a:rPr lang="en-AU" smtClean="0"/>
              <a:t>28/03/2025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EB7C2-456E-42E8-4EC3-0C81E1589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FE500-4B2A-4233-5B1D-A55AAE394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9C9CBD-FC77-4482-9124-6536EDECB6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955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7" r:id="rId1"/>
    <p:sldLayoutId id="2147484378" r:id="rId2"/>
    <p:sldLayoutId id="2147484379" r:id="rId3"/>
    <p:sldLayoutId id="2147484380" r:id="rId4"/>
    <p:sldLayoutId id="2147484381" r:id="rId5"/>
    <p:sldLayoutId id="2147484382" r:id="rId6"/>
    <p:sldLayoutId id="2147484383" r:id="rId7"/>
    <p:sldLayoutId id="2147484384" r:id="rId8"/>
    <p:sldLayoutId id="2147484385" r:id="rId9"/>
    <p:sldLayoutId id="2147484386" r:id="rId10"/>
    <p:sldLayoutId id="2147484387" r:id="rId11"/>
    <p:sldLayoutId id="2147484363" r:id="rId12"/>
    <p:sldLayoutId id="2147484362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51435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51435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4143589"/>
            <a:ext cx="3566160" cy="205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Picture 27" descr="A blue letter on a black background&#10;&#10;Description automatically generated">
            <a:extLst>
              <a:ext uri="{FF2B5EF4-FFF2-40B4-BE49-F238E27FC236}">
                <a16:creationId xmlns:a16="http://schemas.microsoft.com/office/drawing/2014/main" id="{9370EBC8-D9C2-576E-5DB3-2A1B7298D33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40760"/>
            <a:ext cx="1440160" cy="541500"/>
          </a:xfrm>
          <a:prstGeom prst="rect">
            <a:avLst/>
          </a:prstGeom>
        </p:spPr>
      </p:pic>
      <p:sp>
        <p:nvSpPr>
          <p:cNvPr id="9" name="Subtitle 8">
            <a:extLst>
              <a:ext uri="{FF2B5EF4-FFF2-40B4-BE49-F238E27FC236}">
                <a16:creationId xmlns:a16="http://schemas.microsoft.com/office/drawing/2014/main" id="{8D9E9178-B9D1-E4CD-64B1-63774AAAA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8" y="3164252"/>
            <a:ext cx="6858000" cy="816796"/>
          </a:xfrm>
        </p:spPr>
        <p:txBody>
          <a:bodyPr>
            <a:normAutofit/>
          </a:bodyPr>
          <a:lstStyle/>
          <a:p>
            <a:r>
              <a:rPr lang="en-AU" sz="1200" b="1"/>
              <a:t>QSLVN Developer Team</a:t>
            </a:r>
          </a:p>
          <a:p>
            <a:r>
              <a:rPr lang="en-AU" sz="1200"/>
              <a:t>Pham Huynh Nhat Huy (pham.huy@qsl.net.vn)</a:t>
            </a:r>
          </a:p>
          <a:p>
            <a:r>
              <a:rPr lang="en-AU" sz="1200"/>
              <a:t>Lam Quang Huy (lam.huy1@qsl.net.vn)</a:t>
            </a:r>
          </a:p>
          <a:p>
            <a:endParaRPr 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5111FD-2654-8157-42CA-3451BC3803E7}"/>
              </a:ext>
            </a:extLst>
          </p:cNvPr>
          <p:cNvSpPr txBox="1"/>
          <p:nvPr/>
        </p:nvSpPr>
        <p:spPr>
          <a:xfrm>
            <a:off x="3124807" y="1779662"/>
            <a:ext cx="28943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4800" b="1"/>
              <a:t>dataTrack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2511661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410024-D75B-8EA2-EBAA-7664CF469B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421" y="1015817"/>
            <a:ext cx="2364845" cy="153408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D36149-9CCC-1B4D-1E91-C9717943F5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421" y="2599992"/>
            <a:ext cx="2364846" cy="152769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C697FB3-3FF5-2DE2-ADDB-20C62C8DF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1015817"/>
            <a:ext cx="6235085" cy="31118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671DB9-0BD9-13C1-5CEC-AB7803E7F835}"/>
              </a:ext>
            </a:extLst>
          </p:cNvPr>
          <p:cNvSpPr txBox="1"/>
          <p:nvPr/>
        </p:nvSpPr>
        <p:spPr>
          <a:xfrm flipH="1">
            <a:off x="539552" y="20595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Form interface</a:t>
            </a:r>
          </a:p>
        </p:txBody>
      </p:sp>
    </p:spTree>
    <p:extLst>
      <p:ext uri="{BB962C8B-B14F-4D97-AF65-F5344CB8AC3E}">
        <p14:creationId xmlns:p14="http://schemas.microsoft.com/office/powerpoint/2010/main" val="234164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31270-5CC7-DA67-5088-B0CB8CBA1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blue letter on a black background&#10;&#10;Description automatically generated">
            <a:extLst>
              <a:ext uri="{FF2B5EF4-FFF2-40B4-BE49-F238E27FC236}">
                <a16:creationId xmlns:a16="http://schemas.microsoft.com/office/drawing/2014/main" id="{DC4F590D-CAF6-FD21-1F5C-3217A893BE6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40760"/>
            <a:ext cx="1440160" cy="541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7958B2-5C0B-8121-A026-E26E4E8ED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109" y="686101"/>
            <a:ext cx="7831782" cy="39040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DF7374-2A92-D48F-B3D5-24B58F5E56C9}"/>
              </a:ext>
            </a:extLst>
          </p:cNvPr>
          <p:cNvSpPr txBox="1"/>
          <p:nvPr/>
        </p:nvSpPr>
        <p:spPr>
          <a:xfrm flipH="1">
            <a:off x="539552" y="20595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Dispatch ID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BBF3B2-9746-9468-A085-C334EA0AF3C1}"/>
              </a:ext>
            </a:extLst>
          </p:cNvPr>
          <p:cNvSpPr txBox="1"/>
          <p:nvPr/>
        </p:nvSpPr>
        <p:spPr>
          <a:xfrm flipH="1">
            <a:off x="728116" y="1995686"/>
            <a:ext cx="2979787" cy="156966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200">
                <a:solidFill>
                  <a:srgbClr val="00B050"/>
                </a:solidFill>
              </a:rPr>
              <a:t>Exactly 10 characters: 1 letter and 9 digits.</a:t>
            </a:r>
          </a:p>
          <a:p>
            <a:pPr algn="just"/>
            <a:endParaRPr lang="en-US" sz="1200">
              <a:solidFill>
                <a:srgbClr val="0070C0"/>
              </a:solidFill>
            </a:endParaRPr>
          </a:p>
          <a:p>
            <a:pPr algn="just"/>
            <a:endParaRPr lang="en-US" sz="1200">
              <a:solidFill>
                <a:srgbClr val="0070C0"/>
              </a:solidFill>
            </a:endParaRPr>
          </a:p>
          <a:p>
            <a:pPr algn="just"/>
            <a:r>
              <a:rPr lang="en-US" sz="1200">
                <a:solidFill>
                  <a:srgbClr val="FF0000"/>
                </a:solidFill>
              </a:rPr>
              <a:t>Not exactly</a:t>
            </a:r>
          </a:p>
          <a:p>
            <a:pPr algn="just"/>
            <a:endParaRPr lang="en-US" sz="1200">
              <a:solidFill>
                <a:srgbClr val="0070C0"/>
              </a:solidFill>
            </a:endParaRPr>
          </a:p>
          <a:p>
            <a:pPr algn="just"/>
            <a:endParaRPr lang="en-US" sz="1200">
              <a:solidFill>
                <a:srgbClr val="0070C0"/>
              </a:solidFill>
            </a:endParaRPr>
          </a:p>
          <a:p>
            <a:pPr algn="just"/>
            <a:r>
              <a:rPr lang="en-US" sz="1200"/>
              <a:t>If the Dispatch ID exists in the database, show all related data.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A13C0E-30CD-A0ED-25C4-A1A9E2681F08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1979712" y="1419622"/>
            <a:ext cx="238297" cy="57606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F8C9339D-DFC9-F407-28A5-F69A0F693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584" y="2475460"/>
            <a:ext cx="1224136" cy="21602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98B395F-F41B-5FFE-F136-DECD5E659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3584" y="2684035"/>
            <a:ext cx="1224136" cy="210024"/>
          </a:xfrm>
          <a:prstGeom prst="rect">
            <a:avLst/>
          </a:prstGeom>
        </p:spPr>
      </p:pic>
      <p:sp>
        <p:nvSpPr>
          <p:cNvPr id="24" name="Left Brace 23">
            <a:extLst>
              <a:ext uri="{FF2B5EF4-FFF2-40B4-BE49-F238E27FC236}">
                <a16:creationId xmlns:a16="http://schemas.microsoft.com/office/drawing/2014/main" id="{740D5407-4E19-28EA-95D3-12542FBF6720}"/>
              </a:ext>
            </a:extLst>
          </p:cNvPr>
          <p:cNvSpPr/>
          <p:nvPr/>
        </p:nvSpPr>
        <p:spPr>
          <a:xfrm>
            <a:off x="1637560" y="2376619"/>
            <a:ext cx="216024" cy="648072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31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5D067-F731-DB0B-045B-003A3B8D9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blue letter on a black background&#10;&#10;Description automatically generated">
            <a:extLst>
              <a:ext uri="{FF2B5EF4-FFF2-40B4-BE49-F238E27FC236}">
                <a16:creationId xmlns:a16="http://schemas.microsoft.com/office/drawing/2014/main" id="{DDB1BBE5-A999-740F-3FC6-3C6C92CA6E9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40760"/>
            <a:ext cx="1440160" cy="541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DCD2BA-33FD-1155-6EB6-07F24A01D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8810" y="686262"/>
            <a:ext cx="7826380" cy="39036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38B598-64FD-13CB-179F-E880D0703AED}"/>
              </a:ext>
            </a:extLst>
          </p:cNvPr>
          <p:cNvSpPr txBox="1"/>
          <p:nvPr/>
        </p:nvSpPr>
        <p:spPr>
          <a:xfrm flipH="1">
            <a:off x="539552" y="20595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Module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77A9DB-33A7-A4BA-9010-508F5F4DE6D9}"/>
              </a:ext>
            </a:extLst>
          </p:cNvPr>
          <p:cNvSpPr txBox="1"/>
          <p:nvPr/>
        </p:nvSpPr>
        <p:spPr>
          <a:xfrm flipH="1">
            <a:off x="755576" y="2820873"/>
            <a:ext cx="2952328" cy="83099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200"/>
              <a:t>After selecting the Module and Model, the system will use the Location file in the database to determine and display the notes and required scan fields.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BB89E2-D958-D518-A66C-E576A351CD3D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231740" y="1635646"/>
            <a:ext cx="612068" cy="118522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32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4BAD5-E2CF-0E03-01BA-80D4DFD85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blue letter on a black background&#10;&#10;Description automatically generated">
            <a:extLst>
              <a:ext uri="{FF2B5EF4-FFF2-40B4-BE49-F238E27FC236}">
                <a16:creationId xmlns:a16="http://schemas.microsoft.com/office/drawing/2014/main" id="{BAD2A374-4DAD-8289-5142-66E8F1D352D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40760"/>
            <a:ext cx="1440160" cy="541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5D9D10-85BD-E240-1CE5-75914C2DF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3559" y="688630"/>
            <a:ext cx="7816881" cy="38989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E4D817-C648-E4F4-F0E6-9577CEF19314}"/>
              </a:ext>
            </a:extLst>
          </p:cNvPr>
          <p:cNvSpPr txBox="1"/>
          <p:nvPr/>
        </p:nvSpPr>
        <p:spPr>
          <a:xfrm flipH="1">
            <a:off x="539552" y="20595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Scan the required fields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C2E37D-7EE9-C95D-01B1-CC29C79E8CD9}"/>
              </a:ext>
            </a:extLst>
          </p:cNvPr>
          <p:cNvSpPr txBox="1"/>
          <p:nvPr/>
        </p:nvSpPr>
        <p:spPr>
          <a:xfrm flipH="1">
            <a:off x="755576" y="3867894"/>
            <a:ext cx="2952328" cy="46166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200"/>
              <a:t>The system will report an error if a required field is left blank.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507823-2B9E-A298-F6A9-8F10F8DEDEDB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231740" y="3075806"/>
            <a:ext cx="2268252" cy="79208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092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E0F71-8356-8171-96C1-D1296A3AC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blue letter on a black background&#10;&#10;Description automatically generated">
            <a:extLst>
              <a:ext uri="{FF2B5EF4-FFF2-40B4-BE49-F238E27FC236}">
                <a16:creationId xmlns:a16="http://schemas.microsoft.com/office/drawing/2014/main" id="{EB2953E3-DCF8-FB23-0E90-F8F83BD8800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140760"/>
            <a:ext cx="1440160" cy="541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3970E1-AA13-8C43-4D55-D379E73C0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5932" y="689814"/>
            <a:ext cx="7812133" cy="38965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246096-3F3D-859A-E0D5-CABECFC15099}"/>
              </a:ext>
            </a:extLst>
          </p:cNvPr>
          <p:cNvSpPr txBox="1"/>
          <p:nvPr/>
        </p:nvSpPr>
        <p:spPr>
          <a:xfrm flipH="1">
            <a:off x="539552" y="20595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Scan the required fields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6B1E68-7A66-E05E-A186-0B2043E596DA}"/>
              </a:ext>
            </a:extLst>
          </p:cNvPr>
          <p:cNvSpPr txBox="1"/>
          <p:nvPr/>
        </p:nvSpPr>
        <p:spPr>
          <a:xfrm flipH="1">
            <a:off x="755576" y="4011910"/>
            <a:ext cx="2952328" cy="46166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200"/>
              <a:t>If all conditions are met, the fields will be locked. To edit, click Unlock.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6691F56-2B5D-862A-F4DF-0CF51E63956F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3707904" y="4242743"/>
            <a:ext cx="1224136" cy="12920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81D49CB-2532-AF61-DBA7-16C84EE7402B}"/>
              </a:ext>
            </a:extLst>
          </p:cNvPr>
          <p:cNvSpPr txBox="1"/>
          <p:nvPr/>
        </p:nvSpPr>
        <p:spPr>
          <a:xfrm flipH="1">
            <a:off x="5508104" y="2283718"/>
            <a:ext cx="1440160" cy="83099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200"/>
              <a:t>Depending on the case, entry may or may not be required.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74CD4C-F396-5615-4166-30DAE82E6685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6228184" y="3114715"/>
            <a:ext cx="0" cy="20507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D1EADFA-86C3-7CB3-6C39-BB8243CBE6C9}"/>
              </a:ext>
            </a:extLst>
          </p:cNvPr>
          <p:cNvSpPr/>
          <p:nvPr/>
        </p:nvSpPr>
        <p:spPr>
          <a:xfrm>
            <a:off x="5472100" y="3319787"/>
            <a:ext cx="1512168" cy="980156"/>
          </a:xfrm>
          <a:prstGeom prst="rect">
            <a:avLst/>
          </a:prstGeom>
          <a:noFill/>
          <a:ln w="127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E9601-7C6F-9CEA-D70B-F81FBE24A2B6}"/>
              </a:ext>
            </a:extLst>
          </p:cNvPr>
          <p:cNvSpPr txBox="1"/>
          <p:nvPr/>
        </p:nvSpPr>
        <p:spPr>
          <a:xfrm flipH="1">
            <a:off x="5004048" y="4696092"/>
            <a:ext cx="1368152" cy="27699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200"/>
              <a:t>Click Save </a:t>
            </a:r>
            <a:r>
              <a:rPr lang="en-US" sz="1200">
                <a:sym typeface="Wingdings" panose="05000000000000000000" pitchFamily="2" charset="2"/>
              </a:rPr>
              <a:t> Yes</a:t>
            </a:r>
            <a:r>
              <a:rPr lang="en-US" sz="1200"/>
              <a:t>.</a:t>
            </a:r>
            <a:endParaRPr lang="en-US" sz="120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D97990-27E1-A706-CF19-447F33190986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6372200" y="4473575"/>
            <a:ext cx="360040" cy="36101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325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2045</TotalTime>
  <Words>150</Words>
  <Application>Microsoft Office PowerPoint</Application>
  <PresentationFormat>On-screen Show (16:9)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Huong dan</dc:title>
  <dc:creator>Pham Huynh Nhat Huy</dc:creator>
  <cp:lastModifiedBy>Pham Huynh Nhat Huy</cp:lastModifiedBy>
  <cp:revision>80</cp:revision>
  <dcterms:created xsi:type="dcterms:W3CDTF">2024-03-22T08:45:41Z</dcterms:created>
  <dcterms:modified xsi:type="dcterms:W3CDTF">2025-03-28T09:38:59Z</dcterms:modified>
</cp:coreProperties>
</file>