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021B-B814-A6ED-916D-E0BD89729D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1D504E-90A0-33C5-8EE6-D71490F18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1D1F32-FE0F-F7AE-342E-D458A3E1F03C}"/>
              </a:ext>
            </a:extLst>
          </p:cNvPr>
          <p:cNvSpPr>
            <a:spLocks noGrp="1"/>
          </p:cNvSpPr>
          <p:nvPr>
            <p:ph type="dt" sz="half" idx="10"/>
          </p:nvPr>
        </p:nvSpPr>
        <p:spPr/>
        <p:txBody>
          <a:bodyPr/>
          <a:lstStyle/>
          <a:p>
            <a:fld id="{1EFCD4F3-EFCF-4C43-A3C4-EAAF7AF0B899}" type="datetimeFigureOut">
              <a:rPr lang="en-US" smtClean="0"/>
              <a:t>2025-04-14</a:t>
            </a:fld>
            <a:endParaRPr lang="en-US"/>
          </a:p>
        </p:txBody>
      </p:sp>
      <p:sp>
        <p:nvSpPr>
          <p:cNvPr id="5" name="Footer Placeholder 4">
            <a:extLst>
              <a:ext uri="{FF2B5EF4-FFF2-40B4-BE49-F238E27FC236}">
                <a16:creationId xmlns:a16="http://schemas.microsoft.com/office/drawing/2014/main" id="{E2A89794-5E49-9F45-AADA-8A54CECC8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1DC7A-0C31-D4E4-4637-ED9D8287142F}"/>
              </a:ext>
            </a:extLst>
          </p:cNvPr>
          <p:cNvSpPr>
            <a:spLocks noGrp="1"/>
          </p:cNvSpPr>
          <p:nvPr>
            <p:ph type="sldNum" sz="quarter" idx="12"/>
          </p:nvPr>
        </p:nvSpPr>
        <p:spPr/>
        <p:txBody>
          <a:bodyPr/>
          <a:lstStyle/>
          <a:p>
            <a:fld id="{0675E77A-AE63-4932-8022-E9788206DF01}" type="slidenum">
              <a:rPr lang="en-US" smtClean="0"/>
              <a:t>‹#›</a:t>
            </a:fld>
            <a:endParaRPr lang="en-US"/>
          </a:p>
        </p:txBody>
      </p:sp>
    </p:spTree>
    <p:extLst>
      <p:ext uri="{BB962C8B-B14F-4D97-AF65-F5344CB8AC3E}">
        <p14:creationId xmlns:p14="http://schemas.microsoft.com/office/powerpoint/2010/main" val="13122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870F-2BFC-3CD2-E4B3-CE26752F75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2F4AC9-6D6D-155B-D5A3-3444B01F3F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111D8-A285-15A1-8F78-CCEE66A68FE7}"/>
              </a:ext>
            </a:extLst>
          </p:cNvPr>
          <p:cNvSpPr>
            <a:spLocks noGrp="1"/>
          </p:cNvSpPr>
          <p:nvPr>
            <p:ph type="dt" sz="half" idx="10"/>
          </p:nvPr>
        </p:nvSpPr>
        <p:spPr/>
        <p:txBody>
          <a:bodyPr/>
          <a:lstStyle/>
          <a:p>
            <a:fld id="{1EFCD4F3-EFCF-4C43-A3C4-EAAF7AF0B899}" type="datetimeFigureOut">
              <a:rPr lang="en-US" smtClean="0"/>
              <a:t>2025-04-14</a:t>
            </a:fld>
            <a:endParaRPr lang="en-US"/>
          </a:p>
        </p:txBody>
      </p:sp>
      <p:sp>
        <p:nvSpPr>
          <p:cNvPr id="5" name="Footer Placeholder 4">
            <a:extLst>
              <a:ext uri="{FF2B5EF4-FFF2-40B4-BE49-F238E27FC236}">
                <a16:creationId xmlns:a16="http://schemas.microsoft.com/office/drawing/2014/main" id="{F95FE68E-7B1A-8D63-DB3C-99891D028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40275-3E37-B5BA-A2CC-81020C49B77F}"/>
              </a:ext>
            </a:extLst>
          </p:cNvPr>
          <p:cNvSpPr>
            <a:spLocks noGrp="1"/>
          </p:cNvSpPr>
          <p:nvPr>
            <p:ph type="sldNum" sz="quarter" idx="12"/>
          </p:nvPr>
        </p:nvSpPr>
        <p:spPr/>
        <p:txBody>
          <a:bodyPr/>
          <a:lstStyle/>
          <a:p>
            <a:fld id="{0675E77A-AE63-4932-8022-E9788206DF01}" type="slidenum">
              <a:rPr lang="en-US" smtClean="0"/>
              <a:t>‹#›</a:t>
            </a:fld>
            <a:endParaRPr lang="en-US"/>
          </a:p>
        </p:txBody>
      </p:sp>
    </p:spTree>
    <p:extLst>
      <p:ext uri="{BB962C8B-B14F-4D97-AF65-F5344CB8AC3E}">
        <p14:creationId xmlns:p14="http://schemas.microsoft.com/office/powerpoint/2010/main" val="310018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9E97C1-6530-1DEA-06E4-5340AAAF3F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80437D-8998-0C06-1832-344C28F5C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C4122-6A50-6764-F420-090094D7E964}"/>
              </a:ext>
            </a:extLst>
          </p:cNvPr>
          <p:cNvSpPr>
            <a:spLocks noGrp="1"/>
          </p:cNvSpPr>
          <p:nvPr>
            <p:ph type="dt" sz="half" idx="10"/>
          </p:nvPr>
        </p:nvSpPr>
        <p:spPr/>
        <p:txBody>
          <a:bodyPr/>
          <a:lstStyle/>
          <a:p>
            <a:fld id="{1EFCD4F3-EFCF-4C43-A3C4-EAAF7AF0B899}" type="datetimeFigureOut">
              <a:rPr lang="en-US" smtClean="0"/>
              <a:t>2025-04-14</a:t>
            </a:fld>
            <a:endParaRPr lang="en-US"/>
          </a:p>
        </p:txBody>
      </p:sp>
      <p:sp>
        <p:nvSpPr>
          <p:cNvPr id="5" name="Footer Placeholder 4">
            <a:extLst>
              <a:ext uri="{FF2B5EF4-FFF2-40B4-BE49-F238E27FC236}">
                <a16:creationId xmlns:a16="http://schemas.microsoft.com/office/drawing/2014/main" id="{BD66F375-F8C0-324C-A528-AD85C03B7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43F41-569B-5617-345B-CB9BD777B054}"/>
              </a:ext>
            </a:extLst>
          </p:cNvPr>
          <p:cNvSpPr>
            <a:spLocks noGrp="1"/>
          </p:cNvSpPr>
          <p:nvPr>
            <p:ph type="sldNum" sz="quarter" idx="12"/>
          </p:nvPr>
        </p:nvSpPr>
        <p:spPr/>
        <p:txBody>
          <a:bodyPr/>
          <a:lstStyle/>
          <a:p>
            <a:fld id="{0675E77A-AE63-4932-8022-E9788206DF01}" type="slidenum">
              <a:rPr lang="en-US" smtClean="0"/>
              <a:t>‹#›</a:t>
            </a:fld>
            <a:endParaRPr lang="en-US"/>
          </a:p>
        </p:txBody>
      </p:sp>
    </p:spTree>
    <p:extLst>
      <p:ext uri="{BB962C8B-B14F-4D97-AF65-F5344CB8AC3E}">
        <p14:creationId xmlns:p14="http://schemas.microsoft.com/office/powerpoint/2010/main" val="222441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C31B-C05D-1B6A-A435-8B9FAE2DC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1B8198-CCE5-6A74-1F52-14AF62738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6776B-2C5F-23BD-9AF2-5835A788F579}"/>
              </a:ext>
            </a:extLst>
          </p:cNvPr>
          <p:cNvSpPr>
            <a:spLocks noGrp="1"/>
          </p:cNvSpPr>
          <p:nvPr>
            <p:ph type="dt" sz="half" idx="10"/>
          </p:nvPr>
        </p:nvSpPr>
        <p:spPr/>
        <p:txBody>
          <a:bodyPr/>
          <a:lstStyle/>
          <a:p>
            <a:fld id="{1EFCD4F3-EFCF-4C43-A3C4-EAAF7AF0B899}" type="datetimeFigureOut">
              <a:rPr lang="en-US" smtClean="0"/>
              <a:t>2025-04-14</a:t>
            </a:fld>
            <a:endParaRPr lang="en-US"/>
          </a:p>
        </p:txBody>
      </p:sp>
      <p:sp>
        <p:nvSpPr>
          <p:cNvPr id="5" name="Footer Placeholder 4">
            <a:extLst>
              <a:ext uri="{FF2B5EF4-FFF2-40B4-BE49-F238E27FC236}">
                <a16:creationId xmlns:a16="http://schemas.microsoft.com/office/drawing/2014/main" id="{F481B7F0-353F-A8F3-9645-0AC95ED10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B6B9A-5ABD-B826-1C77-19C2D63ED374}"/>
              </a:ext>
            </a:extLst>
          </p:cNvPr>
          <p:cNvSpPr>
            <a:spLocks noGrp="1"/>
          </p:cNvSpPr>
          <p:nvPr>
            <p:ph type="sldNum" sz="quarter" idx="12"/>
          </p:nvPr>
        </p:nvSpPr>
        <p:spPr/>
        <p:txBody>
          <a:bodyPr/>
          <a:lstStyle/>
          <a:p>
            <a:fld id="{0675E77A-AE63-4932-8022-E9788206DF01}" type="slidenum">
              <a:rPr lang="en-US" smtClean="0"/>
              <a:t>‹#›</a:t>
            </a:fld>
            <a:endParaRPr lang="en-US"/>
          </a:p>
        </p:txBody>
      </p:sp>
    </p:spTree>
    <p:extLst>
      <p:ext uri="{BB962C8B-B14F-4D97-AF65-F5344CB8AC3E}">
        <p14:creationId xmlns:p14="http://schemas.microsoft.com/office/powerpoint/2010/main" val="29801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3C1B-545B-2A9A-B668-5884C2FF48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E94778-A50A-192C-81A4-C5FA07ECED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4599B9-B841-6B5F-CEA2-0184DCFA8C2A}"/>
              </a:ext>
            </a:extLst>
          </p:cNvPr>
          <p:cNvSpPr>
            <a:spLocks noGrp="1"/>
          </p:cNvSpPr>
          <p:nvPr>
            <p:ph type="dt" sz="half" idx="10"/>
          </p:nvPr>
        </p:nvSpPr>
        <p:spPr/>
        <p:txBody>
          <a:bodyPr/>
          <a:lstStyle/>
          <a:p>
            <a:fld id="{1EFCD4F3-EFCF-4C43-A3C4-EAAF7AF0B899}" type="datetimeFigureOut">
              <a:rPr lang="en-US" smtClean="0"/>
              <a:t>2025-04-14</a:t>
            </a:fld>
            <a:endParaRPr lang="en-US"/>
          </a:p>
        </p:txBody>
      </p:sp>
      <p:sp>
        <p:nvSpPr>
          <p:cNvPr id="5" name="Footer Placeholder 4">
            <a:extLst>
              <a:ext uri="{FF2B5EF4-FFF2-40B4-BE49-F238E27FC236}">
                <a16:creationId xmlns:a16="http://schemas.microsoft.com/office/drawing/2014/main" id="{EA1C7B50-DEAD-8D18-B0F0-DBD532221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304FD-DF36-423D-303E-31031037E66E}"/>
              </a:ext>
            </a:extLst>
          </p:cNvPr>
          <p:cNvSpPr>
            <a:spLocks noGrp="1"/>
          </p:cNvSpPr>
          <p:nvPr>
            <p:ph type="sldNum" sz="quarter" idx="12"/>
          </p:nvPr>
        </p:nvSpPr>
        <p:spPr/>
        <p:txBody>
          <a:bodyPr/>
          <a:lstStyle/>
          <a:p>
            <a:fld id="{0675E77A-AE63-4932-8022-E9788206DF01}" type="slidenum">
              <a:rPr lang="en-US" smtClean="0"/>
              <a:t>‹#›</a:t>
            </a:fld>
            <a:endParaRPr lang="en-US"/>
          </a:p>
        </p:txBody>
      </p:sp>
    </p:spTree>
    <p:extLst>
      <p:ext uri="{BB962C8B-B14F-4D97-AF65-F5344CB8AC3E}">
        <p14:creationId xmlns:p14="http://schemas.microsoft.com/office/powerpoint/2010/main" val="168767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FFD9-9E78-05BE-9C42-100CC194EF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B8886-2CA6-53FE-B3AE-C05EEAA24D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F43A7A-75C2-37D5-C547-A57953C7E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E1ED13-942C-FFFF-D38F-EFAA2AD149F5}"/>
              </a:ext>
            </a:extLst>
          </p:cNvPr>
          <p:cNvSpPr>
            <a:spLocks noGrp="1"/>
          </p:cNvSpPr>
          <p:nvPr>
            <p:ph type="dt" sz="half" idx="10"/>
          </p:nvPr>
        </p:nvSpPr>
        <p:spPr/>
        <p:txBody>
          <a:bodyPr/>
          <a:lstStyle/>
          <a:p>
            <a:fld id="{1EFCD4F3-EFCF-4C43-A3C4-EAAF7AF0B899}" type="datetimeFigureOut">
              <a:rPr lang="en-US" smtClean="0"/>
              <a:t>2025-04-14</a:t>
            </a:fld>
            <a:endParaRPr lang="en-US"/>
          </a:p>
        </p:txBody>
      </p:sp>
      <p:sp>
        <p:nvSpPr>
          <p:cNvPr id="6" name="Footer Placeholder 5">
            <a:extLst>
              <a:ext uri="{FF2B5EF4-FFF2-40B4-BE49-F238E27FC236}">
                <a16:creationId xmlns:a16="http://schemas.microsoft.com/office/drawing/2014/main" id="{46FB2F3D-C8B5-16AE-240F-981FD7675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2BD7EF-D682-3FCB-D51E-421A0355B3C6}"/>
              </a:ext>
            </a:extLst>
          </p:cNvPr>
          <p:cNvSpPr>
            <a:spLocks noGrp="1"/>
          </p:cNvSpPr>
          <p:nvPr>
            <p:ph type="sldNum" sz="quarter" idx="12"/>
          </p:nvPr>
        </p:nvSpPr>
        <p:spPr/>
        <p:txBody>
          <a:bodyPr/>
          <a:lstStyle/>
          <a:p>
            <a:fld id="{0675E77A-AE63-4932-8022-E9788206DF01}" type="slidenum">
              <a:rPr lang="en-US" smtClean="0"/>
              <a:t>‹#›</a:t>
            </a:fld>
            <a:endParaRPr lang="en-US"/>
          </a:p>
        </p:txBody>
      </p:sp>
    </p:spTree>
    <p:extLst>
      <p:ext uri="{BB962C8B-B14F-4D97-AF65-F5344CB8AC3E}">
        <p14:creationId xmlns:p14="http://schemas.microsoft.com/office/powerpoint/2010/main" val="281808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A2AD-3D09-3D54-DD6B-A7EAFB759F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BF4B15-28BA-24CB-37A8-2973A6B482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B9B85D-E017-0248-BD45-984FA8CE4A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6316E1-759D-DCBE-7912-E9A7581C49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61365-4D14-4E9D-4119-78A63BAAA7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8CAB59-242E-1E71-E355-0FDD145BB994}"/>
              </a:ext>
            </a:extLst>
          </p:cNvPr>
          <p:cNvSpPr>
            <a:spLocks noGrp="1"/>
          </p:cNvSpPr>
          <p:nvPr>
            <p:ph type="dt" sz="half" idx="10"/>
          </p:nvPr>
        </p:nvSpPr>
        <p:spPr/>
        <p:txBody>
          <a:bodyPr/>
          <a:lstStyle/>
          <a:p>
            <a:fld id="{1EFCD4F3-EFCF-4C43-A3C4-EAAF7AF0B899}" type="datetimeFigureOut">
              <a:rPr lang="en-US" smtClean="0"/>
              <a:t>2025-04-14</a:t>
            </a:fld>
            <a:endParaRPr lang="en-US"/>
          </a:p>
        </p:txBody>
      </p:sp>
      <p:sp>
        <p:nvSpPr>
          <p:cNvPr id="8" name="Footer Placeholder 7">
            <a:extLst>
              <a:ext uri="{FF2B5EF4-FFF2-40B4-BE49-F238E27FC236}">
                <a16:creationId xmlns:a16="http://schemas.microsoft.com/office/drawing/2014/main" id="{EE62E9FB-C3D9-44AF-2C2A-771BEB9734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9DB36B-9962-4897-EF9C-10751F9F087D}"/>
              </a:ext>
            </a:extLst>
          </p:cNvPr>
          <p:cNvSpPr>
            <a:spLocks noGrp="1"/>
          </p:cNvSpPr>
          <p:nvPr>
            <p:ph type="sldNum" sz="quarter" idx="12"/>
          </p:nvPr>
        </p:nvSpPr>
        <p:spPr/>
        <p:txBody>
          <a:bodyPr/>
          <a:lstStyle/>
          <a:p>
            <a:fld id="{0675E77A-AE63-4932-8022-E9788206DF01}" type="slidenum">
              <a:rPr lang="en-US" smtClean="0"/>
              <a:t>‹#›</a:t>
            </a:fld>
            <a:endParaRPr lang="en-US"/>
          </a:p>
        </p:txBody>
      </p:sp>
    </p:spTree>
    <p:extLst>
      <p:ext uri="{BB962C8B-B14F-4D97-AF65-F5344CB8AC3E}">
        <p14:creationId xmlns:p14="http://schemas.microsoft.com/office/powerpoint/2010/main" val="115207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43CD-1D94-7930-78C2-5A46215D2D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E7851F-525A-4D59-9BC6-CD0C277B3580}"/>
              </a:ext>
            </a:extLst>
          </p:cNvPr>
          <p:cNvSpPr>
            <a:spLocks noGrp="1"/>
          </p:cNvSpPr>
          <p:nvPr>
            <p:ph type="dt" sz="half" idx="10"/>
          </p:nvPr>
        </p:nvSpPr>
        <p:spPr/>
        <p:txBody>
          <a:bodyPr/>
          <a:lstStyle/>
          <a:p>
            <a:fld id="{1EFCD4F3-EFCF-4C43-A3C4-EAAF7AF0B899}" type="datetimeFigureOut">
              <a:rPr lang="en-US" smtClean="0"/>
              <a:t>2025-04-14</a:t>
            </a:fld>
            <a:endParaRPr lang="en-US"/>
          </a:p>
        </p:txBody>
      </p:sp>
      <p:sp>
        <p:nvSpPr>
          <p:cNvPr id="4" name="Footer Placeholder 3">
            <a:extLst>
              <a:ext uri="{FF2B5EF4-FFF2-40B4-BE49-F238E27FC236}">
                <a16:creationId xmlns:a16="http://schemas.microsoft.com/office/drawing/2014/main" id="{C6212F39-4DBC-8E29-A744-8D04C974E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9C34FE-E53C-EAFB-A823-F0244AD304CC}"/>
              </a:ext>
            </a:extLst>
          </p:cNvPr>
          <p:cNvSpPr>
            <a:spLocks noGrp="1"/>
          </p:cNvSpPr>
          <p:nvPr>
            <p:ph type="sldNum" sz="quarter" idx="12"/>
          </p:nvPr>
        </p:nvSpPr>
        <p:spPr/>
        <p:txBody>
          <a:bodyPr/>
          <a:lstStyle/>
          <a:p>
            <a:fld id="{0675E77A-AE63-4932-8022-E9788206DF01}" type="slidenum">
              <a:rPr lang="en-US" smtClean="0"/>
              <a:t>‹#›</a:t>
            </a:fld>
            <a:endParaRPr lang="en-US"/>
          </a:p>
        </p:txBody>
      </p:sp>
    </p:spTree>
    <p:extLst>
      <p:ext uri="{BB962C8B-B14F-4D97-AF65-F5344CB8AC3E}">
        <p14:creationId xmlns:p14="http://schemas.microsoft.com/office/powerpoint/2010/main" val="378662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52981-625A-551F-7577-23314A5F3B09}"/>
              </a:ext>
            </a:extLst>
          </p:cNvPr>
          <p:cNvSpPr>
            <a:spLocks noGrp="1"/>
          </p:cNvSpPr>
          <p:nvPr>
            <p:ph type="dt" sz="half" idx="10"/>
          </p:nvPr>
        </p:nvSpPr>
        <p:spPr/>
        <p:txBody>
          <a:bodyPr/>
          <a:lstStyle/>
          <a:p>
            <a:fld id="{1EFCD4F3-EFCF-4C43-A3C4-EAAF7AF0B899}" type="datetimeFigureOut">
              <a:rPr lang="en-US" smtClean="0"/>
              <a:t>2025-04-14</a:t>
            </a:fld>
            <a:endParaRPr lang="en-US"/>
          </a:p>
        </p:txBody>
      </p:sp>
      <p:sp>
        <p:nvSpPr>
          <p:cNvPr id="3" name="Footer Placeholder 2">
            <a:extLst>
              <a:ext uri="{FF2B5EF4-FFF2-40B4-BE49-F238E27FC236}">
                <a16:creationId xmlns:a16="http://schemas.microsoft.com/office/drawing/2014/main" id="{C94B27B7-D93C-BBD3-3A0F-0EB40BF07A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DC9A11-D95F-2A5D-0850-7BC12DC0A10B}"/>
              </a:ext>
            </a:extLst>
          </p:cNvPr>
          <p:cNvSpPr>
            <a:spLocks noGrp="1"/>
          </p:cNvSpPr>
          <p:nvPr>
            <p:ph type="sldNum" sz="quarter" idx="12"/>
          </p:nvPr>
        </p:nvSpPr>
        <p:spPr/>
        <p:txBody>
          <a:bodyPr/>
          <a:lstStyle/>
          <a:p>
            <a:fld id="{0675E77A-AE63-4932-8022-E9788206DF01}" type="slidenum">
              <a:rPr lang="en-US" smtClean="0"/>
              <a:t>‹#›</a:t>
            </a:fld>
            <a:endParaRPr lang="en-US"/>
          </a:p>
        </p:txBody>
      </p:sp>
    </p:spTree>
    <p:extLst>
      <p:ext uri="{BB962C8B-B14F-4D97-AF65-F5344CB8AC3E}">
        <p14:creationId xmlns:p14="http://schemas.microsoft.com/office/powerpoint/2010/main" val="220960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4B1C-6AF8-8B78-F979-0501D7365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91C9B3-D371-3FB9-72B5-BC1AD21C4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0576CB-FAD0-87D5-8E92-407C3CFCD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CB71A9-8255-40FD-2FEB-1591C830A0CD}"/>
              </a:ext>
            </a:extLst>
          </p:cNvPr>
          <p:cNvSpPr>
            <a:spLocks noGrp="1"/>
          </p:cNvSpPr>
          <p:nvPr>
            <p:ph type="dt" sz="half" idx="10"/>
          </p:nvPr>
        </p:nvSpPr>
        <p:spPr/>
        <p:txBody>
          <a:bodyPr/>
          <a:lstStyle/>
          <a:p>
            <a:fld id="{1EFCD4F3-EFCF-4C43-A3C4-EAAF7AF0B899}" type="datetimeFigureOut">
              <a:rPr lang="en-US" smtClean="0"/>
              <a:t>2025-04-14</a:t>
            </a:fld>
            <a:endParaRPr lang="en-US"/>
          </a:p>
        </p:txBody>
      </p:sp>
      <p:sp>
        <p:nvSpPr>
          <p:cNvPr id="6" name="Footer Placeholder 5">
            <a:extLst>
              <a:ext uri="{FF2B5EF4-FFF2-40B4-BE49-F238E27FC236}">
                <a16:creationId xmlns:a16="http://schemas.microsoft.com/office/drawing/2014/main" id="{ACD63629-8942-49E0-9A7B-A515B054E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D7E3F-143C-CD76-6F34-1C5638943534}"/>
              </a:ext>
            </a:extLst>
          </p:cNvPr>
          <p:cNvSpPr>
            <a:spLocks noGrp="1"/>
          </p:cNvSpPr>
          <p:nvPr>
            <p:ph type="sldNum" sz="quarter" idx="12"/>
          </p:nvPr>
        </p:nvSpPr>
        <p:spPr/>
        <p:txBody>
          <a:bodyPr/>
          <a:lstStyle/>
          <a:p>
            <a:fld id="{0675E77A-AE63-4932-8022-E9788206DF01}" type="slidenum">
              <a:rPr lang="en-US" smtClean="0"/>
              <a:t>‹#›</a:t>
            </a:fld>
            <a:endParaRPr lang="en-US"/>
          </a:p>
        </p:txBody>
      </p:sp>
    </p:spTree>
    <p:extLst>
      <p:ext uri="{BB962C8B-B14F-4D97-AF65-F5344CB8AC3E}">
        <p14:creationId xmlns:p14="http://schemas.microsoft.com/office/powerpoint/2010/main" val="59996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31C1-D16C-B17C-C6B2-CA043740A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7192A4-BA52-1B70-8F4C-6DE093B831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757474-A23A-D2FB-59A4-EAE055A9E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165AA-3A28-1531-CCC1-8F48C09B21F4}"/>
              </a:ext>
            </a:extLst>
          </p:cNvPr>
          <p:cNvSpPr>
            <a:spLocks noGrp="1"/>
          </p:cNvSpPr>
          <p:nvPr>
            <p:ph type="dt" sz="half" idx="10"/>
          </p:nvPr>
        </p:nvSpPr>
        <p:spPr/>
        <p:txBody>
          <a:bodyPr/>
          <a:lstStyle/>
          <a:p>
            <a:fld id="{1EFCD4F3-EFCF-4C43-A3C4-EAAF7AF0B899}" type="datetimeFigureOut">
              <a:rPr lang="en-US" smtClean="0"/>
              <a:t>2025-04-14</a:t>
            </a:fld>
            <a:endParaRPr lang="en-US"/>
          </a:p>
        </p:txBody>
      </p:sp>
      <p:sp>
        <p:nvSpPr>
          <p:cNvPr id="6" name="Footer Placeholder 5">
            <a:extLst>
              <a:ext uri="{FF2B5EF4-FFF2-40B4-BE49-F238E27FC236}">
                <a16:creationId xmlns:a16="http://schemas.microsoft.com/office/drawing/2014/main" id="{32B3855A-00E5-6565-F023-EEC909EBF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1F842-F8AF-F47F-9B5D-D4CB781A8A00}"/>
              </a:ext>
            </a:extLst>
          </p:cNvPr>
          <p:cNvSpPr>
            <a:spLocks noGrp="1"/>
          </p:cNvSpPr>
          <p:nvPr>
            <p:ph type="sldNum" sz="quarter" idx="12"/>
          </p:nvPr>
        </p:nvSpPr>
        <p:spPr/>
        <p:txBody>
          <a:bodyPr/>
          <a:lstStyle/>
          <a:p>
            <a:fld id="{0675E77A-AE63-4932-8022-E9788206DF01}" type="slidenum">
              <a:rPr lang="en-US" smtClean="0"/>
              <a:t>‹#›</a:t>
            </a:fld>
            <a:endParaRPr lang="en-US"/>
          </a:p>
        </p:txBody>
      </p:sp>
    </p:spTree>
    <p:extLst>
      <p:ext uri="{BB962C8B-B14F-4D97-AF65-F5344CB8AC3E}">
        <p14:creationId xmlns:p14="http://schemas.microsoft.com/office/powerpoint/2010/main" val="12773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B8814C-3FD4-6213-1EAA-39E259FA4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F0F498-5899-37CE-D8DF-0C5B80762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4A6D3-F81D-B477-4FBA-7DD109E296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FCD4F3-EFCF-4C43-A3C4-EAAF7AF0B899}" type="datetimeFigureOut">
              <a:rPr lang="en-US" smtClean="0"/>
              <a:t>2025-04-14</a:t>
            </a:fld>
            <a:endParaRPr lang="en-US"/>
          </a:p>
        </p:txBody>
      </p:sp>
      <p:sp>
        <p:nvSpPr>
          <p:cNvPr id="5" name="Footer Placeholder 4">
            <a:extLst>
              <a:ext uri="{FF2B5EF4-FFF2-40B4-BE49-F238E27FC236}">
                <a16:creationId xmlns:a16="http://schemas.microsoft.com/office/drawing/2014/main" id="{D8AD2E30-6758-D0D6-FE6D-AE3B5F151F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1B0723D-772E-A064-29C4-E50FBA100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75E77A-AE63-4932-8022-E9788206DF01}" type="slidenum">
              <a:rPr lang="en-US" smtClean="0"/>
              <a:t>‹#›</a:t>
            </a:fld>
            <a:endParaRPr lang="en-US"/>
          </a:p>
        </p:txBody>
      </p:sp>
    </p:spTree>
    <p:extLst>
      <p:ext uri="{BB962C8B-B14F-4D97-AF65-F5344CB8AC3E}">
        <p14:creationId xmlns:p14="http://schemas.microsoft.com/office/powerpoint/2010/main" val="929700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qsl.net.au/head-office"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qsl.net.au/other-location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qsl.net.au/head-office"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qsl.net.au/other-location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qsl.net.au/other-locations" TargetMode="External"/><Relationship Id="rId2" Type="http://schemas.openxmlformats.org/officeDocument/2006/relationships/hyperlink" Target="https://qsl.net.au/head-office"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qsl.net.au/other-locations" TargetMode="External"/><Relationship Id="rId2" Type="http://schemas.openxmlformats.org/officeDocument/2006/relationships/hyperlink" Target="https://qsl.net.au/head-office"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938ECC48-C002-EA85-3576-858BED46B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88"/>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F0C32615-2048-76A5-EA62-85313DE9FC39}"/>
              </a:ext>
            </a:extLst>
          </p:cNvPr>
          <p:cNvSpPr>
            <a:spLocks noChangeArrowheads="1"/>
          </p:cNvSpPr>
          <p:nvPr/>
        </p:nvSpPr>
        <p:spPr bwMode="auto">
          <a:xfrm>
            <a:off x="632298" y="535021"/>
            <a:ext cx="4815191" cy="564194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QSL Group was established in 2004 as Quantum Service and Logistics, based in Sydney, Australia. The Company has since experienced significant growth through expansion in service offerings, superior performances and establishment of a regional footprint within Asia Pacific countries.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Our range of pre-sales and reverse supply chain services are customized to suit the evolving business needs of our partners, adopting the specific requirements of the markets we support. We offer a single point of contact across the region.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Our operating model consists of fully owned subsidiaries, JV partnerships and strategic alliances with like minded companies to provide a unified and customer focused end to end solution.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We are flexible, approachable and work collaboratively with our partners to develop the right solution for their business needs.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Our head office &amp; main operations are centrally located in Silverwater, NSW, close to major traffic routes and easy access to Sydney airport.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Regional Footprint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With over </a:t>
            </a:r>
            <a:r>
              <a:rPr kumimoji="0" lang="en-US" altLang="en-US" sz="900" b="1" i="0" u="none" strike="noStrike" cap="none" normalizeH="0" baseline="0">
                <a:ln>
                  <a:noFill/>
                </a:ln>
                <a:effectLst/>
              </a:rPr>
              <a:t>600 employees</a:t>
            </a:r>
            <a:r>
              <a:rPr kumimoji="0" lang="en-US" altLang="en-US" sz="900" b="0" i="0" u="none" strike="noStrike" cap="none" normalizeH="0" baseline="0">
                <a:ln>
                  <a:noFill/>
                </a:ln>
                <a:effectLst/>
              </a:rPr>
              <a:t> across </a:t>
            </a:r>
            <a:r>
              <a:rPr kumimoji="0" lang="en-US" altLang="en-US" sz="900" b="1" i="0" u="none" strike="noStrike" cap="none" normalizeH="0" baseline="0">
                <a:ln>
                  <a:noFill/>
                </a:ln>
                <a:effectLst/>
              </a:rPr>
              <a:t>5 countries</a:t>
            </a:r>
            <a:r>
              <a:rPr kumimoji="0" lang="en-US" altLang="en-US" sz="900" b="0" i="0" u="none" strike="noStrike" cap="none" normalizeH="0" baseline="0">
                <a:ln>
                  <a:noFill/>
                </a:ln>
                <a:effectLst/>
              </a:rPr>
              <a:t>, we are a leading service provider in Asia Pacific Region, headquartered at Silverwater in Greater Sydney, QSL has established entities and operations within the following countries: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1" i="0" u="none" strike="noStrike" cap="none" normalizeH="0" baseline="0">
                <a:ln>
                  <a:noFill/>
                </a:ln>
                <a:effectLst/>
                <a:hlinkClick r:id="rId3"/>
              </a:rPr>
              <a:t>Australia</a:t>
            </a:r>
            <a:endParaRPr kumimoji="0" lang="en-US" altLang="en-US" sz="9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1" i="0" u="none" strike="noStrike" cap="none" normalizeH="0" baseline="0">
                <a:ln>
                  <a:noFill/>
                </a:ln>
                <a:effectLst/>
                <a:hlinkClick r:id="rId4"/>
              </a:rPr>
              <a:t>New Zealand</a:t>
            </a:r>
            <a:endParaRPr kumimoji="0" lang="en-US" altLang="en-US" sz="9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1" i="0" u="none" strike="noStrike" cap="none" normalizeH="0" baseline="0">
                <a:ln>
                  <a:noFill/>
                </a:ln>
                <a:effectLst/>
                <a:hlinkClick r:id="rId4"/>
              </a:rPr>
              <a:t>Thailand</a:t>
            </a:r>
            <a:endParaRPr kumimoji="0" lang="en-US" altLang="en-US" sz="9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1" i="0" u="none" strike="noStrike" cap="none" normalizeH="0" baseline="0">
                <a:ln>
                  <a:noFill/>
                </a:ln>
                <a:effectLst/>
                <a:hlinkClick r:id="rId4"/>
              </a:rPr>
              <a:t>VIETNAM</a:t>
            </a:r>
            <a:endParaRPr kumimoji="0" lang="en-US" altLang="en-US" sz="9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1" i="0" u="none" strike="noStrike" cap="none" normalizeH="0" baseline="0">
                <a:ln>
                  <a:noFill/>
                </a:ln>
                <a:effectLst/>
                <a:hlinkClick r:id="rId4"/>
              </a:rPr>
              <a:t>Philippines</a:t>
            </a:r>
            <a:endParaRPr kumimoji="0" lang="en-US" altLang="en-US" sz="9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We have also established strategic alliance partnerships with like minded and cultured companies, at various locations where we do not have our own presence. The purpose of this alliance is to provide a range of services to our partners across the region, on a single point of contact and ownership.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Additional benefits of this alliance are: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Single contact for all account management across the region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Single standard of service and quality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Knowledge share among partners in every country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Efficiency in spare parts procurement and inventory management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Structured but flexible and approachable for customized services in each country</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900" b="0" i="0" u="none" strike="noStrike" cap="none" normalizeH="0" baseline="0">
              <a:ln>
                <a:noFill/>
              </a:ln>
              <a:effectLst/>
            </a:endParaRPr>
          </a:p>
        </p:txBody>
      </p:sp>
    </p:spTree>
    <p:extLst>
      <p:ext uri="{BB962C8B-B14F-4D97-AF65-F5344CB8AC3E}">
        <p14:creationId xmlns:p14="http://schemas.microsoft.com/office/powerpoint/2010/main" val="240275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E9A149-D847-C60C-BCE7-B8DBF365DEC9}"/>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79BBB94B-7E49-91CA-37B1-E016B8D4E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747" r="11241"/>
          <a:stretch/>
        </p:blipFill>
        <p:spPr bwMode="auto">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9E789CD-C624-BF2A-902B-2F4370BAC110}"/>
              </a:ext>
            </a:extLst>
          </p:cNvPr>
          <p:cNvSpPr>
            <a:spLocks noChangeArrowheads="1"/>
          </p:cNvSpPr>
          <p:nvPr/>
        </p:nvSpPr>
        <p:spPr bwMode="auto">
          <a:xfrm>
            <a:off x="6417734" y="651754"/>
            <a:ext cx="5291663" cy="57157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QSL Group was established in 2004 as Quantum Service and Logistics, based in Sydney, Australia. The Company has since experienced significant growth through expansion in service offerings, superior performances and establishment of a regional footprint within Asia Pacific countries.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Our range of pre-sales and reverse supply chain services are customized to suit the evolving business needs of our partners, adopting the specific requirements of the markets we support. We offer a single point of contact across the region.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Our operating model consists of fully owned subsidiaries, JV partnerships and strategic alliances with like minded companies to provide a unified and customer focused end to end solution.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We are flexible, approachable and work collaboratively with our partners to develop the right solution for their business needs.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Our head office &amp; main operations are centrally located in Silverwater, NSW, close to major traffic routes and easy access to Sydney airport.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Regional Footprint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With over </a:t>
            </a:r>
            <a:r>
              <a:rPr kumimoji="0" lang="en-US" altLang="en-US" sz="900" b="1" i="0" u="none" strike="noStrike" cap="none" normalizeH="0" baseline="0">
                <a:ln>
                  <a:noFill/>
                </a:ln>
                <a:effectLst/>
              </a:rPr>
              <a:t>600 employees</a:t>
            </a:r>
            <a:r>
              <a:rPr kumimoji="0" lang="en-US" altLang="en-US" sz="900" b="0" i="0" u="none" strike="noStrike" cap="none" normalizeH="0" baseline="0">
                <a:ln>
                  <a:noFill/>
                </a:ln>
                <a:effectLst/>
              </a:rPr>
              <a:t> across </a:t>
            </a:r>
            <a:r>
              <a:rPr kumimoji="0" lang="en-US" altLang="en-US" sz="900" b="1" i="0" u="none" strike="noStrike" cap="none" normalizeH="0" baseline="0">
                <a:ln>
                  <a:noFill/>
                </a:ln>
                <a:effectLst/>
              </a:rPr>
              <a:t>5 countries</a:t>
            </a:r>
            <a:r>
              <a:rPr kumimoji="0" lang="en-US" altLang="en-US" sz="900" b="0" i="0" u="none" strike="noStrike" cap="none" normalizeH="0" baseline="0">
                <a:ln>
                  <a:noFill/>
                </a:ln>
                <a:effectLst/>
              </a:rPr>
              <a:t>, we are a leading service provider in Asia Pacific Region, headquartered at Silverwater in Greater Sydney, QSL has established entities and operations within the following countries: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1" i="0" u="none" strike="noStrike" cap="none" normalizeH="0" baseline="0">
                <a:ln>
                  <a:noFill/>
                </a:ln>
                <a:effectLst/>
                <a:hlinkClick r:id="rId3"/>
              </a:rPr>
              <a:t>Australia</a:t>
            </a:r>
            <a:endParaRPr kumimoji="0" lang="en-US" altLang="en-US" sz="9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1" i="0" u="none" strike="noStrike" cap="none" normalizeH="0" baseline="0">
                <a:ln>
                  <a:noFill/>
                </a:ln>
                <a:effectLst/>
                <a:hlinkClick r:id="rId4"/>
              </a:rPr>
              <a:t>New Zealand</a:t>
            </a:r>
            <a:endParaRPr kumimoji="0" lang="en-US" altLang="en-US" sz="9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1" i="0" u="none" strike="noStrike" cap="none" normalizeH="0" baseline="0">
                <a:ln>
                  <a:noFill/>
                </a:ln>
                <a:effectLst/>
                <a:hlinkClick r:id="rId4"/>
              </a:rPr>
              <a:t>Thailand</a:t>
            </a:r>
            <a:endParaRPr kumimoji="0" lang="en-US" altLang="en-US" sz="9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1" i="0" u="none" strike="noStrike" cap="none" normalizeH="0" baseline="0">
                <a:ln>
                  <a:noFill/>
                </a:ln>
                <a:effectLst/>
                <a:hlinkClick r:id="rId4"/>
              </a:rPr>
              <a:t>VIETNAM</a:t>
            </a:r>
            <a:endParaRPr kumimoji="0" lang="en-US" altLang="en-US" sz="9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1" i="0" u="none" strike="noStrike" cap="none" normalizeH="0" baseline="0">
                <a:ln>
                  <a:noFill/>
                </a:ln>
                <a:effectLst/>
                <a:hlinkClick r:id="rId4"/>
              </a:rPr>
              <a:t>Philippines</a:t>
            </a:r>
            <a:endParaRPr kumimoji="0" lang="en-US" altLang="en-US" sz="9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We have also established strategic alliance partnerships with like minded and cultured companies, at various locations where we do not have our own presence. The purpose of this alliance is to provide a range of services to our partners across the region, on a single point of contact and ownership.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Additional benefits of this alliance are: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Single contact for all account management across the region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Single standard of service and quality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Knowledge share among partners in every country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Efficiency in spare parts procurement and inventory management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900" b="0" i="0" u="none" strike="noStrike" cap="none" normalizeH="0" baseline="0">
                <a:ln>
                  <a:noFill/>
                </a:ln>
                <a:effectLst/>
              </a:rPr>
              <a:t>Structured but flexible and approachable for customized services in each country</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900" b="0" i="0" u="none" strike="noStrike" cap="none" normalizeH="0" baseline="0">
              <a:ln>
                <a:noFill/>
              </a:ln>
              <a:effectLst/>
            </a:endParaRPr>
          </a:p>
        </p:txBody>
      </p:sp>
    </p:spTree>
    <p:extLst>
      <p:ext uri="{BB962C8B-B14F-4D97-AF65-F5344CB8AC3E}">
        <p14:creationId xmlns:p14="http://schemas.microsoft.com/office/powerpoint/2010/main" val="197823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762F52-4089-6CA6-B1EF-51E3CD03512B}"/>
            </a:ext>
          </a:extLst>
        </p:cNvPr>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26723BA-FFB3-D78D-ED6D-2E64D43E99CD}"/>
              </a:ext>
            </a:extLst>
          </p:cNvPr>
          <p:cNvSpPr>
            <a:spLocks noChangeArrowheads="1"/>
          </p:cNvSpPr>
          <p:nvPr/>
        </p:nvSpPr>
        <p:spPr bwMode="auto">
          <a:xfrm>
            <a:off x="398834" y="525294"/>
            <a:ext cx="5962785" cy="60603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QSL Group was established in 2004 as Quantum Service and Logistics, based in Sydney, Australia. The Company has since experienced significant growth through expansion in service offerings, superior performances and establishment of a regional footprint within Asia Pacific countries.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Our range of pre-sales and reverse supply chain services are customized to suit the evolving business needs of our partners, adopting the specific requirements of the markets we support. We offer a single point of contact across the region.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Our operating model consists of fully owned subsidiaries, JV partnerships and strategic alliances with like minded companies to provide a unified and customer focused end to end solution.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We are flexible, approachable and work collaboratively with our partners to develop the right solution for their business needs.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Our head office &amp; main operations are centrally located in Silverwater, NSW, close to major traffic routes and easy access to Sydney airport.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Regional Footprint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With over </a:t>
            </a:r>
            <a:r>
              <a:rPr kumimoji="0" lang="en-US" altLang="en-US" sz="1000" b="1" i="0" u="none" strike="noStrike" cap="none" normalizeH="0" baseline="0">
                <a:ln>
                  <a:noFill/>
                </a:ln>
                <a:effectLst/>
              </a:rPr>
              <a:t>600 employees</a:t>
            </a:r>
            <a:r>
              <a:rPr kumimoji="0" lang="en-US" altLang="en-US" sz="1000" b="0" i="0" u="none" strike="noStrike" cap="none" normalizeH="0" baseline="0">
                <a:ln>
                  <a:noFill/>
                </a:ln>
                <a:effectLst/>
              </a:rPr>
              <a:t> across </a:t>
            </a:r>
            <a:r>
              <a:rPr kumimoji="0" lang="en-US" altLang="en-US" sz="1000" b="1" i="0" u="none" strike="noStrike" cap="none" normalizeH="0" baseline="0">
                <a:ln>
                  <a:noFill/>
                </a:ln>
                <a:effectLst/>
              </a:rPr>
              <a:t>5 countries</a:t>
            </a:r>
            <a:r>
              <a:rPr kumimoji="0" lang="en-US" altLang="en-US" sz="1000" b="0" i="0" u="none" strike="noStrike" cap="none" normalizeH="0" baseline="0">
                <a:ln>
                  <a:noFill/>
                </a:ln>
                <a:effectLst/>
              </a:rPr>
              <a:t>, we are a leading service provider in Asia Pacific Region, headquartered at Silverwater in Greater Sydney, QSL has established entities and operations within the following countries: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effectLst/>
                <a:hlinkClick r:id="rId2"/>
              </a:rPr>
              <a:t>Australia</a:t>
            </a:r>
            <a:endParaRPr kumimoji="0" lang="en-US" altLang="en-US" sz="10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effectLst/>
                <a:hlinkClick r:id="rId3"/>
              </a:rPr>
              <a:t>New Zealand</a:t>
            </a:r>
            <a:endParaRPr kumimoji="0" lang="en-US" altLang="en-US" sz="10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effectLst/>
                <a:hlinkClick r:id="rId3"/>
              </a:rPr>
              <a:t>Thailand</a:t>
            </a:r>
            <a:endParaRPr kumimoji="0" lang="en-US" altLang="en-US" sz="10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effectLst/>
                <a:hlinkClick r:id="rId3"/>
              </a:rPr>
              <a:t>VIETNAM</a:t>
            </a:r>
            <a:endParaRPr kumimoji="0" lang="en-US" altLang="en-US" sz="10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effectLst/>
                <a:hlinkClick r:id="rId3"/>
              </a:rPr>
              <a:t>Philippines</a:t>
            </a:r>
            <a:endParaRPr kumimoji="0" lang="en-US" altLang="en-US" sz="10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We have also established strategic alliance partnerships with like minded and cultured companies, at various locations where we do not have our own presence. The purpose of this alliance is to provide a range of services to our partners across the region, on a single point of contact and ownership.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Additional benefits of this alliance are: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Single contact for all account management across the region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Single standard of service and quality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Knowledge share among partners in every country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Efficiency in spare parts procurement and inventory management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Structured but flexible and approachable for customized services in each country</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effectLst/>
            </a:endParaRPr>
          </a:p>
        </p:txBody>
      </p:sp>
      <p:pic>
        <p:nvPicPr>
          <p:cNvPr id="2050" name="Picture 2">
            <a:extLst>
              <a:ext uri="{FF2B5EF4-FFF2-40B4-BE49-F238E27FC236}">
                <a16:creationId xmlns:a16="http://schemas.microsoft.com/office/drawing/2014/main" id="{0E6498FA-0F63-1970-2628-3D4EB57EA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5890" r="15202"/>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33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CD571C-66AA-D898-0985-D600502F23C2}"/>
            </a:ext>
          </a:extLst>
        </p:cNvPr>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F7A1970-F00C-C345-9CEE-B85C4BE3C0BB}"/>
              </a:ext>
            </a:extLst>
          </p:cNvPr>
          <p:cNvSpPr>
            <a:spLocks noChangeArrowheads="1"/>
          </p:cNvSpPr>
          <p:nvPr/>
        </p:nvSpPr>
        <p:spPr bwMode="auto">
          <a:xfrm>
            <a:off x="262647" y="282102"/>
            <a:ext cx="5622587" cy="63618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QSL Group was established in 2004 as Quantum Service and Logistics, based in Sydney, Australia. The Company has since experienced significant growth through expansion in service offerings, superior performances and establishment of a regional footprint within Asia Pacific countries.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Our range of pre-sales and reverse supply chain services are customized to suit the evolving business needs of our partners, adopting the specific requirements of the markets we support. We offer a single point of contact across the region.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Our operating model consists of fully owned subsidiaries, JV partnerships and strategic alliances with like minded companies to provide a unified and customer focused end to end solution.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We are flexible, approachable and work collaboratively with our partners to develop the right solution for their business needs.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Our head office &amp; main operations are centrally located in Silverwater, NSW, close to major traffic routes and easy access to Sydney airport.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solidFill>
                <a:srgbClr val="595959"/>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Regional Footprint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With over </a:t>
            </a:r>
            <a:r>
              <a:rPr kumimoji="0" lang="en-US" altLang="en-US" sz="1000" b="1" i="0" u="none" strike="noStrike" cap="none" normalizeH="0" baseline="0">
                <a:ln>
                  <a:noFill/>
                </a:ln>
                <a:solidFill>
                  <a:srgbClr val="595959"/>
                </a:solidFill>
                <a:effectLst/>
              </a:rPr>
              <a:t>600 employees</a:t>
            </a:r>
            <a:r>
              <a:rPr kumimoji="0" lang="en-US" altLang="en-US" sz="1000" b="0" i="0" u="none" strike="noStrike" cap="none" normalizeH="0" baseline="0">
                <a:ln>
                  <a:noFill/>
                </a:ln>
                <a:solidFill>
                  <a:srgbClr val="595959"/>
                </a:solidFill>
                <a:effectLst/>
              </a:rPr>
              <a:t> across </a:t>
            </a:r>
            <a:r>
              <a:rPr kumimoji="0" lang="en-US" altLang="en-US" sz="1000" b="1" i="0" u="none" strike="noStrike" cap="none" normalizeH="0" baseline="0">
                <a:ln>
                  <a:noFill/>
                </a:ln>
                <a:solidFill>
                  <a:srgbClr val="595959"/>
                </a:solidFill>
                <a:effectLst/>
              </a:rPr>
              <a:t>5 countries</a:t>
            </a:r>
            <a:r>
              <a:rPr kumimoji="0" lang="en-US" altLang="en-US" sz="1000" b="0" i="0" u="none" strike="noStrike" cap="none" normalizeH="0" baseline="0">
                <a:ln>
                  <a:noFill/>
                </a:ln>
                <a:solidFill>
                  <a:srgbClr val="595959"/>
                </a:solidFill>
                <a:effectLst/>
              </a:rPr>
              <a:t>, we are a leading service provider in Asia Pacific Region, headquartered at Silverwater in Greater Sydney, QSL has established entities and operations within the following countries: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solidFill>
                  <a:srgbClr val="595959"/>
                </a:solidFill>
                <a:effectLst/>
                <a:hlinkClick r:id="rId2"/>
              </a:rPr>
              <a:t>Australia</a:t>
            </a:r>
            <a:endParaRPr kumimoji="0" lang="en-US" altLang="en-US" sz="1000" b="1" i="0" u="none" strike="noStrike" cap="none" normalizeH="0" baseline="0">
              <a:ln>
                <a:noFill/>
              </a:ln>
              <a:solidFill>
                <a:srgbClr val="595959"/>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solidFill>
                  <a:srgbClr val="595959"/>
                </a:solidFill>
                <a:effectLst/>
                <a:hlinkClick r:id="rId3"/>
              </a:rPr>
              <a:t>New Zealand</a:t>
            </a:r>
            <a:endParaRPr kumimoji="0" lang="en-US" altLang="en-US" sz="1000" b="1" i="0" u="none" strike="noStrike" cap="none" normalizeH="0" baseline="0">
              <a:ln>
                <a:noFill/>
              </a:ln>
              <a:solidFill>
                <a:srgbClr val="595959"/>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solidFill>
                  <a:srgbClr val="595959"/>
                </a:solidFill>
                <a:effectLst/>
                <a:hlinkClick r:id="rId3"/>
              </a:rPr>
              <a:t>Thailand</a:t>
            </a:r>
            <a:endParaRPr kumimoji="0" lang="en-US" altLang="en-US" sz="1000" b="1" i="0" u="none" strike="noStrike" cap="none" normalizeH="0" baseline="0">
              <a:ln>
                <a:noFill/>
              </a:ln>
              <a:solidFill>
                <a:srgbClr val="595959"/>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solidFill>
                  <a:srgbClr val="595959"/>
                </a:solidFill>
                <a:effectLst/>
                <a:hlinkClick r:id="rId3"/>
              </a:rPr>
              <a:t>VIETNAM</a:t>
            </a:r>
            <a:endParaRPr kumimoji="0" lang="en-US" altLang="en-US" sz="1000" b="1" i="0" u="none" strike="noStrike" cap="none" normalizeH="0" baseline="0">
              <a:ln>
                <a:noFill/>
              </a:ln>
              <a:solidFill>
                <a:srgbClr val="595959"/>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solidFill>
                  <a:srgbClr val="595959"/>
                </a:solidFill>
                <a:effectLst/>
                <a:hlinkClick r:id="rId3"/>
              </a:rPr>
              <a:t>Philippines</a:t>
            </a:r>
            <a:endParaRPr kumimoji="0" lang="en-US" altLang="en-US" sz="1000" b="1" i="0" u="none" strike="noStrike" cap="none" normalizeH="0" baseline="0">
              <a:ln>
                <a:noFill/>
              </a:ln>
              <a:solidFill>
                <a:srgbClr val="595959"/>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We have also established strategic alliance partnerships with like minded and cultured companies, at various locations where we do not have our own presence. The purpose of this alliance is to provide a range of services to our partners across the region, on a single point of contact and ownership.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Additional benefits of this alliance are: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Single contact for all account management across the region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Single standard of service and quality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Knowledge share among partners in every country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Efficiency in spare parts procurement and inventory management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solidFill>
                  <a:srgbClr val="595959"/>
                </a:solidFill>
                <a:effectLst/>
              </a:rPr>
              <a:t>Structured but flexible and approachable for customized services in each country</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solidFill>
                <a:srgbClr val="595959"/>
              </a:solidFill>
              <a:effectLst/>
            </a:endParaRPr>
          </a:p>
        </p:txBody>
      </p:sp>
      <p:pic>
        <p:nvPicPr>
          <p:cNvPr id="2050" name="Picture 2">
            <a:extLst>
              <a:ext uri="{FF2B5EF4-FFF2-40B4-BE49-F238E27FC236}">
                <a16:creationId xmlns:a16="http://schemas.microsoft.com/office/drawing/2014/main" id="{96A9D688-563C-724E-DB51-BEB9D084A7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688"/>
          <a:stretch/>
        </p:blipFill>
        <p:spPr bwMode="auto">
          <a:xfrm>
            <a:off x="6781801" y="1750691"/>
            <a:ext cx="4797056" cy="34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984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1244</Words>
  <Application>Microsoft Office PowerPoint</Application>
  <PresentationFormat>Widescreen</PresentationFormat>
  <Paragraphs>84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Pham Huynh Nhat Huy</dc:creator>
  <cp:lastModifiedBy>Pham Huynh Nhat Huy</cp:lastModifiedBy>
  <cp:revision>1</cp:revision>
  <dcterms:created xsi:type="dcterms:W3CDTF">2025-04-14T06:54:01Z</dcterms:created>
  <dcterms:modified xsi:type="dcterms:W3CDTF">2025-04-14T06:56:13Z</dcterms:modified>
</cp:coreProperties>
</file>