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66" r:id="rId4"/>
    <p:sldId id="267" r:id="rId5"/>
    <p:sldId id="268" r:id="rId6"/>
    <p:sldId id="257" r:id="rId7"/>
    <p:sldId id="269" r:id="rId8"/>
    <p:sldId id="260" r:id="rId9"/>
    <p:sldId id="270" r:id="rId10"/>
    <p:sldId id="259" r:id="rId11"/>
    <p:sldId id="261" r:id="rId12"/>
    <p:sldId id="262" r:id="rId13"/>
    <p:sldId id="263" r:id="rId14"/>
    <p:sldId id="264" r:id="rId15"/>
    <p:sldId id="26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4"/>
    <a:srgbClr val="0F111A"/>
    <a:srgbClr val="212121"/>
    <a:srgbClr val="2B2B2B"/>
    <a:srgbClr val="3C3F41"/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9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85CA-1767-43CD-AC2D-36DF746C6FA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EBE1-F98E-4CAD-9F87-BDD6F767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76">
            <a:extLst>
              <a:ext uri="{FF2B5EF4-FFF2-40B4-BE49-F238E27FC236}">
                <a16:creationId xmlns:a16="http://schemas.microsoft.com/office/drawing/2014/main" id="{031BF225-C44C-EA97-B8C6-FE5972DC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8" y="405509"/>
            <a:ext cx="1148703" cy="1390983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13D91D21-6EBE-9A31-DA3B-9A50F104DEED}"/>
              </a:ext>
            </a:extLst>
          </p:cNvPr>
          <p:cNvSpPr txBox="1"/>
          <p:nvPr/>
        </p:nvSpPr>
        <p:spPr>
          <a:xfrm>
            <a:off x="2099765" y="1305342"/>
            <a:ext cx="772038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m-KH" sz="2800" b="1" dirty="0">
              <a:solidFill>
                <a:srgbClr val="FFC000"/>
              </a:solidFill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  <a:p>
            <a:pPr algn="ctr"/>
            <a:r>
              <a:rPr lang="km-KH" sz="2800" b="1" dirty="0">
                <a:solidFill>
                  <a:srgbClr val="FFC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មហាវិទ្យាល័យព័ត៌មានវិទ្យា និង វិទ្យាសាស្ត</a:t>
            </a:r>
          </a:p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and Science</a:t>
            </a:r>
          </a:p>
          <a:p>
            <a:pPr algn="ctr"/>
            <a:r>
              <a:rPr lang="en-US" sz="4800" b="1" dirty="0">
                <a:solidFill>
                  <a:srgbClr val="FFC000"/>
                </a:solidFill>
                <a:latin typeface="Tacteing" pitchFamily="2" charset="0"/>
                <a:cs typeface="Times New Roman" panose="02020603050405020304" pitchFamily="18" charset="0"/>
              </a:rPr>
              <a:t>3</a:t>
            </a:r>
            <a:endParaRPr lang="en-US" sz="2800" b="1" dirty="0">
              <a:solidFill>
                <a:srgbClr val="FFC000"/>
              </a:solidFill>
              <a:latin typeface="Tacteing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F8F7FE6-2AF1-208D-D6D4-DA85C76186A0}"/>
              </a:ext>
            </a:extLst>
          </p:cNvPr>
          <p:cNvGrpSpPr/>
          <p:nvPr/>
        </p:nvGrpSpPr>
        <p:grpSpPr>
          <a:xfrm>
            <a:off x="10386846" y="285176"/>
            <a:ext cx="1618888" cy="1631647"/>
            <a:chOff x="9173754" y="1216711"/>
            <a:chExt cx="2440363" cy="2459596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D7F3F461-4B61-369F-3245-EE4E03BD8A2A}"/>
                </a:ext>
              </a:extLst>
            </p:cNvPr>
            <p:cNvSpPr/>
            <p:nvPr/>
          </p:nvSpPr>
          <p:spPr>
            <a:xfrm>
              <a:off x="9178836" y="1627772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2" name="Hexagon 311">
              <a:extLst>
                <a:ext uri="{FF2B5EF4-FFF2-40B4-BE49-F238E27FC236}">
                  <a16:creationId xmlns:a16="http://schemas.microsoft.com/office/drawing/2014/main" id="{43158CA6-D7BB-573D-517E-1370EECEF066}"/>
                </a:ext>
              </a:extLst>
            </p:cNvPr>
            <p:cNvSpPr/>
            <p:nvPr/>
          </p:nvSpPr>
          <p:spPr>
            <a:xfrm>
              <a:off x="9927313" y="2039964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3" name="Hexagon 312">
              <a:extLst>
                <a:ext uri="{FF2B5EF4-FFF2-40B4-BE49-F238E27FC236}">
                  <a16:creationId xmlns:a16="http://schemas.microsoft.com/office/drawing/2014/main" id="{1D338AC8-AE57-732C-6D7D-87E2557DD6F7}"/>
                </a:ext>
              </a:extLst>
            </p:cNvPr>
            <p:cNvSpPr/>
            <p:nvPr/>
          </p:nvSpPr>
          <p:spPr>
            <a:xfrm>
              <a:off x="9173754" y="2447075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5" name="Hexagon 314">
              <a:extLst>
                <a:ext uri="{FF2B5EF4-FFF2-40B4-BE49-F238E27FC236}">
                  <a16:creationId xmlns:a16="http://schemas.microsoft.com/office/drawing/2014/main" id="{FCCC95C6-EFC7-9745-90EB-1DAF983D6E98}"/>
                </a:ext>
              </a:extLst>
            </p:cNvPr>
            <p:cNvSpPr/>
            <p:nvPr/>
          </p:nvSpPr>
          <p:spPr>
            <a:xfrm>
              <a:off x="9923505" y="1216711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Hexagon 315">
              <a:extLst>
                <a:ext uri="{FF2B5EF4-FFF2-40B4-BE49-F238E27FC236}">
                  <a16:creationId xmlns:a16="http://schemas.microsoft.com/office/drawing/2014/main" id="{B2540A45-4B92-508B-B582-D11DAD40C28F}"/>
                </a:ext>
              </a:extLst>
            </p:cNvPr>
            <p:cNvSpPr/>
            <p:nvPr/>
          </p:nvSpPr>
          <p:spPr>
            <a:xfrm>
              <a:off x="9918611" y="2864347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Hexagon 319">
              <a:extLst>
                <a:ext uri="{FF2B5EF4-FFF2-40B4-BE49-F238E27FC236}">
                  <a16:creationId xmlns:a16="http://schemas.microsoft.com/office/drawing/2014/main" id="{0C3BDA60-4746-EFE8-6DDC-031C8660B766}"/>
                </a:ext>
              </a:extLst>
            </p:cNvPr>
            <p:cNvSpPr/>
            <p:nvPr/>
          </p:nvSpPr>
          <p:spPr>
            <a:xfrm>
              <a:off x="10672244" y="2457237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Hexagon 320">
              <a:extLst>
                <a:ext uri="{FF2B5EF4-FFF2-40B4-BE49-F238E27FC236}">
                  <a16:creationId xmlns:a16="http://schemas.microsoft.com/office/drawing/2014/main" id="{63970011-BB29-2751-13C8-21524E3B81ED}"/>
                </a:ext>
              </a:extLst>
            </p:cNvPr>
            <p:cNvSpPr/>
            <p:nvPr/>
          </p:nvSpPr>
          <p:spPr>
            <a:xfrm>
              <a:off x="10672243" y="1631087"/>
              <a:ext cx="941873" cy="811960"/>
            </a:xfrm>
            <a:prstGeom prst="hexagon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33A3A3-A24E-4F70-804C-2DB05A85999B}"/>
              </a:ext>
            </a:extLst>
          </p:cNvPr>
          <p:cNvSpPr txBox="1"/>
          <p:nvPr/>
        </p:nvSpPr>
        <p:spPr>
          <a:xfrm>
            <a:off x="1133777" y="3429000"/>
            <a:ext cx="9652358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Jost* 400 Book" pitchFamily="50" charset="0"/>
                <a:ea typeface="Jost* 400 Book" pitchFamily="50" charset="0"/>
                <a:cs typeface="Times New Roman" panose="02020603050405020304" pitchFamily="18" charset="0"/>
              </a:rPr>
              <a:t>Major: Software Engineering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Jost* 400 Book" pitchFamily="50" charset="0"/>
                <a:ea typeface="Jost* 400 Book" pitchFamily="50" charset="0"/>
                <a:cs typeface="Times New Roman" panose="02020603050405020304" pitchFamily="18" charset="0"/>
              </a:rPr>
              <a:t>subject: Python Year 4, Semester 2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Jost* 400 Book" pitchFamily="50" charset="0"/>
                <a:ea typeface="Jost* 400 Book" pitchFamily="50" charset="0"/>
                <a:cs typeface="Times New Roman" panose="02020603050405020304" pitchFamily="18" charset="0"/>
              </a:rPr>
              <a:t>Topic: Creating a website for Ai image generators using Front-end react Js and Backend python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Jost* 400 Book" pitchFamily="50" charset="0"/>
                <a:ea typeface="Jost* 400 Book" pitchFamily="50" charset="0"/>
                <a:cs typeface="Times New Roman" panose="02020603050405020304" pitchFamily="18" charset="0"/>
              </a:rPr>
              <a:t>Lecturer: Cheng Sovann</a:t>
            </a:r>
            <a:endParaRPr lang="en-US" dirty="0">
              <a:latin typeface="Jost* 400 Book" pitchFamily="50" charset="0"/>
              <a:ea typeface="Jost* 400 Book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25867-4A89-4114-9233-EEF2270AB59D}"/>
              </a:ext>
            </a:extLst>
          </p:cNvPr>
          <p:cNvSpPr/>
          <p:nvPr/>
        </p:nvSpPr>
        <p:spPr>
          <a:xfrm>
            <a:off x="0" y="6544733"/>
            <a:ext cx="12192000" cy="3132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445381" y="389625"/>
            <a:ext cx="4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SETTING DJANGO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14D4E-EBFB-4F12-AD75-775D5880D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" t="14722" b="3771"/>
          <a:stretch/>
        </p:blipFill>
        <p:spPr>
          <a:xfrm>
            <a:off x="2311400" y="1286420"/>
            <a:ext cx="3600953" cy="2172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52C6B-9B37-4D2F-A887-92C8C9E0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530600"/>
            <a:ext cx="5039428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6EB60-0D83-4F71-BDD0-83E795B25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5" t="2040" r="2033" b="10992"/>
          <a:stretch/>
        </p:blipFill>
        <p:spPr>
          <a:xfrm>
            <a:off x="7730070" y="2784974"/>
            <a:ext cx="3454397" cy="14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62468" y="304799"/>
            <a:ext cx="4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CREATE FILE STORE API KEY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D0773-50E8-44EF-9FC6-86C0DE85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9" y="1228046"/>
            <a:ext cx="9199836" cy="4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54000" y="203200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VIEW</a:t>
            </a:r>
            <a:r>
              <a:rPr lang="en-US" dirty="0"/>
              <a:t> </a:t>
            </a:r>
            <a:r>
              <a:rPr lang="en-US" dirty="0">
                <a:latin typeface="Archivo Black" panose="020B0A03020202020B04" pitchFamily="34" charset="0"/>
              </a:rPr>
              <a:t>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0C9F3-5F11-4A00-952B-094D13692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2429" r="15882" b="6262"/>
          <a:stretch/>
        </p:blipFill>
        <p:spPr>
          <a:xfrm>
            <a:off x="1669230" y="1996532"/>
            <a:ext cx="3166533" cy="1591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0DC6C7-F45C-48FF-8BFF-1E5346290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" t="1645" r="3895" b="3276"/>
          <a:stretch/>
        </p:blipFill>
        <p:spPr>
          <a:xfrm>
            <a:off x="5380933" y="701648"/>
            <a:ext cx="4997904" cy="48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30531" y="236008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URLS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D47CE-AB2C-4618-8DC8-E02628A6E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6" b="6556"/>
          <a:stretch/>
        </p:blipFill>
        <p:spPr>
          <a:xfrm>
            <a:off x="1340908" y="2628901"/>
            <a:ext cx="423084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F8955-491C-4BC7-A938-314BD5824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" t="772" r="-603" b="15473"/>
          <a:stretch/>
        </p:blipFill>
        <p:spPr>
          <a:xfrm>
            <a:off x="6725024" y="2628901"/>
            <a:ext cx="4624917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87867" y="253999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TESTING ON 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0B0CD-58FF-4C16-BD33-6D3BDD26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372384"/>
            <a:ext cx="8204200" cy="41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9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1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70934" y="253999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FRONTEND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357478-521F-420E-8214-B88C5DF3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3" y="848720"/>
            <a:ext cx="4182533" cy="53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CD293-90B7-4CD7-97F2-01EBA6A1FA59}"/>
              </a:ext>
            </a:extLst>
          </p:cNvPr>
          <p:cNvSpPr txBox="1"/>
          <p:nvPr/>
        </p:nvSpPr>
        <p:spPr>
          <a:xfrm>
            <a:off x="4138083" y="3105834"/>
            <a:ext cx="506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174042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FB373A-C1FA-43A0-9BDB-B8876777FB03}"/>
              </a:ext>
            </a:extLst>
          </p:cNvPr>
          <p:cNvSpPr txBox="1"/>
          <p:nvPr/>
        </p:nvSpPr>
        <p:spPr>
          <a:xfrm>
            <a:off x="4665132" y="3244334"/>
            <a:ext cx="21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demo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FD1001-E62E-46B6-B865-B23172A2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0" y="1388534"/>
            <a:ext cx="5409960" cy="54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31B8A5-B52E-43DB-91D8-546DCFCD44E3}"/>
              </a:ext>
            </a:extLst>
          </p:cNvPr>
          <p:cNvSpPr txBox="1"/>
          <p:nvPr/>
        </p:nvSpPr>
        <p:spPr>
          <a:xfrm>
            <a:off x="7740774" y="218793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400" dirty="0">
                <a:latin typeface="Jost* 400 Book Italic" pitchFamily="50" charset="0"/>
                <a:ea typeface="Jost* 400 Book Italic" pitchFamily="50" charset="0"/>
              </a:rPr>
            </a:br>
            <a:endParaRPr lang="en-US" sz="2400" dirty="0">
              <a:latin typeface="Jost* 400 Book Italic" pitchFamily="50" charset="0"/>
              <a:ea typeface="Jost* 400 Book Italic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0EBF1-F4FD-46C6-8441-1E6292CA4ED8}"/>
              </a:ext>
            </a:extLst>
          </p:cNvPr>
          <p:cNvSpPr/>
          <p:nvPr/>
        </p:nvSpPr>
        <p:spPr>
          <a:xfrm>
            <a:off x="7549671" y="2249493"/>
            <a:ext cx="3142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77434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D7DFF-CDB3-4DDF-81AC-80C1434A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75" y="832827"/>
            <a:ext cx="7105316" cy="5192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904AE-1850-43BD-B92E-96EFC349882A}"/>
              </a:ext>
            </a:extLst>
          </p:cNvPr>
          <p:cNvSpPr txBox="1"/>
          <p:nvPr/>
        </p:nvSpPr>
        <p:spPr>
          <a:xfrm>
            <a:off x="296333" y="262466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chivo Black" panose="020B0A03020202020B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9820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CD2AE-FCB2-4A8E-BED9-427568346DE8}"/>
              </a:ext>
            </a:extLst>
          </p:cNvPr>
          <p:cNvSpPr txBox="1"/>
          <p:nvPr/>
        </p:nvSpPr>
        <p:spPr>
          <a:xfrm>
            <a:off x="4381500" y="2998801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420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8FFB8E-A130-4E3E-A837-0109A94FCD60}"/>
              </a:ext>
            </a:extLst>
          </p:cNvPr>
          <p:cNvSpPr/>
          <p:nvPr/>
        </p:nvSpPr>
        <p:spPr>
          <a:xfrm>
            <a:off x="1" y="0"/>
            <a:ext cx="584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nt to build engaging and dynamic user interfaces? Let Solidstudio's  ReactJS development team create a scalable web app that meets your business  goals.">
            <a:extLst>
              <a:ext uri="{FF2B5EF4-FFF2-40B4-BE49-F238E27FC236}">
                <a16:creationId xmlns:a16="http://schemas.microsoft.com/office/drawing/2014/main" id="{867297C8-3108-4E48-B78C-43013F6A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820332"/>
            <a:ext cx="4387340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A5305B-64EA-4E2F-897C-F7DED74B646F}"/>
              </a:ext>
            </a:extLst>
          </p:cNvPr>
          <p:cNvSpPr/>
          <p:nvPr/>
        </p:nvSpPr>
        <p:spPr>
          <a:xfrm>
            <a:off x="4493468" y="2220068"/>
            <a:ext cx="2612594" cy="26125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B4616-28F1-4F6B-869C-8C0A0B4D5578}"/>
              </a:ext>
            </a:extLst>
          </p:cNvPr>
          <p:cNvSpPr txBox="1"/>
          <p:nvPr/>
        </p:nvSpPr>
        <p:spPr>
          <a:xfrm>
            <a:off x="4937086" y="3208576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django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OpenAI Playground: How to Use the GPT-3 Chatbot">
            <a:extLst>
              <a:ext uri="{FF2B5EF4-FFF2-40B4-BE49-F238E27FC236}">
                <a16:creationId xmlns:a16="http://schemas.microsoft.com/office/drawing/2014/main" id="{56D66A50-99A6-43C6-A1FD-1160A763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93" y="2425072"/>
            <a:ext cx="4015707" cy="2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4FA2E-F5B4-43F9-BF6A-70133A324537}"/>
              </a:ext>
            </a:extLst>
          </p:cNvPr>
          <p:cNvSpPr txBox="1"/>
          <p:nvPr/>
        </p:nvSpPr>
        <p:spPr>
          <a:xfrm>
            <a:off x="4138083" y="3105834"/>
            <a:ext cx="39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PROJECT SET UP</a:t>
            </a:r>
          </a:p>
        </p:txBody>
      </p:sp>
    </p:spTree>
    <p:extLst>
      <p:ext uri="{BB962C8B-B14F-4D97-AF65-F5344CB8AC3E}">
        <p14:creationId xmlns:p14="http://schemas.microsoft.com/office/powerpoint/2010/main" val="84630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330200" y="337429"/>
            <a:ext cx="387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CREATE DJANGO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56AFD7-F7F4-4A62-A165-862F7DD6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31" y="1209365"/>
            <a:ext cx="8221222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6564F-A8A1-4DDF-A1F4-4AD36DE1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80" y="2695472"/>
            <a:ext cx="8106906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3C45B-A090-4FFF-A679-1B2969D0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31" y="4265933"/>
            <a:ext cx="813548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F4BE8-4E6F-4F5E-BFB9-205EF0E8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07" y="3133684"/>
            <a:ext cx="8268854" cy="590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9CDF6-6276-434C-B9BD-E8741202D89B}"/>
              </a:ext>
            </a:extLst>
          </p:cNvPr>
          <p:cNvSpPr txBox="1"/>
          <p:nvPr/>
        </p:nvSpPr>
        <p:spPr>
          <a:xfrm>
            <a:off x="330200" y="337429"/>
            <a:ext cx="387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anose="020B0A03020202020B04" pitchFamily="34" charset="0"/>
              </a:rPr>
              <a:t>CREATE REACT PROJECT</a:t>
            </a:r>
          </a:p>
        </p:txBody>
      </p:sp>
    </p:spTree>
    <p:extLst>
      <p:ext uri="{BB962C8B-B14F-4D97-AF65-F5344CB8AC3E}">
        <p14:creationId xmlns:p14="http://schemas.microsoft.com/office/powerpoint/2010/main" val="40206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26CCC4-5701-4B12-ACAD-7F448B35E725}"/>
              </a:ext>
            </a:extLst>
          </p:cNvPr>
          <p:cNvSpPr txBox="1"/>
          <p:nvPr/>
        </p:nvSpPr>
        <p:spPr>
          <a:xfrm>
            <a:off x="296333" y="262466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chivo Black" panose="020B0A03020202020B04" pitchFamily="34" charset="0"/>
              </a:rPr>
              <a:t>OPEN AI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7FE12-1F07-46B6-87D4-CE24806D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0" y="1107975"/>
            <a:ext cx="6171673" cy="4488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FF9BF-86BD-494E-88EA-E55F612B2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"/>
          <a:stretch/>
        </p:blipFill>
        <p:spPr>
          <a:xfrm>
            <a:off x="6096000" y="1481667"/>
            <a:ext cx="5111812" cy="34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4FA2E-F5B4-43F9-BF6A-70133A324537}"/>
              </a:ext>
            </a:extLst>
          </p:cNvPr>
          <p:cNvSpPr txBox="1"/>
          <p:nvPr/>
        </p:nvSpPr>
        <p:spPr>
          <a:xfrm>
            <a:off x="4138083" y="3105834"/>
            <a:ext cx="506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PROJECT DEVELOP</a:t>
            </a:r>
          </a:p>
        </p:txBody>
      </p:sp>
    </p:spTree>
    <p:extLst>
      <p:ext uri="{BB962C8B-B14F-4D97-AF65-F5344CB8AC3E}">
        <p14:creationId xmlns:p14="http://schemas.microsoft.com/office/powerpoint/2010/main" val="346462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94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Aharoni</vt:lpstr>
      <vt:lpstr>Archivo Black</vt:lpstr>
      <vt:lpstr>Arial</vt:lpstr>
      <vt:lpstr>Arial Black</vt:lpstr>
      <vt:lpstr>Calibri</vt:lpstr>
      <vt:lpstr>Calibri Light</vt:lpstr>
      <vt:lpstr>Jost* 400 Book</vt:lpstr>
      <vt:lpstr>Jost* 400 Book Italic</vt:lpstr>
      <vt:lpstr>Khmer OS Moul Light</vt:lpstr>
      <vt:lpstr>Khmer OS Muol Light</vt:lpstr>
      <vt:lpstr>Tacteing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 Pich</dc:creator>
  <cp:lastModifiedBy>Pich Pich</cp:lastModifiedBy>
  <cp:revision>10</cp:revision>
  <dcterms:created xsi:type="dcterms:W3CDTF">2024-01-23T10:52:36Z</dcterms:created>
  <dcterms:modified xsi:type="dcterms:W3CDTF">2024-01-30T10:45:50Z</dcterms:modified>
</cp:coreProperties>
</file>