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3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C06CC-8989-45E9-9CBA-F4EB43421F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4D2ADB-B322-4A23-8CB8-54C5CA2D1A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CCBEF-0F95-4D79-9120-8B7184D97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81FF4-1F21-464C-AB6D-14AD6899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8C222-395E-4647-9B2B-C32F2C623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66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D4D18-6291-459F-829C-7F2FFB7E8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560427-CEBE-4C22-9511-CE31FB934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64319-3D25-4B47-8303-86080C8BC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569AD-2859-4B56-9DF9-DE66B6948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1B990-4269-4A38-9602-5681E047F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4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806A27-0046-40C8-9A52-27491C66B4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E04BBE-7B02-42BE-BD2E-701C50CCB2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8C23D-B2B7-4EA9-8CF3-49A2039C1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19128-8A07-4674-9FAA-EFC2F9C53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96E5D-DF47-438F-AB42-09918313A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645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40393-CD25-4AAD-A4F7-D998AF4D3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11DF6-1729-4466-B11F-45323B9BF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EE35F4-95B3-4F04-A014-671D533E7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75B52-3426-40D9-9061-AACD9CAD3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03D1B-68EC-4935-A098-D3E609096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502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E499F-1EDD-4187-9EAB-060B67A25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EA5567-9E94-4AA3-AB3C-C9BB4D587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44507-CB1B-45E8-B9BC-4C7FCDAC7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D558E-A1FC-422A-B21A-C387F29B1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604C5-6482-4281-9DA2-44FB6B06A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437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1175-F3DA-47A2-961C-7BFBA82C3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FC690-4AC0-4F70-AC75-E831DD5B6B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832B9E-21D0-4A7E-865C-36E7EB8CA7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B1183-66A7-44BD-A542-82536C112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BCF1BE-2365-4469-8342-2AC3A0FB2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D22835-4005-4901-B74B-1768D23C4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374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88AD2-B55E-4C4A-9B44-EF0F919A7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933032-D900-49EF-89FB-04E251365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4F774A-AE30-4AA1-B4E8-61B8D1E6B3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EFF342-DD5A-474A-96D8-1D96EE8152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241F7E-7CC7-40E5-A690-93CFC5E393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188E9E-21D6-4E90-B507-876544FF4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4F36AD-6D50-4404-BA61-FDD365EF9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FA4D96-C7F1-44EC-9067-50352111B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36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E2544-B01F-4A04-BAE1-75E68ABA6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41B370-C6E4-4F19-A437-687A5A4A6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DA8E5A-FDC8-4C61-B5CE-08FB6934F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63E6EC-10C7-4420-A43D-67A3C5F1B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596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0EBBAB-9521-4571-8AFB-C384872C5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B87F55-4F38-4E47-A300-58A9CDDB5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2FB973-1CD9-4053-977F-7C41DD64E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674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AA612-5D41-4BDC-98E8-15EF770A6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D9FC1-549D-421B-A6F5-1C191F180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D6D952-B4BB-454A-959F-5993561DEC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32B216-C243-4E32-9665-C19F0EB77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3F664-8DB2-42D5-BE34-12AC45D6B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CA020A-B863-4E47-85F4-2CC1EB02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630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9D3D9-D5DC-4D58-8566-C1721F9DA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FD1ABF-DF47-4F7F-9526-323301095B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BD9E5A-47F3-40F6-B808-65F47D3694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DE865E-1736-4BED-8291-5BAA50248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2CA010-0A80-4215-982B-79D721101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640A04-16C7-41A6-B145-4BB6505B8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728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A8D336-0A7B-48B1-9B30-F3BE17D88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1FB1D-F9B9-417D-9DF5-C9C2839DB5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265AD9-A427-4DF2-B2E4-7BB909E7FE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AEE99-BDB4-4A2A-B2E9-74B86D049DCB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04746-4729-4FC3-8B13-76FD21E870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BA287-10D9-4DEF-BEE5-1983998D6D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390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2D02B6-1145-4799-99DB-44CD02686498}"/>
              </a:ext>
            </a:extLst>
          </p:cNvPr>
          <p:cNvSpPr txBox="1"/>
          <p:nvPr/>
        </p:nvSpPr>
        <p:spPr>
          <a:xfrm>
            <a:off x="3309660" y="406400"/>
            <a:ext cx="5572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Identify</a:t>
            </a:r>
            <a:r>
              <a:rPr lang="en-US" sz="2400" dirty="0"/>
              <a:t> root components of website below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A1E41E-2407-443F-A384-76DD9D204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441" y="1530821"/>
            <a:ext cx="10128738" cy="445050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718043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3476E2A-D8F6-9CDC-05AC-35FD2411D2B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96093" y="1378582"/>
            <a:ext cx="8764310" cy="324058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79F6ADF-6249-1778-B933-68BAEB978598}"/>
              </a:ext>
            </a:extLst>
          </p:cNvPr>
          <p:cNvSpPr/>
          <p:nvPr/>
        </p:nvSpPr>
        <p:spPr>
          <a:xfrm>
            <a:off x="0" y="1378582"/>
            <a:ext cx="8736037" cy="29330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60E155-0D92-58C7-8605-857548779AF5}"/>
              </a:ext>
            </a:extLst>
          </p:cNvPr>
          <p:cNvSpPr/>
          <p:nvPr/>
        </p:nvSpPr>
        <p:spPr>
          <a:xfrm>
            <a:off x="0" y="1688121"/>
            <a:ext cx="8736037" cy="29330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313F9F-E527-3118-4080-FAB3E9ACE438}"/>
              </a:ext>
            </a:extLst>
          </p:cNvPr>
          <p:cNvSpPr/>
          <p:nvPr/>
        </p:nvSpPr>
        <p:spPr>
          <a:xfrm>
            <a:off x="13350" y="1981426"/>
            <a:ext cx="8736037" cy="2841622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A8DBC9-FA7D-F506-9A29-BB3D90E11FCA}"/>
              </a:ext>
            </a:extLst>
          </p:cNvPr>
          <p:cNvSpPr/>
          <p:nvPr/>
        </p:nvSpPr>
        <p:spPr>
          <a:xfrm>
            <a:off x="9161062" y="1197281"/>
            <a:ext cx="2785403" cy="36279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896180-E723-218A-142E-5576DC6B8CF3}"/>
              </a:ext>
            </a:extLst>
          </p:cNvPr>
          <p:cNvSpPr/>
          <p:nvPr/>
        </p:nvSpPr>
        <p:spPr>
          <a:xfrm>
            <a:off x="9161063" y="1197281"/>
            <a:ext cx="2785403" cy="49084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nav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CFDC6F-D4D6-0F3B-0630-1D9F1C33A262}"/>
              </a:ext>
            </a:extLst>
          </p:cNvPr>
          <p:cNvSpPr/>
          <p:nvPr/>
        </p:nvSpPr>
        <p:spPr>
          <a:xfrm>
            <a:off x="9161062" y="1679922"/>
            <a:ext cx="2785403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F8646DB-A5EA-A0FC-01F6-E5B8D68CDE60}"/>
              </a:ext>
            </a:extLst>
          </p:cNvPr>
          <p:cNvCxnSpPr>
            <a:cxnSpLocks/>
          </p:cNvCxnSpPr>
          <p:nvPr/>
        </p:nvCxnSpPr>
        <p:spPr>
          <a:xfrm>
            <a:off x="8950047" y="1071209"/>
            <a:ext cx="0" cy="5991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7EF7DE6-5017-37B5-7EE3-302E7C022AEA}"/>
              </a:ext>
            </a:extLst>
          </p:cNvPr>
          <p:cNvCxnSpPr>
            <a:cxnSpLocks/>
          </p:cNvCxnSpPr>
          <p:nvPr/>
        </p:nvCxnSpPr>
        <p:spPr>
          <a:xfrm>
            <a:off x="8938324" y="1688121"/>
            <a:ext cx="11722" cy="2933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B613AB5-C2E0-BAE2-5B9D-6494E23AEA92}"/>
              </a:ext>
            </a:extLst>
          </p:cNvPr>
          <p:cNvCxnSpPr>
            <a:cxnSpLocks/>
          </p:cNvCxnSpPr>
          <p:nvPr/>
        </p:nvCxnSpPr>
        <p:spPr>
          <a:xfrm>
            <a:off x="8950046" y="2039729"/>
            <a:ext cx="1" cy="27854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C4E39AD-64A4-A81D-28AB-B8500CFF2740}"/>
              </a:ext>
            </a:extLst>
          </p:cNvPr>
          <p:cNvSpPr txBox="1"/>
          <p:nvPr/>
        </p:nvSpPr>
        <p:spPr>
          <a:xfrm>
            <a:off x="9242854" y="1700990"/>
            <a:ext cx="78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Flex: 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8D41DD-4002-18AD-DFB2-046AE7D6F3A5}"/>
              </a:ext>
            </a:extLst>
          </p:cNvPr>
          <p:cNvSpPr txBox="1"/>
          <p:nvPr/>
        </p:nvSpPr>
        <p:spPr>
          <a:xfrm>
            <a:off x="9242854" y="1197281"/>
            <a:ext cx="78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Flex: 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45E768-D285-F3A9-4EFF-01AEBB0686DE}"/>
              </a:ext>
            </a:extLst>
          </p:cNvPr>
          <p:cNvSpPr txBox="1"/>
          <p:nvPr/>
        </p:nvSpPr>
        <p:spPr>
          <a:xfrm>
            <a:off x="9242855" y="3166584"/>
            <a:ext cx="78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Flex: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971C65-1458-A498-439F-6BE39D4BE085}"/>
              </a:ext>
            </a:extLst>
          </p:cNvPr>
          <p:cNvSpPr txBox="1"/>
          <p:nvPr/>
        </p:nvSpPr>
        <p:spPr>
          <a:xfrm>
            <a:off x="196093" y="304339"/>
            <a:ext cx="969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Root</a:t>
            </a:r>
            <a:r>
              <a:rPr lang="en-US" dirty="0"/>
              <a:t> div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F7E6F3-6DD7-41AB-97C5-C66C2CFF05EE}"/>
              </a:ext>
            </a:extLst>
          </p:cNvPr>
          <p:cNvSpPr txBox="1"/>
          <p:nvPr/>
        </p:nvSpPr>
        <p:spPr>
          <a:xfrm>
            <a:off x="509359" y="664278"/>
            <a:ext cx="16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Height: 100vh</a:t>
            </a:r>
          </a:p>
        </p:txBody>
      </p:sp>
    </p:spTree>
    <p:extLst>
      <p:ext uri="{BB962C8B-B14F-4D97-AF65-F5344CB8AC3E}">
        <p14:creationId xmlns:p14="http://schemas.microsoft.com/office/powerpoint/2010/main" val="3483976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B5A11A-B6AC-507F-A92E-B5D1E0FB21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844" y="1547486"/>
            <a:ext cx="5820587" cy="467742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153EBCD-61AC-8A05-1CC4-80F818F9EFF1}"/>
              </a:ext>
            </a:extLst>
          </p:cNvPr>
          <p:cNvSpPr/>
          <p:nvPr/>
        </p:nvSpPr>
        <p:spPr>
          <a:xfrm>
            <a:off x="705844" y="1642751"/>
            <a:ext cx="5820587" cy="262249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C946F3-3F2F-D96C-1EF8-D0BA5E19DC82}"/>
              </a:ext>
            </a:extLst>
          </p:cNvPr>
          <p:cNvSpPr/>
          <p:nvPr/>
        </p:nvSpPr>
        <p:spPr>
          <a:xfrm>
            <a:off x="705844" y="2109475"/>
            <a:ext cx="5820587" cy="131952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A62444-C304-B973-9C3A-F15EDE9AC98E}"/>
              </a:ext>
            </a:extLst>
          </p:cNvPr>
          <p:cNvSpPr/>
          <p:nvPr/>
        </p:nvSpPr>
        <p:spPr>
          <a:xfrm>
            <a:off x="705844" y="3633475"/>
            <a:ext cx="5723531" cy="2591439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DFE51BC-B201-5ED3-7CCC-08BA952A76E7}"/>
              </a:ext>
            </a:extLst>
          </p:cNvPr>
          <p:cNvSpPr/>
          <p:nvPr/>
        </p:nvSpPr>
        <p:spPr>
          <a:xfrm>
            <a:off x="7417987" y="1642752"/>
            <a:ext cx="2785403" cy="4643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E4FBD2-0004-6B98-D988-F5371CE85115}"/>
              </a:ext>
            </a:extLst>
          </p:cNvPr>
          <p:cNvSpPr/>
          <p:nvPr/>
        </p:nvSpPr>
        <p:spPr>
          <a:xfrm>
            <a:off x="7417987" y="2109475"/>
            <a:ext cx="2785403" cy="131952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E0D1251-A2BF-20B6-56AF-DEDD5923D3B5}"/>
              </a:ext>
            </a:extLst>
          </p:cNvPr>
          <p:cNvSpPr/>
          <p:nvPr/>
        </p:nvSpPr>
        <p:spPr>
          <a:xfrm>
            <a:off x="7417987" y="1642751"/>
            <a:ext cx="2785403" cy="49084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nav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3B685F-4EF4-8E66-DEEF-07E6ABCB7D4D}"/>
              </a:ext>
            </a:extLst>
          </p:cNvPr>
          <p:cNvSpPr txBox="1"/>
          <p:nvPr/>
        </p:nvSpPr>
        <p:spPr>
          <a:xfrm>
            <a:off x="7515043" y="1703505"/>
            <a:ext cx="78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Flex: 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448A9E-77C6-A7AA-EB2D-B071CBBC5054}"/>
              </a:ext>
            </a:extLst>
          </p:cNvPr>
          <p:cNvSpPr txBox="1"/>
          <p:nvPr/>
        </p:nvSpPr>
        <p:spPr>
          <a:xfrm>
            <a:off x="7515043" y="2620115"/>
            <a:ext cx="78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Flex: 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A0F416-E099-28FF-D91E-45E4D11DFB0C}"/>
              </a:ext>
            </a:extLst>
          </p:cNvPr>
          <p:cNvSpPr txBox="1"/>
          <p:nvPr/>
        </p:nvSpPr>
        <p:spPr>
          <a:xfrm>
            <a:off x="7515043" y="3779967"/>
            <a:ext cx="78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Flex: 1</a:t>
            </a:r>
          </a:p>
        </p:txBody>
      </p:sp>
    </p:spTree>
    <p:extLst>
      <p:ext uri="{BB962C8B-B14F-4D97-AF65-F5344CB8AC3E}">
        <p14:creationId xmlns:p14="http://schemas.microsoft.com/office/powerpoint/2010/main" val="535099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65879AD-3D5B-106F-E7DA-0DF4ED0456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045" y="1033431"/>
            <a:ext cx="10097935" cy="39058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65002FB-BE8A-7885-1969-846B85537631}"/>
              </a:ext>
            </a:extLst>
          </p:cNvPr>
          <p:cNvSpPr/>
          <p:nvPr/>
        </p:nvSpPr>
        <p:spPr>
          <a:xfrm>
            <a:off x="1047046" y="1033434"/>
            <a:ext cx="2535349" cy="390579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D7F7AD-9279-AE06-88F1-F34F1117DC9D}"/>
              </a:ext>
            </a:extLst>
          </p:cNvPr>
          <p:cNvSpPr/>
          <p:nvPr/>
        </p:nvSpPr>
        <p:spPr>
          <a:xfrm>
            <a:off x="3582395" y="1033431"/>
            <a:ext cx="5609230" cy="390579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0AE200-204D-8099-A67C-9D7D9AD4929A}"/>
              </a:ext>
            </a:extLst>
          </p:cNvPr>
          <p:cNvSpPr/>
          <p:nvPr/>
        </p:nvSpPr>
        <p:spPr>
          <a:xfrm>
            <a:off x="9191625" y="978533"/>
            <a:ext cx="1953329" cy="445477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29EAE0-EA6D-7D7B-437E-B7521FADE2DF}"/>
              </a:ext>
            </a:extLst>
          </p:cNvPr>
          <p:cNvSpPr/>
          <p:nvPr/>
        </p:nvSpPr>
        <p:spPr>
          <a:xfrm>
            <a:off x="1047045" y="1645288"/>
            <a:ext cx="2535349" cy="39057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Header-left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E51456-A4FB-47EE-4513-6F425B53082F}"/>
              </a:ext>
            </a:extLst>
          </p:cNvPr>
          <p:cNvSpPr/>
          <p:nvPr/>
        </p:nvSpPr>
        <p:spPr>
          <a:xfrm>
            <a:off x="3582394" y="1645285"/>
            <a:ext cx="5609231" cy="39057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Header-center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B5958D-D90A-1CDC-F5E1-F0A4DA6608FE}"/>
              </a:ext>
            </a:extLst>
          </p:cNvPr>
          <p:cNvSpPr/>
          <p:nvPr/>
        </p:nvSpPr>
        <p:spPr>
          <a:xfrm>
            <a:off x="9191625" y="1645282"/>
            <a:ext cx="1953329" cy="39057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Header-right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EBDB44-42D7-8E10-B49D-304FF6681F56}"/>
              </a:ext>
            </a:extLst>
          </p:cNvPr>
          <p:cNvSpPr txBox="1"/>
          <p:nvPr/>
        </p:nvSpPr>
        <p:spPr>
          <a:xfrm>
            <a:off x="1921149" y="2072476"/>
            <a:ext cx="78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Flex: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FE85F4-3B8A-2CC9-9639-1756D59FD845}"/>
              </a:ext>
            </a:extLst>
          </p:cNvPr>
          <p:cNvSpPr txBox="1"/>
          <p:nvPr/>
        </p:nvSpPr>
        <p:spPr>
          <a:xfrm>
            <a:off x="5993439" y="2072476"/>
            <a:ext cx="78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Flex: 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8C97CC-D549-5C26-16DC-CB06331180DC}"/>
              </a:ext>
            </a:extLst>
          </p:cNvPr>
          <p:cNvSpPr txBox="1"/>
          <p:nvPr/>
        </p:nvSpPr>
        <p:spPr>
          <a:xfrm>
            <a:off x="9877281" y="2072476"/>
            <a:ext cx="78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Flex: 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5B0DBA-5D70-0F53-BDB0-E12E748BF740}"/>
              </a:ext>
            </a:extLst>
          </p:cNvPr>
          <p:cNvSpPr txBox="1"/>
          <p:nvPr/>
        </p:nvSpPr>
        <p:spPr>
          <a:xfrm>
            <a:off x="5125157" y="442823"/>
            <a:ext cx="1941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Flex-direction: row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96FECF9-4F87-F1E5-0270-39FA59D0DBC3}"/>
              </a:ext>
            </a:extLst>
          </p:cNvPr>
          <p:cNvSpPr/>
          <p:nvPr/>
        </p:nvSpPr>
        <p:spPr>
          <a:xfrm>
            <a:off x="904504" y="913640"/>
            <a:ext cx="10401671" cy="621007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706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0C4643A-66FA-EC32-D913-2B04B77C0E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54" y="2152472"/>
            <a:ext cx="5315692" cy="255305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B1A2F64-DD4B-F99F-E87F-8E8A3B23315E}"/>
              </a:ext>
            </a:extLst>
          </p:cNvPr>
          <p:cNvSpPr/>
          <p:nvPr/>
        </p:nvSpPr>
        <p:spPr>
          <a:xfrm>
            <a:off x="466354" y="2204903"/>
            <a:ext cx="1048121" cy="250062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EA6700-36D0-089D-11B0-66000A9256AA}"/>
              </a:ext>
            </a:extLst>
          </p:cNvPr>
          <p:cNvSpPr/>
          <p:nvPr/>
        </p:nvSpPr>
        <p:spPr>
          <a:xfrm>
            <a:off x="1620244" y="2238566"/>
            <a:ext cx="4161802" cy="250062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D20623-0559-F75F-55C1-E31C512920C8}"/>
              </a:ext>
            </a:extLst>
          </p:cNvPr>
          <p:cNvSpPr/>
          <p:nvPr/>
        </p:nvSpPr>
        <p:spPr>
          <a:xfrm>
            <a:off x="7697193" y="2152472"/>
            <a:ext cx="4161801" cy="2553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Main- content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AB1D62-86B3-E081-5E75-2814DB79A76B}"/>
              </a:ext>
            </a:extLst>
          </p:cNvPr>
          <p:cNvSpPr/>
          <p:nvPr/>
        </p:nvSpPr>
        <p:spPr>
          <a:xfrm>
            <a:off x="6562354" y="2178688"/>
            <a:ext cx="1048121" cy="250062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 – sidebar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CA70AD-E145-F53C-2C11-53C9D7266189}"/>
              </a:ext>
            </a:extLst>
          </p:cNvPr>
          <p:cNvSpPr txBox="1"/>
          <p:nvPr/>
        </p:nvSpPr>
        <p:spPr>
          <a:xfrm>
            <a:off x="9384523" y="1783140"/>
            <a:ext cx="78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Flex: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4AE427-5D41-387B-459B-F697007D52EE}"/>
              </a:ext>
            </a:extLst>
          </p:cNvPr>
          <p:cNvSpPr txBox="1"/>
          <p:nvPr/>
        </p:nvSpPr>
        <p:spPr>
          <a:xfrm>
            <a:off x="6692844" y="1783140"/>
            <a:ext cx="78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Flex: 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DF680D-0007-2D8B-EA83-4EF6268C6132}"/>
              </a:ext>
            </a:extLst>
          </p:cNvPr>
          <p:cNvSpPr txBox="1"/>
          <p:nvPr/>
        </p:nvSpPr>
        <p:spPr>
          <a:xfrm>
            <a:off x="8413680" y="4813533"/>
            <a:ext cx="1941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Flex-direction: row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8739AF-25E4-1618-6C99-0CDE0FA45A3B}"/>
              </a:ext>
            </a:extLst>
          </p:cNvPr>
          <p:cNvSpPr/>
          <p:nvPr/>
        </p:nvSpPr>
        <p:spPr>
          <a:xfrm>
            <a:off x="352446" y="2001711"/>
            <a:ext cx="5543507" cy="2907007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806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2EB233B-2C2F-C721-647D-7C3FFCE66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445" y="2114939"/>
            <a:ext cx="4143953" cy="255305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7219417-2B85-7970-A524-423D1CEF76EC}"/>
              </a:ext>
            </a:extLst>
          </p:cNvPr>
          <p:cNvSpPr/>
          <p:nvPr/>
        </p:nvSpPr>
        <p:spPr>
          <a:xfrm>
            <a:off x="6173193" y="2152472"/>
            <a:ext cx="4161801" cy="2553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3AE964-0FA7-C904-F015-3EB639341EC2}"/>
              </a:ext>
            </a:extLst>
          </p:cNvPr>
          <p:cNvSpPr txBox="1"/>
          <p:nvPr/>
        </p:nvSpPr>
        <p:spPr>
          <a:xfrm>
            <a:off x="6317991" y="2235677"/>
            <a:ext cx="3872202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Contain-Title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5690BE-6F62-5A9F-3158-56FC6BF798E2}"/>
              </a:ext>
            </a:extLst>
          </p:cNvPr>
          <p:cNvSpPr/>
          <p:nvPr/>
        </p:nvSpPr>
        <p:spPr>
          <a:xfrm>
            <a:off x="6317992" y="2692471"/>
            <a:ext cx="3872202" cy="39306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935916-3857-9B20-F921-47A150AD3933}"/>
              </a:ext>
            </a:extLst>
          </p:cNvPr>
          <p:cNvSpPr/>
          <p:nvPr/>
        </p:nvSpPr>
        <p:spPr>
          <a:xfrm>
            <a:off x="6317992" y="3232469"/>
            <a:ext cx="3872202" cy="39306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B33E78-09DB-CDE5-DE8A-C0AB658FF23F}"/>
              </a:ext>
            </a:extLst>
          </p:cNvPr>
          <p:cNvSpPr/>
          <p:nvPr/>
        </p:nvSpPr>
        <p:spPr>
          <a:xfrm>
            <a:off x="6317992" y="3772467"/>
            <a:ext cx="3872202" cy="39306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4AFE6CA-28FB-2D4D-F731-9BB269FC1087}"/>
              </a:ext>
            </a:extLst>
          </p:cNvPr>
          <p:cNvSpPr/>
          <p:nvPr/>
        </p:nvSpPr>
        <p:spPr>
          <a:xfrm>
            <a:off x="6317992" y="4249285"/>
            <a:ext cx="3872202" cy="39306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0C84F5-71E0-E23F-81E5-360B44F897D4}"/>
              </a:ext>
            </a:extLst>
          </p:cNvPr>
          <p:cNvSpPr txBox="1"/>
          <p:nvPr/>
        </p:nvSpPr>
        <p:spPr>
          <a:xfrm>
            <a:off x="9403054" y="1638560"/>
            <a:ext cx="78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Flex: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3E56DA-4ED6-AC66-FE56-9EDCB26DC923}"/>
              </a:ext>
            </a:extLst>
          </p:cNvPr>
          <p:cNvSpPr txBox="1"/>
          <p:nvPr/>
        </p:nvSpPr>
        <p:spPr>
          <a:xfrm>
            <a:off x="6096000" y="1656396"/>
            <a:ext cx="2277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Flex-direction: column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38FB1AC-A040-FC10-3FDF-DC610984AD9A}"/>
              </a:ext>
            </a:extLst>
          </p:cNvPr>
          <p:cNvSpPr/>
          <p:nvPr/>
        </p:nvSpPr>
        <p:spPr>
          <a:xfrm>
            <a:off x="466354" y="2007893"/>
            <a:ext cx="4629521" cy="2697636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0DA8CA4-AE7B-E98C-3662-CCDE0B917423}"/>
              </a:ext>
            </a:extLst>
          </p:cNvPr>
          <p:cNvSpPr/>
          <p:nvPr/>
        </p:nvSpPr>
        <p:spPr>
          <a:xfrm>
            <a:off x="609228" y="2204903"/>
            <a:ext cx="4343771" cy="400106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13E733-979D-80FF-74C7-5B75CE0B582B}"/>
              </a:ext>
            </a:extLst>
          </p:cNvPr>
          <p:cNvSpPr/>
          <p:nvPr/>
        </p:nvSpPr>
        <p:spPr>
          <a:xfrm>
            <a:off x="609227" y="2749588"/>
            <a:ext cx="4343771" cy="400106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410730-1144-52BB-3A57-12D61EB32175}"/>
              </a:ext>
            </a:extLst>
          </p:cNvPr>
          <p:cNvSpPr/>
          <p:nvPr/>
        </p:nvSpPr>
        <p:spPr>
          <a:xfrm>
            <a:off x="609226" y="3228946"/>
            <a:ext cx="4343771" cy="400106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29B0EF9-ABC0-6109-3B18-8B8014492CA9}"/>
              </a:ext>
            </a:extLst>
          </p:cNvPr>
          <p:cNvSpPr/>
          <p:nvPr/>
        </p:nvSpPr>
        <p:spPr>
          <a:xfrm>
            <a:off x="609225" y="3728871"/>
            <a:ext cx="4343771" cy="400106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E156116-9237-3081-B107-4AF4684D8D45}"/>
              </a:ext>
            </a:extLst>
          </p:cNvPr>
          <p:cNvSpPr/>
          <p:nvPr/>
        </p:nvSpPr>
        <p:spPr>
          <a:xfrm>
            <a:off x="609224" y="4236023"/>
            <a:ext cx="4343771" cy="400106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174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72C8BC-73C8-B7D0-D1AD-0DC6F70072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883" y="1213236"/>
            <a:ext cx="1843163" cy="412672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B34CCE6-4455-8DCA-F24D-F02CA6BD3DE5}"/>
              </a:ext>
            </a:extLst>
          </p:cNvPr>
          <p:cNvSpPr/>
          <p:nvPr/>
        </p:nvSpPr>
        <p:spPr>
          <a:xfrm>
            <a:off x="7291314" y="1213236"/>
            <a:ext cx="1843163" cy="412672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89C4A5-FD82-876D-CB0B-BD2F094214C8}"/>
              </a:ext>
            </a:extLst>
          </p:cNvPr>
          <p:cNvSpPr/>
          <p:nvPr/>
        </p:nvSpPr>
        <p:spPr>
          <a:xfrm>
            <a:off x="7377039" y="1289437"/>
            <a:ext cx="1671711" cy="682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97801E-5C1C-37EA-E14B-15372F5779A6}"/>
              </a:ext>
            </a:extLst>
          </p:cNvPr>
          <p:cNvSpPr/>
          <p:nvPr/>
        </p:nvSpPr>
        <p:spPr>
          <a:xfrm>
            <a:off x="7377039" y="2295347"/>
            <a:ext cx="1671710" cy="838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CDC1BA-97CA-5D79-6D78-58FBCFC6FA56}"/>
              </a:ext>
            </a:extLst>
          </p:cNvPr>
          <p:cNvSpPr/>
          <p:nvPr/>
        </p:nvSpPr>
        <p:spPr>
          <a:xfrm>
            <a:off x="7377039" y="3417783"/>
            <a:ext cx="1642146" cy="1763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Items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86415E-1BAB-61A2-94D1-7E9E5B0A3233}"/>
              </a:ext>
            </a:extLst>
          </p:cNvPr>
          <p:cNvSpPr txBox="1"/>
          <p:nvPr/>
        </p:nvSpPr>
        <p:spPr>
          <a:xfrm>
            <a:off x="7073992" y="725914"/>
            <a:ext cx="2277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Flex-direction: column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5E13F1-B01B-733E-85DD-9C84FA25428B}"/>
              </a:ext>
            </a:extLst>
          </p:cNvPr>
          <p:cNvSpPr txBox="1"/>
          <p:nvPr/>
        </p:nvSpPr>
        <p:spPr>
          <a:xfrm>
            <a:off x="6418448" y="1445890"/>
            <a:ext cx="78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Flex: 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2DD38E-5950-F9A3-9496-88FB008D611E}"/>
              </a:ext>
            </a:extLst>
          </p:cNvPr>
          <p:cNvSpPr txBox="1"/>
          <p:nvPr/>
        </p:nvSpPr>
        <p:spPr>
          <a:xfrm>
            <a:off x="6386790" y="2529870"/>
            <a:ext cx="78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Flex: 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ECE3CF-8DB2-BB97-FEE2-288B68A7464F}"/>
              </a:ext>
            </a:extLst>
          </p:cNvPr>
          <p:cNvSpPr txBox="1"/>
          <p:nvPr/>
        </p:nvSpPr>
        <p:spPr>
          <a:xfrm>
            <a:off x="6418448" y="4115025"/>
            <a:ext cx="78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Flex: 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0E80BC2-63C7-B418-5BB5-160537BBEE80}"/>
              </a:ext>
            </a:extLst>
          </p:cNvPr>
          <p:cNvSpPr/>
          <p:nvPr/>
        </p:nvSpPr>
        <p:spPr>
          <a:xfrm>
            <a:off x="2705100" y="981075"/>
            <a:ext cx="2105025" cy="4857749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A279FCC-F1F8-8F0F-D250-DD441AA5809C}"/>
              </a:ext>
            </a:extLst>
          </p:cNvPr>
          <p:cNvSpPr/>
          <p:nvPr/>
        </p:nvSpPr>
        <p:spPr>
          <a:xfrm>
            <a:off x="2823199" y="1095247"/>
            <a:ext cx="1895847" cy="1038354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24C66AC-476B-CE64-6F7D-D0BBDF6C016A}"/>
              </a:ext>
            </a:extLst>
          </p:cNvPr>
          <p:cNvSpPr/>
          <p:nvPr/>
        </p:nvSpPr>
        <p:spPr>
          <a:xfrm>
            <a:off x="2849541" y="2295347"/>
            <a:ext cx="1843164" cy="1038354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0920C94-5F40-BABF-63F7-BE6781330E8C}"/>
              </a:ext>
            </a:extLst>
          </p:cNvPr>
          <p:cNvSpPr/>
          <p:nvPr/>
        </p:nvSpPr>
        <p:spPr>
          <a:xfrm>
            <a:off x="2849540" y="3476560"/>
            <a:ext cx="1816823" cy="2168203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115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34925">
          <a:solidFill>
            <a:schemeClr val="accent1">
              <a:shade val="50000"/>
            </a:schemeClr>
          </a:solidFill>
          <a:prstDash val="dash"/>
          <a:miter lim="800000"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91</Words>
  <Application>Microsoft Office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 Ogor</dc:creator>
  <cp:lastModifiedBy>lengsokpunleu@gmail.com</cp:lastModifiedBy>
  <cp:revision>7</cp:revision>
  <dcterms:created xsi:type="dcterms:W3CDTF">2024-08-04T11:27:57Z</dcterms:created>
  <dcterms:modified xsi:type="dcterms:W3CDTF">2024-11-07T11:32:52Z</dcterms:modified>
</cp:coreProperties>
</file>