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1F2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19" autoAdjust="0"/>
  </p:normalViewPr>
  <p:slideViewPr>
    <p:cSldViewPr snapToGrid="0">
      <p:cViewPr>
        <p:scale>
          <a:sx n="100" d="100"/>
          <a:sy n="100" d="100"/>
        </p:scale>
        <p:origin x="9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B0CF4E-4017-4994-B0DE-5E310C16B35C}" type="datetimeFigureOut">
              <a:rPr lang="en-US" smtClean="0"/>
              <a:t>9/14/2020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25B55C-5562-473E-9B49-05366BB02ABB}" type="slidenum">
              <a:rPr lang="en-US" smtClean="0"/>
              <a:t>‹#›</a:t>
            </a:fld>
            <a:endParaRPr lang="en-US"/>
          </a:p>
        </p:txBody>
      </p:sp>
    </p:spTree>
    <p:extLst>
      <p:ext uri="{BB962C8B-B14F-4D97-AF65-F5344CB8AC3E}">
        <p14:creationId xmlns:p14="http://schemas.microsoft.com/office/powerpoint/2010/main" val="2068809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49 </a:t>
            </a:r>
            <a:r>
              <a:rPr lang="en-US" altLang="zh-CN" dirty="0"/>
              <a:t>node network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Schematic of integrated electric and gas test networks (data online [43]). IEEE RTS96 One Area 24 node power system (left) coupled with the 24 pipe benchmark gas system (right) through gas-fired generators (G1 to G4). Electric buses (K1 to K24), gas pipes (P1 to P24), pipe junctions or network nodes (J1 to J25), and gas compressors (C1 to C5) are indicated.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 https://sci-hub.tw/https://ieeexplore.ieee.org/abstract/document/7440893</a:t>
            </a:r>
          </a:p>
          <a:p>
            <a:endParaRPr lang="en-US" dirty="0"/>
          </a:p>
        </p:txBody>
      </p:sp>
      <p:sp>
        <p:nvSpPr>
          <p:cNvPr id="4" name="Slide Number Placeholder 3"/>
          <p:cNvSpPr>
            <a:spLocks noGrp="1"/>
          </p:cNvSpPr>
          <p:nvPr>
            <p:ph type="sldNum" sz="quarter" idx="5"/>
          </p:nvPr>
        </p:nvSpPr>
        <p:spPr/>
        <p:txBody>
          <a:bodyPr/>
          <a:lstStyle/>
          <a:p>
            <a:fld id="{5225B55C-5562-473E-9B49-05366BB02ABB}" type="slidenum">
              <a:rPr lang="en-US" smtClean="0"/>
              <a:t>1</a:t>
            </a:fld>
            <a:endParaRPr lang="en-US"/>
          </a:p>
        </p:txBody>
      </p:sp>
    </p:spTree>
    <p:extLst>
      <p:ext uri="{BB962C8B-B14F-4D97-AF65-F5344CB8AC3E}">
        <p14:creationId xmlns:p14="http://schemas.microsoft.com/office/powerpoint/2010/main" val="1740913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78D68-7167-4E4D-98BC-C1A947425C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5BBECC-E8FF-460D-87B0-2909FE5CD7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D9CF59-3979-4347-B631-5644C11DB33E}"/>
              </a:ext>
            </a:extLst>
          </p:cNvPr>
          <p:cNvSpPr>
            <a:spLocks noGrp="1"/>
          </p:cNvSpPr>
          <p:nvPr>
            <p:ph type="dt" sz="half" idx="10"/>
          </p:nvPr>
        </p:nvSpPr>
        <p:spPr/>
        <p:txBody>
          <a:bodyPr/>
          <a:lstStyle/>
          <a:p>
            <a:fld id="{99D94375-CA47-4361-978C-6BA3F2E98080}" type="datetimeFigureOut">
              <a:rPr lang="en-US" smtClean="0"/>
              <a:t>9/14/2020</a:t>
            </a:fld>
            <a:endParaRPr lang="en-US"/>
          </a:p>
        </p:txBody>
      </p:sp>
      <p:sp>
        <p:nvSpPr>
          <p:cNvPr id="5" name="Footer Placeholder 4">
            <a:extLst>
              <a:ext uri="{FF2B5EF4-FFF2-40B4-BE49-F238E27FC236}">
                <a16:creationId xmlns:a16="http://schemas.microsoft.com/office/drawing/2014/main" id="{205DCA7F-ECF2-4E2D-A140-DED7E144E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2580F4-A8F5-47FA-91E9-88D97EA6F183}"/>
              </a:ext>
            </a:extLst>
          </p:cNvPr>
          <p:cNvSpPr>
            <a:spLocks noGrp="1"/>
          </p:cNvSpPr>
          <p:nvPr>
            <p:ph type="sldNum" sz="quarter" idx="12"/>
          </p:nvPr>
        </p:nvSpPr>
        <p:spPr/>
        <p:txBody>
          <a:bodyPr/>
          <a:lstStyle/>
          <a:p>
            <a:fld id="{998314E3-82D3-47DD-9E13-9EE78A991415}" type="slidenum">
              <a:rPr lang="en-US" smtClean="0"/>
              <a:t>‹#›</a:t>
            </a:fld>
            <a:endParaRPr lang="en-US"/>
          </a:p>
        </p:txBody>
      </p:sp>
    </p:spTree>
    <p:extLst>
      <p:ext uri="{BB962C8B-B14F-4D97-AF65-F5344CB8AC3E}">
        <p14:creationId xmlns:p14="http://schemas.microsoft.com/office/powerpoint/2010/main" val="4134906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91E82-034A-486C-BCB2-47072C914D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E356A1-79EC-4C0A-8445-AEFE73F8B9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ABD46C-C5B1-4A3A-9766-62A06DE22712}"/>
              </a:ext>
            </a:extLst>
          </p:cNvPr>
          <p:cNvSpPr>
            <a:spLocks noGrp="1"/>
          </p:cNvSpPr>
          <p:nvPr>
            <p:ph type="dt" sz="half" idx="10"/>
          </p:nvPr>
        </p:nvSpPr>
        <p:spPr/>
        <p:txBody>
          <a:bodyPr/>
          <a:lstStyle/>
          <a:p>
            <a:fld id="{99D94375-CA47-4361-978C-6BA3F2E98080}" type="datetimeFigureOut">
              <a:rPr lang="en-US" smtClean="0"/>
              <a:t>9/14/2020</a:t>
            </a:fld>
            <a:endParaRPr lang="en-US"/>
          </a:p>
        </p:txBody>
      </p:sp>
      <p:sp>
        <p:nvSpPr>
          <p:cNvPr id="5" name="Footer Placeholder 4">
            <a:extLst>
              <a:ext uri="{FF2B5EF4-FFF2-40B4-BE49-F238E27FC236}">
                <a16:creationId xmlns:a16="http://schemas.microsoft.com/office/drawing/2014/main" id="{104D321B-17CA-438B-9D9F-B5A534E5D0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EF6CD8-E6A1-42FF-852A-8AA68D823772}"/>
              </a:ext>
            </a:extLst>
          </p:cNvPr>
          <p:cNvSpPr>
            <a:spLocks noGrp="1"/>
          </p:cNvSpPr>
          <p:nvPr>
            <p:ph type="sldNum" sz="quarter" idx="12"/>
          </p:nvPr>
        </p:nvSpPr>
        <p:spPr/>
        <p:txBody>
          <a:bodyPr/>
          <a:lstStyle/>
          <a:p>
            <a:fld id="{998314E3-82D3-47DD-9E13-9EE78A991415}" type="slidenum">
              <a:rPr lang="en-US" smtClean="0"/>
              <a:t>‹#›</a:t>
            </a:fld>
            <a:endParaRPr lang="en-US"/>
          </a:p>
        </p:txBody>
      </p:sp>
    </p:spTree>
    <p:extLst>
      <p:ext uri="{BB962C8B-B14F-4D97-AF65-F5344CB8AC3E}">
        <p14:creationId xmlns:p14="http://schemas.microsoft.com/office/powerpoint/2010/main" val="155593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2723BF-493D-46E4-85D9-CF0732EA412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25BD06-1A72-4DB7-AAD1-70D48953D6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2FF557-6F28-4D8C-ADB4-9533359F2E83}"/>
              </a:ext>
            </a:extLst>
          </p:cNvPr>
          <p:cNvSpPr>
            <a:spLocks noGrp="1"/>
          </p:cNvSpPr>
          <p:nvPr>
            <p:ph type="dt" sz="half" idx="10"/>
          </p:nvPr>
        </p:nvSpPr>
        <p:spPr/>
        <p:txBody>
          <a:bodyPr/>
          <a:lstStyle/>
          <a:p>
            <a:fld id="{99D94375-CA47-4361-978C-6BA3F2E98080}" type="datetimeFigureOut">
              <a:rPr lang="en-US" smtClean="0"/>
              <a:t>9/14/2020</a:t>
            </a:fld>
            <a:endParaRPr lang="en-US"/>
          </a:p>
        </p:txBody>
      </p:sp>
      <p:sp>
        <p:nvSpPr>
          <p:cNvPr id="5" name="Footer Placeholder 4">
            <a:extLst>
              <a:ext uri="{FF2B5EF4-FFF2-40B4-BE49-F238E27FC236}">
                <a16:creationId xmlns:a16="http://schemas.microsoft.com/office/drawing/2014/main" id="{26392673-C673-4209-9135-53DE8D6E3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66F31-412A-4985-82C5-DC52E417C86F}"/>
              </a:ext>
            </a:extLst>
          </p:cNvPr>
          <p:cNvSpPr>
            <a:spLocks noGrp="1"/>
          </p:cNvSpPr>
          <p:nvPr>
            <p:ph type="sldNum" sz="quarter" idx="12"/>
          </p:nvPr>
        </p:nvSpPr>
        <p:spPr/>
        <p:txBody>
          <a:bodyPr/>
          <a:lstStyle/>
          <a:p>
            <a:fld id="{998314E3-82D3-47DD-9E13-9EE78A991415}" type="slidenum">
              <a:rPr lang="en-US" smtClean="0"/>
              <a:t>‹#›</a:t>
            </a:fld>
            <a:endParaRPr lang="en-US"/>
          </a:p>
        </p:txBody>
      </p:sp>
    </p:spTree>
    <p:extLst>
      <p:ext uri="{BB962C8B-B14F-4D97-AF65-F5344CB8AC3E}">
        <p14:creationId xmlns:p14="http://schemas.microsoft.com/office/powerpoint/2010/main" val="1069854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39F7-199F-48C9-A616-30B9E08560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0D2349-54B0-400C-B40E-578610EDAB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FF2502-61D2-4D4A-81F5-6436B1E71C35}"/>
              </a:ext>
            </a:extLst>
          </p:cNvPr>
          <p:cNvSpPr>
            <a:spLocks noGrp="1"/>
          </p:cNvSpPr>
          <p:nvPr>
            <p:ph type="dt" sz="half" idx="10"/>
          </p:nvPr>
        </p:nvSpPr>
        <p:spPr/>
        <p:txBody>
          <a:bodyPr/>
          <a:lstStyle/>
          <a:p>
            <a:fld id="{99D94375-CA47-4361-978C-6BA3F2E98080}" type="datetimeFigureOut">
              <a:rPr lang="en-US" smtClean="0"/>
              <a:t>9/14/2020</a:t>
            </a:fld>
            <a:endParaRPr lang="en-US"/>
          </a:p>
        </p:txBody>
      </p:sp>
      <p:sp>
        <p:nvSpPr>
          <p:cNvPr id="5" name="Footer Placeholder 4">
            <a:extLst>
              <a:ext uri="{FF2B5EF4-FFF2-40B4-BE49-F238E27FC236}">
                <a16:creationId xmlns:a16="http://schemas.microsoft.com/office/drawing/2014/main" id="{64E8D5AF-590F-4E7A-A512-0ADA53C85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1C8301-ED56-42A1-9305-5C4A17EAE5FD}"/>
              </a:ext>
            </a:extLst>
          </p:cNvPr>
          <p:cNvSpPr>
            <a:spLocks noGrp="1"/>
          </p:cNvSpPr>
          <p:nvPr>
            <p:ph type="sldNum" sz="quarter" idx="12"/>
          </p:nvPr>
        </p:nvSpPr>
        <p:spPr/>
        <p:txBody>
          <a:bodyPr/>
          <a:lstStyle/>
          <a:p>
            <a:fld id="{998314E3-82D3-47DD-9E13-9EE78A991415}" type="slidenum">
              <a:rPr lang="en-US" smtClean="0"/>
              <a:t>‹#›</a:t>
            </a:fld>
            <a:endParaRPr lang="en-US"/>
          </a:p>
        </p:txBody>
      </p:sp>
    </p:spTree>
    <p:extLst>
      <p:ext uri="{BB962C8B-B14F-4D97-AF65-F5344CB8AC3E}">
        <p14:creationId xmlns:p14="http://schemas.microsoft.com/office/powerpoint/2010/main" val="3282066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6C262-042F-4886-BD8F-6BA53363BD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E6C429-110E-4522-8A16-50AC451C3B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ED06A3-34B8-4254-A61D-A2868A118FDE}"/>
              </a:ext>
            </a:extLst>
          </p:cNvPr>
          <p:cNvSpPr>
            <a:spLocks noGrp="1"/>
          </p:cNvSpPr>
          <p:nvPr>
            <p:ph type="dt" sz="half" idx="10"/>
          </p:nvPr>
        </p:nvSpPr>
        <p:spPr/>
        <p:txBody>
          <a:bodyPr/>
          <a:lstStyle/>
          <a:p>
            <a:fld id="{99D94375-CA47-4361-978C-6BA3F2E98080}" type="datetimeFigureOut">
              <a:rPr lang="en-US" smtClean="0"/>
              <a:t>9/14/2020</a:t>
            </a:fld>
            <a:endParaRPr lang="en-US"/>
          </a:p>
        </p:txBody>
      </p:sp>
      <p:sp>
        <p:nvSpPr>
          <p:cNvPr id="5" name="Footer Placeholder 4">
            <a:extLst>
              <a:ext uri="{FF2B5EF4-FFF2-40B4-BE49-F238E27FC236}">
                <a16:creationId xmlns:a16="http://schemas.microsoft.com/office/drawing/2014/main" id="{D0B548EA-88AD-4861-86A4-7AE5159A2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40D99-9F66-4921-B148-548A5DD3DC03}"/>
              </a:ext>
            </a:extLst>
          </p:cNvPr>
          <p:cNvSpPr>
            <a:spLocks noGrp="1"/>
          </p:cNvSpPr>
          <p:nvPr>
            <p:ph type="sldNum" sz="quarter" idx="12"/>
          </p:nvPr>
        </p:nvSpPr>
        <p:spPr/>
        <p:txBody>
          <a:bodyPr/>
          <a:lstStyle/>
          <a:p>
            <a:fld id="{998314E3-82D3-47DD-9E13-9EE78A991415}" type="slidenum">
              <a:rPr lang="en-US" smtClean="0"/>
              <a:t>‹#›</a:t>
            </a:fld>
            <a:endParaRPr lang="en-US"/>
          </a:p>
        </p:txBody>
      </p:sp>
    </p:spTree>
    <p:extLst>
      <p:ext uri="{BB962C8B-B14F-4D97-AF65-F5344CB8AC3E}">
        <p14:creationId xmlns:p14="http://schemas.microsoft.com/office/powerpoint/2010/main" val="4212481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0CE14-3E00-451B-9825-E8F93733B9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8DC8AA-5048-490F-8152-D1B8C6EA3D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264B92-4F34-499A-BA8B-40016D62B9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A005499-C3E3-4A2F-B15B-7D399F666921}"/>
              </a:ext>
            </a:extLst>
          </p:cNvPr>
          <p:cNvSpPr>
            <a:spLocks noGrp="1"/>
          </p:cNvSpPr>
          <p:nvPr>
            <p:ph type="dt" sz="half" idx="10"/>
          </p:nvPr>
        </p:nvSpPr>
        <p:spPr/>
        <p:txBody>
          <a:bodyPr/>
          <a:lstStyle/>
          <a:p>
            <a:fld id="{99D94375-CA47-4361-978C-6BA3F2E98080}" type="datetimeFigureOut">
              <a:rPr lang="en-US" smtClean="0"/>
              <a:t>9/14/2020</a:t>
            </a:fld>
            <a:endParaRPr lang="en-US"/>
          </a:p>
        </p:txBody>
      </p:sp>
      <p:sp>
        <p:nvSpPr>
          <p:cNvPr id="6" name="Footer Placeholder 5">
            <a:extLst>
              <a:ext uri="{FF2B5EF4-FFF2-40B4-BE49-F238E27FC236}">
                <a16:creationId xmlns:a16="http://schemas.microsoft.com/office/drawing/2014/main" id="{E9D860B0-5293-49D5-89DB-15BF501A6F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079CEF-1007-45C5-9D94-690518D5691F}"/>
              </a:ext>
            </a:extLst>
          </p:cNvPr>
          <p:cNvSpPr>
            <a:spLocks noGrp="1"/>
          </p:cNvSpPr>
          <p:nvPr>
            <p:ph type="sldNum" sz="quarter" idx="12"/>
          </p:nvPr>
        </p:nvSpPr>
        <p:spPr/>
        <p:txBody>
          <a:bodyPr/>
          <a:lstStyle/>
          <a:p>
            <a:fld id="{998314E3-82D3-47DD-9E13-9EE78A991415}" type="slidenum">
              <a:rPr lang="en-US" smtClean="0"/>
              <a:t>‹#›</a:t>
            </a:fld>
            <a:endParaRPr lang="en-US"/>
          </a:p>
        </p:txBody>
      </p:sp>
    </p:spTree>
    <p:extLst>
      <p:ext uri="{BB962C8B-B14F-4D97-AF65-F5344CB8AC3E}">
        <p14:creationId xmlns:p14="http://schemas.microsoft.com/office/powerpoint/2010/main" val="232763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27A7-7BBE-417A-8F2E-08ECA661E0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6D8CA4A-E298-44F7-B267-F53E5367DF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7DEDBE-F0DA-41B1-9878-DA8CB9B230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E81266-EF22-4D6B-8C25-CFC025A0A7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B38359-29BB-4671-8C83-EB7A983545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2CD52A-06B9-484D-952E-F524AC886C7B}"/>
              </a:ext>
            </a:extLst>
          </p:cNvPr>
          <p:cNvSpPr>
            <a:spLocks noGrp="1"/>
          </p:cNvSpPr>
          <p:nvPr>
            <p:ph type="dt" sz="half" idx="10"/>
          </p:nvPr>
        </p:nvSpPr>
        <p:spPr/>
        <p:txBody>
          <a:bodyPr/>
          <a:lstStyle/>
          <a:p>
            <a:fld id="{99D94375-CA47-4361-978C-6BA3F2E98080}" type="datetimeFigureOut">
              <a:rPr lang="en-US" smtClean="0"/>
              <a:t>9/14/2020</a:t>
            </a:fld>
            <a:endParaRPr lang="en-US"/>
          </a:p>
        </p:txBody>
      </p:sp>
      <p:sp>
        <p:nvSpPr>
          <p:cNvPr id="8" name="Footer Placeholder 7">
            <a:extLst>
              <a:ext uri="{FF2B5EF4-FFF2-40B4-BE49-F238E27FC236}">
                <a16:creationId xmlns:a16="http://schemas.microsoft.com/office/drawing/2014/main" id="{8905075F-A6A4-4EBB-9FCB-88421A29C8E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8B38A9-70EF-4155-8F97-0EDD361445CA}"/>
              </a:ext>
            </a:extLst>
          </p:cNvPr>
          <p:cNvSpPr>
            <a:spLocks noGrp="1"/>
          </p:cNvSpPr>
          <p:nvPr>
            <p:ph type="sldNum" sz="quarter" idx="12"/>
          </p:nvPr>
        </p:nvSpPr>
        <p:spPr/>
        <p:txBody>
          <a:bodyPr/>
          <a:lstStyle/>
          <a:p>
            <a:fld id="{998314E3-82D3-47DD-9E13-9EE78A991415}" type="slidenum">
              <a:rPr lang="en-US" smtClean="0"/>
              <a:t>‹#›</a:t>
            </a:fld>
            <a:endParaRPr lang="en-US"/>
          </a:p>
        </p:txBody>
      </p:sp>
    </p:spTree>
    <p:extLst>
      <p:ext uri="{BB962C8B-B14F-4D97-AF65-F5344CB8AC3E}">
        <p14:creationId xmlns:p14="http://schemas.microsoft.com/office/powerpoint/2010/main" val="854960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484E-8508-4870-964C-8D76D3D3FA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BC644E-11F6-419C-AA4E-2A08338F5A0B}"/>
              </a:ext>
            </a:extLst>
          </p:cNvPr>
          <p:cNvSpPr>
            <a:spLocks noGrp="1"/>
          </p:cNvSpPr>
          <p:nvPr>
            <p:ph type="dt" sz="half" idx="10"/>
          </p:nvPr>
        </p:nvSpPr>
        <p:spPr/>
        <p:txBody>
          <a:bodyPr/>
          <a:lstStyle/>
          <a:p>
            <a:fld id="{99D94375-CA47-4361-978C-6BA3F2E98080}" type="datetimeFigureOut">
              <a:rPr lang="en-US" smtClean="0"/>
              <a:t>9/14/2020</a:t>
            </a:fld>
            <a:endParaRPr lang="en-US"/>
          </a:p>
        </p:txBody>
      </p:sp>
      <p:sp>
        <p:nvSpPr>
          <p:cNvPr id="4" name="Footer Placeholder 3">
            <a:extLst>
              <a:ext uri="{FF2B5EF4-FFF2-40B4-BE49-F238E27FC236}">
                <a16:creationId xmlns:a16="http://schemas.microsoft.com/office/drawing/2014/main" id="{58FBEA8D-91BB-4C10-9FBF-CAD5F3695E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0FD4D2-EFE0-4A89-A19B-92FFCC5F788F}"/>
              </a:ext>
            </a:extLst>
          </p:cNvPr>
          <p:cNvSpPr>
            <a:spLocks noGrp="1"/>
          </p:cNvSpPr>
          <p:nvPr>
            <p:ph type="sldNum" sz="quarter" idx="12"/>
          </p:nvPr>
        </p:nvSpPr>
        <p:spPr/>
        <p:txBody>
          <a:bodyPr/>
          <a:lstStyle/>
          <a:p>
            <a:fld id="{998314E3-82D3-47DD-9E13-9EE78A991415}" type="slidenum">
              <a:rPr lang="en-US" smtClean="0"/>
              <a:t>‹#›</a:t>
            </a:fld>
            <a:endParaRPr lang="en-US"/>
          </a:p>
        </p:txBody>
      </p:sp>
    </p:spTree>
    <p:extLst>
      <p:ext uri="{BB962C8B-B14F-4D97-AF65-F5344CB8AC3E}">
        <p14:creationId xmlns:p14="http://schemas.microsoft.com/office/powerpoint/2010/main" val="3620311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0F6E3F-D870-4C0C-84F7-441040FAA1DF}"/>
              </a:ext>
            </a:extLst>
          </p:cNvPr>
          <p:cNvSpPr>
            <a:spLocks noGrp="1"/>
          </p:cNvSpPr>
          <p:nvPr>
            <p:ph type="dt" sz="half" idx="10"/>
          </p:nvPr>
        </p:nvSpPr>
        <p:spPr/>
        <p:txBody>
          <a:bodyPr/>
          <a:lstStyle/>
          <a:p>
            <a:fld id="{99D94375-CA47-4361-978C-6BA3F2E98080}" type="datetimeFigureOut">
              <a:rPr lang="en-US" smtClean="0"/>
              <a:t>9/14/2020</a:t>
            </a:fld>
            <a:endParaRPr lang="en-US"/>
          </a:p>
        </p:txBody>
      </p:sp>
      <p:sp>
        <p:nvSpPr>
          <p:cNvPr id="3" name="Footer Placeholder 2">
            <a:extLst>
              <a:ext uri="{FF2B5EF4-FFF2-40B4-BE49-F238E27FC236}">
                <a16:creationId xmlns:a16="http://schemas.microsoft.com/office/drawing/2014/main" id="{961D6971-BA05-4668-9C59-D64577808C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ECE016-C8BE-42B0-8D1D-FDA05B382679}"/>
              </a:ext>
            </a:extLst>
          </p:cNvPr>
          <p:cNvSpPr>
            <a:spLocks noGrp="1"/>
          </p:cNvSpPr>
          <p:nvPr>
            <p:ph type="sldNum" sz="quarter" idx="12"/>
          </p:nvPr>
        </p:nvSpPr>
        <p:spPr/>
        <p:txBody>
          <a:bodyPr/>
          <a:lstStyle/>
          <a:p>
            <a:fld id="{998314E3-82D3-47DD-9E13-9EE78A991415}" type="slidenum">
              <a:rPr lang="en-US" smtClean="0"/>
              <a:t>‹#›</a:t>
            </a:fld>
            <a:endParaRPr lang="en-US"/>
          </a:p>
        </p:txBody>
      </p:sp>
    </p:spTree>
    <p:extLst>
      <p:ext uri="{BB962C8B-B14F-4D97-AF65-F5344CB8AC3E}">
        <p14:creationId xmlns:p14="http://schemas.microsoft.com/office/powerpoint/2010/main" val="2859011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906F1-C2D8-4FB8-9D70-7C9C3319E9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A30583-FDCE-4A00-B9DD-B0368BBD56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3976AC-76AD-4CAB-BAC3-9C6A833A81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76770F-D475-4AE9-8B2C-23E8F38104E3}"/>
              </a:ext>
            </a:extLst>
          </p:cNvPr>
          <p:cNvSpPr>
            <a:spLocks noGrp="1"/>
          </p:cNvSpPr>
          <p:nvPr>
            <p:ph type="dt" sz="half" idx="10"/>
          </p:nvPr>
        </p:nvSpPr>
        <p:spPr/>
        <p:txBody>
          <a:bodyPr/>
          <a:lstStyle/>
          <a:p>
            <a:fld id="{99D94375-CA47-4361-978C-6BA3F2E98080}" type="datetimeFigureOut">
              <a:rPr lang="en-US" smtClean="0"/>
              <a:t>9/14/2020</a:t>
            </a:fld>
            <a:endParaRPr lang="en-US"/>
          </a:p>
        </p:txBody>
      </p:sp>
      <p:sp>
        <p:nvSpPr>
          <p:cNvPr id="6" name="Footer Placeholder 5">
            <a:extLst>
              <a:ext uri="{FF2B5EF4-FFF2-40B4-BE49-F238E27FC236}">
                <a16:creationId xmlns:a16="http://schemas.microsoft.com/office/drawing/2014/main" id="{8E4CB7CC-7372-4536-A525-CEF01EA557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8FE23A-B07F-4198-9E24-EE517C229D4F}"/>
              </a:ext>
            </a:extLst>
          </p:cNvPr>
          <p:cNvSpPr>
            <a:spLocks noGrp="1"/>
          </p:cNvSpPr>
          <p:nvPr>
            <p:ph type="sldNum" sz="quarter" idx="12"/>
          </p:nvPr>
        </p:nvSpPr>
        <p:spPr/>
        <p:txBody>
          <a:bodyPr/>
          <a:lstStyle/>
          <a:p>
            <a:fld id="{998314E3-82D3-47DD-9E13-9EE78A991415}" type="slidenum">
              <a:rPr lang="en-US" smtClean="0"/>
              <a:t>‹#›</a:t>
            </a:fld>
            <a:endParaRPr lang="en-US"/>
          </a:p>
        </p:txBody>
      </p:sp>
    </p:spTree>
    <p:extLst>
      <p:ext uri="{BB962C8B-B14F-4D97-AF65-F5344CB8AC3E}">
        <p14:creationId xmlns:p14="http://schemas.microsoft.com/office/powerpoint/2010/main" val="3664211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82E6-0CEB-4682-AE4A-D5CB88E6B0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23B833-90B0-47E6-B51C-E38B6077E1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883F18-23C8-4B0F-A409-32480FEC43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FF9CA7-7F3D-453D-B3D6-8B5C106B90BB}"/>
              </a:ext>
            </a:extLst>
          </p:cNvPr>
          <p:cNvSpPr>
            <a:spLocks noGrp="1"/>
          </p:cNvSpPr>
          <p:nvPr>
            <p:ph type="dt" sz="half" idx="10"/>
          </p:nvPr>
        </p:nvSpPr>
        <p:spPr/>
        <p:txBody>
          <a:bodyPr/>
          <a:lstStyle/>
          <a:p>
            <a:fld id="{99D94375-CA47-4361-978C-6BA3F2E98080}" type="datetimeFigureOut">
              <a:rPr lang="en-US" smtClean="0"/>
              <a:t>9/14/2020</a:t>
            </a:fld>
            <a:endParaRPr lang="en-US"/>
          </a:p>
        </p:txBody>
      </p:sp>
      <p:sp>
        <p:nvSpPr>
          <p:cNvPr id="6" name="Footer Placeholder 5">
            <a:extLst>
              <a:ext uri="{FF2B5EF4-FFF2-40B4-BE49-F238E27FC236}">
                <a16:creationId xmlns:a16="http://schemas.microsoft.com/office/drawing/2014/main" id="{B95E3470-C122-4CF7-B8BA-83076BBEA2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987367-D797-4DE2-844F-16551BC27187}"/>
              </a:ext>
            </a:extLst>
          </p:cNvPr>
          <p:cNvSpPr>
            <a:spLocks noGrp="1"/>
          </p:cNvSpPr>
          <p:nvPr>
            <p:ph type="sldNum" sz="quarter" idx="12"/>
          </p:nvPr>
        </p:nvSpPr>
        <p:spPr/>
        <p:txBody>
          <a:bodyPr/>
          <a:lstStyle/>
          <a:p>
            <a:fld id="{998314E3-82D3-47DD-9E13-9EE78A991415}" type="slidenum">
              <a:rPr lang="en-US" smtClean="0"/>
              <a:t>‹#›</a:t>
            </a:fld>
            <a:endParaRPr lang="en-US"/>
          </a:p>
        </p:txBody>
      </p:sp>
    </p:spTree>
    <p:extLst>
      <p:ext uri="{BB962C8B-B14F-4D97-AF65-F5344CB8AC3E}">
        <p14:creationId xmlns:p14="http://schemas.microsoft.com/office/powerpoint/2010/main" val="494585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056BCC-8243-4331-825A-9123D626A4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CA2528-7FEC-481B-A4DB-A69E5D9F78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1507F6-34B8-423B-902E-0286948174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D94375-CA47-4361-978C-6BA3F2E98080}" type="datetimeFigureOut">
              <a:rPr lang="en-US" smtClean="0"/>
              <a:t>9/14/2020</a:t>
            </a:fld>
            <a:endParaRPr lang="en-US"/>
          </a:p>
        </p:txBody>
      </p:sp>
      <p:sp>
        <p:nvSpPr>
          <p:cNvPr id="5" name="Footer Placeholder 4">
            <a:extLst>
              <a:ext uri="{FF2B5EF4-FFF2-40B4-BE49-F238E27FC236}">
                <a16:creationId xmlns:a16="http://schemas.microsoft.com/office/drawing/2014/main" id="{F9A19D7F-0A12-457E-812F-5C1A2D9AF8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0BE19A-CD55-48F8-8336-F751CD8B4E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8314E3-82D3-47DD-9E13-9EE78A991415}" type="slidenum">
              <a:rPr lang="en-US" smtClean="0"/>
              <a:t>‹#›</a:t>
            </a:fld>
            <a:endParaRPr lang="en-US"/>
          </a:p>
        </p:txBody>
      </p:sp>
    </p:spTree>
    <p:extLst>
      <p:ext uri="{BB962C8B-B14F-4D97-AF65-F5344CB8AC3E}">
        <p14:creationId xmlns:p14="http://schemas.microsoft.com/office/powerpoint/2010/main" val="3662111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084EC09-F5FD-490C-A306-7EE66405D8B0}"/>
              </a:ext>
            </a:extLst>
          </p:cNvPr>
          <p:cNvGrpSpPr/>
          <p:nvPr/>
        </p:nvGrpSpPr>
        <p:grpSpPr>
          <a:xfrm>
            <a:off x="654974" y="813389"/>
            <a:ext cx="10906436" cy="4359502"/>
            <a:chOff x="654974" y="813389"/>
            <a:chExt cx="10906436" cy="4359502"/>
          </a:xfrm>
        </p:grpSpPr>
        <p:grpSp>
          <p:nvGrpSpPr>
            <p:cNvPr id="52" name="Group 51">
              <a:extLst>
                <a:ext uri="{FF2B5EF4-FFF2-40B4-BE49-F238E27FC236}">
                  <a16:creationId xmlns:a16="http://schemas.microsoft.com/office/drawing/2014/main" id="{6424669D-048D-4CED-82C2-3F241EF5FCCD}"/>
                </a:ext>
              </a:extLst>
            </p:cNvPr>
            <p:cNvGrpSpPr/>
            <p:nvPr/>
          </p:nvGrpSpPr>
          <p:grpSpPr>
            <a:xfrm>
              <a:off x="654974" y="813389"/>
              <a:ext cx="10906436" cy="4359502"/>
              <a:chOff x="654974" y="813389"/>
              <a:chExt cx="10906436" cy="4359502"/>
            </a:xfrm>
          </p:grpSpPr>
          <p:grpSp>
            <p:nvGrpSpPr>
              <p:cNvPr id="27" name="Group 26">
                <a:extLst>
                  <a:ext uri="{FF2B5EF4-FFF2-40B4-BE49-F238E27FC236}">
                    <a16:creationId xmlns:a16="http://schemas.microsoft.com/office/drawing/2014/main" id="{6F4DC014-F381-406C-9715-722516E635AF}"/>
                  </a:ext>
                </a:extLst>
              </p:cNvPr>
              <p:cNvGrpSpPr/>
              <p:nvPr/>
            </p:nvGrpSpPr>
            <p:grpSpPr>
              <a:xfrm>
                <a:off x="654974" y="813389"/>
                <a:ext cx="10906436" cy="4359502"/>
                <a:chOff x="642782" y="807293"/>
                <a:chExt cx="10906436" cy="4359502"/>
              </a:xfrm>
            </p:grpSpPr>
            <p:grpSp>
              <p:nvGrpSpPr>
                <p:cNvPr id="21" name="Group 20">
                  <a:extLst>
                    <a:ext uri="{FF2B5EF4-FFF2-40B4-BE49-F238E27FC236}">
                      <a16:creationId xmlns:a16="http://schemas.microsoft.com/office/drawing/2014/main" id="{D1DB6E92-E7B6-45C5-BC4B-9244318E8813}"/>
                    </a:ext>
                  </a:extLst>
                </p:cNvPr>
                <p:cNvGrpSpPr/>
                <p:nvPr/>
              </p:nvGrpSpPr>
              <p:grpSpPr>
                <a:xfrm>
                  <a:off x="642782" y="807293"/>
                  <a:ext cx="10906436" cy="4359502"/>
                  <a:chOff x="642782" y="807293"/>
                  <a:chExt cx="10906436" cy="4359502"/>
                </a:xfrm>
              </p:grpSpPr>
              <p:grpSp>
                <p:nvGrpSpPr>
                  <p:cNvPr id="11" name="Group 10">
                    <a:extLst>
                      <a:ext uri="{FF2B5EF4-FFF2-40B4-BE49-F238E27FC236}">
                        <a16:creationId xmlns:a16="http://schemas.microsoft.com/office/drawing/2014/main" id="{2F86ACA6-3E7E-488D-AC02-87A810CAF772}"/>
                      </a:ext>
                    </a:extLst>
                  </p:cNvPr>
                  <p:cNvGrpSpPr/>
                  <p:nvPr/>
                </p:nvGrpSpPr>
                <p:grpSpPr>
                  <a:xfrm>
                    <a:off x="642782" y="807293"/>
                    <a:ext cx="10906436" cy="4359502"/>
                    <a:chOff x="642782" y="807293"/>
                    <a:chExt cx="10906436" cy="4359502"/>
                  </a:xfrm>
                </p:grpSpPr>
                <p:pic>
                  <p:nvPicPr>
                    <p:cNvPr id="4" name="Picture 3" descr="Screen Clipping">
                      <a:extLst>
                        <a:ext uri="{FF2B5EF4-FFF2-40B4-BE49-F238E27FC236}">
                          <a16:creationId xmlns:a16="http://schemas.microsoft.com/office/drawing/2014/main" id="{56F03318-8DE7-49A2-9E9B-2932576DD2AF}"/>
                        </a:ext>
                      </a:extLst>
                    </p:cNvPr>
                    <p:cNvPicPr>
                      <a:picLocks noChangeAspect="1"/>
                    </p:cNvPicPr>
                    <p:nvPr/>
                  </p:nvPicPr>
                  <p:blipFill rotWithShape="1">
                    <a:blip r:embed="rId3">
                      <a:extLst>
                        <a:ext uri="{28A0092B-C50C-407E-A947-70E740481C1C}">
                          <a14:useLocalDpi xmlns:a14="http://schemas.microsoft.com/office/drawing/2010/main" val="0"/>
                        </a:ext>
                      </a:extLst>
                    </a:blip>
                    <a:srcRect b="16858"/>
                    <a:stretch/>
                  </p:blipFill>
                  <p:spPr>
                    <a:xfrm>
                      <a:off x="642782" y="807293"/>
                      <a:ext cx="10906436" cy="4359502"/>
                    </a:xfrm>
                    <a:prstGeom prst="rect">
                      <a:avLst/>
                    </a:prstGeom>
                  </p:spPr>
                </p:pic>
                <p:sp>
                  <p:nvSpPr>
                    <p:cNvPr id="5" name="Rectangle 4">
                      <a:extLst>
                        <a:ext uri="{FF2B5EF4-FFF2-40B4-BE49-F238E27FC236}">
                          <a16:creationId xmlns:a16="http://schemas.microsoft.com/office/drawing/2014/main" id="{26213C57-4C8E-4F03-826B-74C89C1210F7}"/>
                        </a:ext>
                      </a:extLst>
                    </p:cNvPr>
                    <p:cNvSpPr/>
                    <p:nvPr/>
                  </p:nvSpPr>
                  <p:spPr>
                    <a:xfrm>
                      <a:off x="1464816" y="1056443"/>
                      <a:ext cx="1392684" cy="116722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 name="Straight Connector 6">
                    <a:extLst>
                      <a:ext uri="{FF2B5EF4-FFF2-40B4-BE49-F238E27FC236}">
                        <a16:creationId xmlns:a16="http://schemas.microsoft.com/office/drawing/2014/main" id="{A2A57FF6-0E52-4F6F-BD2A-28E408A95BC0}"/>
                      </a:ext>
                    </a:extLst>
                  </p:cNvPr>
                  <p:cNvCxnSpPr/>
                  <p:nvPr/>
                </p:nvCxnSpPr>
                <p:spPr>
                  <a:xfrm flipH="1">
                    <a:off x="1769431" y="2290439"/>
                    <a:ext cx="324000" cy="0"/>
                  </a:xfrm>
                  <a:prstGeom prst="line">
                    <a:avLst/>
                  </a:prstGeom>
                  <a:ln w="12700" cap="sq" cmpd="sng">
                    <a:solidFill>
                      <a:schemeClr val="tx1"/>
                    </a:solidFill>
                    <a:tailEnd type="stealth" w="med" len="lg"/>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9A212406-D861-4F5D-BA3A-F599E799215B}"/>
                      </a:ext>
                    </a:extLst>
                  </p:cNvPr>
                  <p:cNvGrpSpPr/>
                  <p:nvPr/>
                </p:nvGrpSpPr>
                <p:grpSpPr>
                  <a:xfrm>
                    <a:off x="1599181" y="942975"/>
                    <a:ext cx="9268844" cy="3714750"/>
                    <a:chOff x="1599181" y="942975"/>
                    <a:chExt cx="9268844" cy="3714750"/>
                  </a:xfrm>
                </p:grpSpPr>
                <p:cxnSp>
                  <p:nvCxnSpPr>
                    <p:cNvPr id="8" name="Straight Connector 7">
                      <a:extLst>
                        <a:ext uri="{FF2B5EF4-FFF2-40B4-BE49-F238E27FC236}">
                          <a16:creationId xmlns:a16="http://schemas.microsoft.com/office/drawing/2014/main" id="{AA1CFEC6-FD83-43DC-989C-638B8BA6DAEF}"/>
                        </a:ext>
                      </a:extLst>
                    </p:cNvPr>
                    <p:cNvCxnSpPr>
                      <a:cxnSpLocks/>
                    </p:cNvCxnSpPr>
                    <p:nvPr/>
                  </p:nvCxnSpPr>
                  <p:spPr>
                    <a:xfrm flipH="1">
                      <a:off x="1600199" y="2290439"/>
                      <a:ext cx="151200" cy="0"/>
                    </a:xfrm>
                    <a:prstGeom prst="line">
                      <a:avLst/>
                    </a:prstGeom>
                    <a:ln w="12700" cap="sq" cmpd="sng">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54D9F2A-E731-4391-812D-DABBC933CF78}"/>
                        </a:ext>
                      </a:extLst>
                    </p:cNvPr>
                    <p:cNvCxnSpPr>
                      <a:cxnSpLocks/>
                    </p:cNvCxnSpPr>
                    <p:nvPr/>
                  </p:nvCxnSpPr>
                  <p:spPr>
                    <a:xfrm flipV="1">
                      <a:off x="1599181" y="942975"/>
                      <a:ext cx="418" cy="1347464"/>
                    </a:xfrm>
                    <a:prstGeom prst="line">
                      <a:avLst/>
                    </a:prstGeom>
                    <a:ln w="12700" cap="sq" cmpd="sng">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98B314D-893F-4ADC-AF67-C793C0F7F4FB}"/>
                        </a:ext>
                      </a:extLst>
                    </p:cNvPr>
                    <p:cNvCxnSpPr>
                      <a:cxnSpLocks/>
                    </p:cNvCxnSpPr>
                    <p:nvPr/>
                  </p:nvCxnSpPr>
                  <p:spPr>
                    <a:xfrm flipV="1">
                      <a:off x="10868025" y="947414"/>
                      <a:ext cx="0" cy="3710311"/>
                    </a:xfrm>
                    <a:prstGeom prst="line">
                      <a:avLst/>
                    </a:prstGeom>
                    <a:ln w="12700" cap="sq" cmpd="sng">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grpSp>
              <p:cxnSp>
                <p:nvCxnSpPr>
                  <p:cNvPr id="13" name="Straight Connector 12">
                    <a:extLst>
                      <a:ext uri="{FF2B5EF4-FFF2-40B4-BE49-F238E27FC236}">
                        <a16:creationId xmlns:a16="http://schemas.microsoft.com/office/drawing/2014/main" id="{E128BC45-7D27-45C6-B4D9-617A3B83AC58}"/>
                      </a:ext>
                    </a:extLst>
                  </p:cNvPr>
                  <p:cNvCxnSpPr>
                    <a:cxnSpLocks/>
                  </p:cNvCxnSpPr>
                  <p:nvPr/>
                </p:nvCxnSpPr>
                <p:spPr>
                  <a:xfrm flipH="1">
                    <a:off x="1599181" y="936781"/>
                    <a:ext cx="9268844" cy="0"/>
                  </a:xfrm>
                  <a:prstGeom prst="line">
                    <a:avLst/>
                  </a:prstGeom>
                  <a:ln w="12700" cap="sq" cmpd="sng">
                    <a:solidFill>
                      <a:schemeClr val="tx1">
                        <a:lumMod val="75000"/>
                        <a:lumOff val="2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E31F7C-6776-4D9C-9AAF-D4778E458094}"/>
                      </a:ext>
                    </a:extLst>
                  </p:cNvPr>
                  <p:cNvCxnSpPr>
                    <a:cxnSpLocks/>
                  </p:cNvCxnSpPr>
                  <p:nvPr/>
                </p:nvCxnSpPr>
                <p:spPr>
                  <a:xfrm flipH="1">
                    <a:off x="9463278" y="4657725"/>
                    <a:ext cx="1404000" cy="0"/>
                  </a:xfrm>
                  <a:prstGeom prst="line">
                    <a:avLst/>
                  </a:prstGeom>
                  <a:ln w="12700" cap="sq" cmpd="sng">
                    <a:solidFill>
                      <a:schemeClr val="tx1">
                        <a:lumMod val="75000"/>
                        <a:lumOff val="25000"/>
                      </a:schemeClr>
                    </a:solidFill>
                    <a:tailEnd type="none" w="med" len="lg"/>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7F01FB2-ED4C-4B50-A00B-54052B30A780}"/>
                    </a:ext>
                  </a:extLst>
                </p:cNvPr>
                <p:cNvCxnSpPr>
                  <a:cxnSpLocks/>
                </p:cNvCxnSpPr>
                <p:nvPr/>
              </p:nvCxnSpPr>
              <p:spPr>
                <a:xfrm flipV="1">
                  <a:off x="9455658" y="4195366"/>
                  <a:ext cx="0" cy="201165"/>
                </a:xfrm>
                <a:prstGeom prst="line">
                  <a:avLst/>
                </a:prstGeom>
                <a:ln w="12700" cap="sq" cmpd="sng">
                  <a:solidFill>
                    <a:schemeClr val="tx1">
                      <a:lumMod val="75000"/>
                      <a:lumOff val="25000"/>
                    </a:schemeClr>
                  </a:solidFill>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990E046-5A97-4005-AD8A-D8BC81DCFCD8}"/>
                    </a:ext>
                  </a:extLst>
                </p:cNvPr>
                <p:cNvCxnSpPr>
                  <a:cxnSpLocks/>
                </p:cNvCxnSpPr>
                <p:nvPr/>
              </p:nvCxnSpPr>
              <p:spPr>
                <a:xfrm flipV="1">
                  <a:off x="9456421" y="4596436"/>
                  <a:ext cx="0" cy="57101"/>
                </a:xfrm>
                <a:prstGeom prst="line">
                  <a:avLst/>
                </a:prstGeom>
                <a:ln w="12700" cap="sq" cmpd="sng">
                  <a:solidFill>
                    <a:schemeClr val="tx1">
                      <a:lumMod val="75000"/>
                      <a:lumOff val="25000"/>
                    </a:schemeClr>
                  </a:solidFill>
                  <a:tailEnd type="none" w="med" len="lg"/>
                </a:ln>
              </p:spPr>
              <p:style>
                <a:lnRef idx="1">
                  <a:schemeClr val="accent1"/>
                </a:lnRef>
                <a:fillRef idx="0">
                  <a:schemeClr val="accent1"/>
                </a:fillRef>
                <a:effectRef idx="0">
                  <a:schemeClr val="accent1"/>
                </a:effectRef>
                <a:fontRef idx="minor">
                  <a:schemeClr val="tx1"/>
                </a:fontRef>
              </p:style>
            </p:cxnSp>
          </p:grpSp>
          <p:sp>
            <p:nvSpPr>
              <p:cNvPr id="38" name="Arc 37">
                <a:extLst>
                  <a:ext uri="{FF2B5EF4-FFF2-40B4-BE49-F238E27FC236}">
                    <a16:creationId xmlns:a16="http://schemas.microsoft.com/office/drawing/2014/main" id="{905853E0-A8D9-40B3-9739-46CB908377DB}"/>
                  </a:ext>
                </a:extLst>
              </p:cNvPr>
              <p:cNvSpPr/>
              <p:nvPr/>
            </p:nvSpPr>
            <p:spPr>
              <a:xfrm>
                <a:off x="9368579" y="4402627"/>
                <a:ext cx="198000" cy="198000"/>
              </a:xfrm>
              <a:prstGeom prst="arc">
                <a:avLst>
                  <a:gd name="adj1" fmla="val 16200000"/>
                  <a:gd name="adj2" fmla="val 5176116"/>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2" name="TextBox 1">
              <a:extLst>
                <a:ext uri="{FF2B5EF4-FFF2-40B4-BE49-F238E27FC236}">
                  <a16:creationId xmlns:a16="http://schemas.microsoft.com/office/drawing/2014/main" id="{6224526C-26C6-46BB-BE54-1D22C197F397}"/>
                </a:ext>
              </a:extLst>
            </p:cNvPr>
            <p:cNvSpPr txBox="1"/>
            <p:nvPr/>
          </p:nvSpPr>
          <p:spPr>
            <a:xfrm>
              <a:off x="4937760" y="1348740"/>
              <a:ext cx="152381" cy="138499"/>
            </a:xfrm>
            <a:prstGeom prst="rect">
              <a:avLst/>
            </a:prstGeom>
            <a:solidFill>
              <a:srgbClr val="FFFFFF"/>
            </a:solidFill>
          </p:spPr>
          <p:txBody>
            <a:bodyPr wrap="square" rtlCol="0">
              <a:spAutoFit/>
            </a:bodyPr>
            <a:lstStyle/>
            <a:p>
              <a:endParaRPr lang="en-US" sz="300" dirty="0"/>
            </a:p>
          </p:txBody>
        </p:sp>
        <p:sp>
          <p:nvSpPr>
            <p:cNvPr id="19" name="TextBox 18">
              <a:extLst>
                <a:ext uri="{FF2B5EF4-FFF2-40B4-BE49-F238E27FC236}">
                  <a16:creationId xmlns:a16="http://schemas.microsoft.com/office/drawing/2014/main" id="{BE1EA945-4E5E-4173-AC60-8C88F979EF81}"/>
                </a:ext>
              </a:extLst>
            </p:cNvPr>
            <p:cNvSpPr txBox="1"/>
            <p:nvPr/>
          </p:nvSpPr>
          <p:spPr>
            <a:xfrm>
              <a:off x="5166350" y="1543728"/>
              <a:ext cx="152381" cy="138499"/>
            </a:xfrm>
            <a:prstGeom prst="rect">
              <a:avLst/>
            </a:prstGeom>
            <a:solidFill>
              <a:srgbClr val="FFFFFF"/>
            </a:solidFill>
          </p:spPr>
          <p:txBody>
            <a:bodyPr wrap="square" rtlCol="0">
              <a:spAutoFit/>
            </a:bodyPr>
            <a:lstStyle/>
            <a:p>
              <a:endParaRPr lang="en-US" sz="300" dirty="0"/>
            </a:p>
          </p:txBody>
        </p:sp>
        <p:sp>
          <p:nvSpPr>
            <p:cNvPr id="20" name="TextBox 19">
              <a:extLst>
                <a:ext uri="{FF2B5EF4-FFF2-40B4-BE49-F238E27FC236}">
                  <a16:creationId xmlns:a16="http://schemas.microsoft.com/office/drawing/2014/main" id="{AFC39A6C-D51F-4BCF-94A1-A7FFF12AE099}"/>
                </a:ext>
              </a:extLst>
            </p:cNvPr>
            <p:cNvSpPr txBox="1"/>
            <p:nvPr/>
          </p:nvSpPr>
          <p:spPr>
            <a:xfrm>
              <a:off x="3865639" y="1348739"/>
              <a:ext cx="152381" cy="138499"/>
            </a:xfrm>
            <a:prstGeom prst="rect">
              <a:avLst/>
            </a:prstGeom>
            <a:solidFill>
              <a:srgbClr val="FFFFFF"/>
            </a:solidFill>
          </p:spPr>
          <p:txBody>
            <a:bodyPr wrap="square" rtlCol="0">
              <a:spAutoFit/>
            </a:bodyPr>
            <a:lstStyle/>
            <a:p>
              <a:endParaRPr lang="en-US" sz="300" dirty="0"/>
            </a:p>
          </p:txBody>
        </p:sp>
        <p:sp>
          <p:nvSpPr>
            <p:cNvPr id="22" name="TextBox 21">
              <a:extLst>
                <a:ext uri="{FF2B5EF4-FFF2-40B4-BE49-F238E27FC236}">
                  <a16:creationId xmlns:a16="http://schemas.microsoft.com/office/drawing/2014/main" id="{5A12514D-D123-45BC-8ED5-C467EA5DF561}"/>
                </a:ext>
              </a:extLst>
            </p:cNvPr>
            <p:cNvSpPr txBox="1"/>
            <p:nvPr/>
          </p:nvSpPr>
          <p:spPr>
            <a:xfrm>
              <a:off x="5683785" y="2254025"/>
              <a:ext cx="152381" cy="138499"/>
            </a:xfrm>
            <a:prstGeom prst="rect">
              <a:avLst/>
            </a:prstGeom>
            <a:solidFill>
              <a:srgbClr val="FFFFFF"/>
            </a:solidFill>
          </p:spPr>
          <p:txBody>
            <a:bodyPr wrap="square" rtlCol="0">
              <a:spAutoFit/>
            </a:bodyPr>
            <a:lstStyle/>
            <a:p>
              <a:endParaRPr lang="en-US" sz="300" dirty="0"/>
            </a:p>
          </p:txBody>
        </p:sp>
        <p:sp>
          <p:nvSpPr>
            <p:cNvPr id="23" name="TextBox 22">
              <a:extLst>
                <a:ext uri="{FF2B5EF4-FFF2-40B4-BE49-F238E27FC236}">
                  <a16:creationId xmlns:a16="http://schemas.microsoft.com/office/drawing/2014/main" id="{57103C77-8B16-469B-ACDD-9E2AA1E1671E}"/>
                </a:ext>
              </a:extLst>
            </p:cNvPr>
            <p:cNvSpPr txBox="1"/>
            <p:nvPr/>
          </p:nvSpPr>
          <p:spPr>
            <a:xfrm>
              <a:off x="5683784" y="3227748"/>
              <a:ext cx="152381" cy="138499"/>
            </a:xfrm>
            <a:prstGeom prst="rect">
              <a:avLst/>
            </a:prstGeom>
            <a:solidFill>
              <a:srgbClr val="FFFFFF"/>
            </a:solidFill>
          </p:spPr>
          <p:txBody>
            <a:bodyPr wrap="square" rtlCol="0">
              <a:spAutoFit/>
            </a:bodyPr>
            <a:lstStyle/>
            <a:p>
              <a:endParaRPr lang="en-US" sz="300" dirty="0"/>
            </a:p>
          </p:txBody>
        </p:sp>
        <p:sp>
          <p:nvSpPr>
            <p:cNvPr id="25" name="TextBox 24">
              <a:extLst>
                <a:ext uri="{FF2B5EF4-FFF2-40B4-BE49-F238E27FC236}">
                  <a16:creationId xmlns:a16="http://schemas.microsoft.com/office/drawing/2014/main" id="{236B9565-EB84-4B87-A9BA-0391611BF4BC}"/>
                </a:ext>
              </a:extLst>
            </p:cNvPr>
            <p:cNvSpPr txBox="1"/>
            <p:nvPr/>
          </p:nvSpPr>
          <p:spPr>
            <a:xfrm>
              <a:off x="4206230" y="3616368"/>
              <a:ext cx="152381" cy="138499"/>
            </a:xfrm>
            <a:prstGeom prst="rect">
              <a:avLst/>
            </a:prstGeom>
            <a:solidFill>
              <a:srgbClr val="FFFFFF"/>
            </a:solidFill>
          </p:spPr>
          <p:txBody>
            <a:bodyPr wrap="square" rtlCol="0">
              <a:spAutoFit/>
            </a:bodyPr>
            <a:lstStyle/>
            <a:p>
              <a:endParaRPr lang="en-US" sz="300" dirty="0"/>
            </a:p>
          </p:txBody>
        </p:sp>
        <p:sp>
          <p:nvSpPr>
            <p:cNvPr id="26" name="TextBox 25">
              <a:extLst>
                <a:ext uri="{FF2B5EF4-FFF2-40B4-BE49-F238E27FC236}">
                  <a16:creationId xmlns:a16="http://schemas.microsoft.com/office/drawing/2014/main" id="{F634F483-9C81-40C0-8162-8EB2717CC70D}"/>
                </a:ext>
              </a:extLst>
            </p:cNvPr>
            <p:cNvSpPr txBox="1"/>
            <p:nvPr/>
          </p:nvSpPr>
          <p:spPr>
            <a:xfrm>
              <a:off x="4823469" y="3593507"/>
              <a:ext cx="152381" cy="138499"/>
            </a:xfrm>
            <a:prstGeom prst="rect">
              <a:avLst/>
            </a:prstGeom>
            <a:solidFill>
              <a:srgbClr val="FFFFFF"/>
            </a:solidFill>
          </p:spPr>
          <p:txBody>
            <a:bodyPr wrap="square" rtlCol="0">
              <a:spAutoFit/>
            </a:bodyPr>
            <a:lstStyle/>
            <a:p>
              <a:endParaRPr lang="en-US" sz="300" dirty="0"/>
            </a:p>
          </p:txBody>
        </p:sp>
        <p:sp>
          <p:nvSpPr>
            <p:cNvPr id="28" name="TextBox 27">
              <a:extLst>
                <a:ext uri="{FF2B5EF4-FFF2-40B4-BE49-F238E27FC236}">
                  <a16:creationId xmlns:a16="http://schemas.microsoft.com/office/drawing/2014/main" id="{08F288B4-79EF-4086-8007-F1F79F062B56}"/>
                </a:ext>
              </a:extLst>
            </p:cNvPr>
            <p:cNvSpPr txBox="1"/>
            <p:nvPr/>
          </p:nvSpPr>
          <p:spPr>
            <a:xfrm>
              <a:off x="2793501" y="3943157"/>
              <a:ext cx="152381" cy="138499"/>
            </a:xfrm>
            <a:prstGeom prst="rect">
              <a:avLst/>
            </a:prstGeom>
            <a:solidFill>
              <a:srgbClr val="FFFFFF"/>
            </a:solidFill>
          </p:spPr>
          <p:txBody>
            <a:bodyPr wrap="square" rtlCol="0">
              <a:spAutoFit/>
            </a:bodyPr>
            <a:lstStyle/>
            <a:p>
              <a:endParaRPr lang="en-US" sz="300" dirty="0"/>
            </a:p>
          </p:txBody>
        </p:sp>
        <p:sp>
          <p:nvSpPr>
            <p:cNvPr id="29" name="TextBox 28">
              <a:extLst>
                <a:ext uri="{FF2B5EF4-FFF2-40B4-BE49-F238E27FC236}">
                  <a16:creationId xmlns:a16="http://schemas.microsoft.com/office/drawing/2014/main" id="{950F5B5E-DEC4-4D35-8D02-DCE2D851C11E}"/>
                </a:ext>
              </a:extLst>
            </p:cNvPr>
            <p:cNvSpPr txBox="1"/>
            <p:nvPr/>
          </p:nvSpPr>
          <p:spPr>
            <a:xfrm>
              <a:off x="4785379" y="2808665"/>
              <a:ext cx="137160" cy="118872"/>
            </a:xfrm>
            <a:prstGeom prst="rect">
              <a:avLst/>
            </a:prstGeom>
            <a:solidFill>
              <a:srgbClr val="FFFFFF"/>
            </a:solidFill>
          </p:spPr>
          <p:txBody>
            <a:bodyPr wrap="square" rtlCol="0">
              <a:spAutoFit/>
            </a:bodyPr>
            <a:lstStyle/>
            <a:p>
              <a:endParaRPr lang="en-US" sz="300" dirty="0"/>
            </a:p>
          </p:txBody>
        </p:sp>
      </p:grpSp>
    </p:spTree>
    <p:extLst>
      <p:ext uri="{BB962C8B-B14F-4D97-AF65-F5344CB8AC3E}">
        <p14:creationId xmlns:p14="http://schemas.microsoft.com/office/powerpoint/2010/main" val="648801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104</Words>
  <Application>Microsoft Office PowerPoint</Application>
  <PresentationFormat>Widescreen</PresentationFormat>
  <Paragraphs>6</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Yü Jinzhu</dc:creator>
  <cp:lastModifiedBy>Yu, Jinzhu</cp:lastModifiedBy>
  <cp:revision>10</cp:revision>
  <dcterms:created xsi:type="dcterms:W3CDTF">2020-07-31T20:32:28Z</dcterms:created>
  <dcterms:modified xsi:type="dcterms:W3CDTF">2020-09-14T16:33:52Z</dcterms:modified>
</cp:coreProperties>
</file>