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69" r:id="rId16"/>
    <p:sldId id="270" r:id="rId17"/>
    <p:sldId id="274" r:id="rId18"/>
    <p:sldId id="271" r:id="rId19"/>
    <p:sldId id="272"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0C306-1241-4F58-9C01-D3083E7CFD46}" v="2" dt="2023-03-06T06:37:55.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780" y="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 Xin" userId="4bcebb4d-661a-4357-8715-2999a08aa140" providerId="ADAL" clId="{4230C306-1241-4F58-9C01-D3083E7CFD46}"/>
    <pc:docChg chg="undo custSel addSld delSld modSld sldOrd">
      <pc:chgData name="Ai Xin" userId="4bcebb4d-661a-4357-8715-2999a08aa140" providerId="ADAL" clId="{4230C306-1241-4F58-9C01-D3083E7CFD46}" dt="2023-03-06T07:12:11.573" v="352" actId="6549"/>
      <pc:docMkLst>
        <pc:docMk/>
      </pc:docMkLst>
      <pc:sldChg chg="modSp mod">
        <pc:chgData name="Ai Xin" userId="4bcebb4d-661a-4357-8715-2999a08aa140" providerId="ADAL" clId="{4230C306-1241-4F58-9C01-D3083E7CFD46}" dt="2023-03-06T06:35:55.690" v="39" actId="20577"/>
        <pc:sldMkLst>
          <pc:docMk/>
          <pc:sldMk cId="0" sldId="267"/>
        </pc:sldMkLst>
        <pc:spChg chg="mod">
          <ac:chgData name="Ai Xin" userId="4bcebb4d-661a-4357-8715-2999a08aa140" providerId="ADAL" clId="{4230C306-1241-4F58-9C01-D3083E7CFD46}" dt="2023-03-06T06:35:55.690" v="39" actId="20577"/>
          <ac:spMkLst>
            <pc:docMk/>
            <pc:sldMk cId="0" sldId="267"/>
            <ac:spMk id="124" creationId="{00000000-0000-0000-0000-000000000000}"/>
          </ac:spMkLst>
        </pc:spChg>
      </pc:sldChg>
      <pc:sldChg chg="modSp mod">
        <pc:chgData name="Ai Xin" userId="4bcebb4d-661a-4357-8715-2999a08aa140" providerId="ADAL" clId="{4230C306-1241-4F58-9C01-D3083E7CFD46}" dt="2023-03-06T06:50:27.788" v="341" actId="20577"/>
        <pc:sldMkLst>
          <pc:docMk/>
          <pc:sldMk cId="0" sldId="269"/>
        </pc:sldMkLst>
        <pc:spChg chg="mod">
          <ac:chgData name="Ai Xin" userId="4bcebb4d-661a-4357-8715-2999a08aa140" providerId="ADAL" clId="{4230C306-1241-4F58-9C01-D3083E7CFD46}" dt="2023-03-06T06:50:27.788" v="341" actId="20577"/>
          <ac:spMkLst>
            <pc:docMk/>
            <pc:sldMk cId="0" sldId="269"/>
            <ac:spMk id="138" creationId="{00000000-0000-0000-0000-000000000000}"/>
          </ac:spMkLst>
        </pc:spChg>
      </pc:sldChg>
      <pc:sldChg chg="modSp mod">
        <pc:chgData name="Ai Xin" userId="4bcebb4d-661a-4357-8715-2999a08aa140" providerId="ADAL" clId="{4230C306-1241-4F58-9C01-D3083E7CFD46}" dt="2023-03-06T07:12:11.573" v="352" actId="6549"/>
        <pc:sldMkLst>
          <pc:docMk/>
          <pc:sldMk cId="0" sldId="270"/>
        </pc:sldMkLst>
        <pc:spChg chg="mod">
          <ac:chgData name="Ai Xin" userId="4bcebb4d-661a-4357-8715-2999a08aa140" providerId="ADAL" clId="{4230C306-1241-4F58-9C01-D3083E7CFD46}" dt="2023-03-06T07:12:11.573" v="352" actId="6549"/>
          <ac:spMkLst>
            <pc:docMk/>
            <pc:sldMk cId="0" sldId="270"/>
            <ac:spMk id="144" creationId="{00000000-0000-0000-0000-000000000000}"/>
          </ac:spMkLst>
        </pc:spChg>
      </pc:sldChg>
      <pc:sldChg chg="modSp mod">
        <pc:chgData name="Ai Xin" userId="4bcebb4d-661a-4357-8715-2999a08aa140" providerId="ADAL" clId="{4230C306-1241-4F58-9C01-D3083E7CFD46}" dt="2023-03-06T06:47:54.248" v="339" actId="20577"/>
        <pc:sldMkLst>
          <pc:docMk/>
          <pc:sldMk cId="0" sldId="272"/>
        </pc:sldMkLst>
        <pc:spChg chg="mod">
          <ac:chgData name="Ai Xin" userId="4bcebb4d-661a-4357-8715-2999a08aa140" providerId="ADAL" clId="{4230C306-1241-4F58-9C01-D3083E7CFD46}" dt="2023-03-06T06:47:54.248" v="339" actId="20577"/>
          <ac:spMkLst>
            <pc:docMk/>
            <pc:sldMk cId="0" sldId="272"/>
            <ac:spMk id="157" creationId="{00000000-0000-0000-0000-000000000000}"/>
          </ac:spMkLst>
        </pc:spChg>
      </pc:sldChg>
      <pc:sldChg chg="modSp mod ord">
        <pc:chgData name="Ai Xin" userId="4bcebb4d-661a-4357-8715-2999a08aa140" providerId="ADAL" clId="{4230C306-1241-4F58-9C01-D3083E7CFD46}" dt="2023-03-06T06:35:30.542" v="36" actId="20577"/>
        <pc:sldMkLst>
          <pc:docMk/>
          <pc:sldMk cId="0" sldId="273"/>
        </pc:sldMkLst>
        <pc:spChg chg="mod">
          <ac:chgData name="Ai Xin" userId="4bcebb4d-661a-4357-8715-2999a08aa140" providerId="ADAL" clId="{4230C306-1241-4F58-9C01-D3083E7CFD46}" dt="2023-03-06T06:35:30.542" v="36" actId="20577"/>
          <ac:spMkLst>
            <pc:docMk/>
            <pc:sldMk cId="0" sldId="273"/>
            <ac:spMk id="162" creationId="{00000000-0000-0000-0000-000000000000}"/>
          </ac:spMkLst>
        </pc:spChg>
        <pc:spChg chg="mod">
          <ac:chgData name="Ai Xin" userId="4bcebb4d-661a-4357-8715-2999a08aa140" providerId="ADAL" clId="{4230C306-1241-4F58-9C01-D3083E7CFD46}" dt="2023-03-06T06:35:21.548" v="30" actId="20577"/>
          <ac:spMkLst>
            <pc:docMk/>
            <pc:sldMk cId="0" sldId="273"/>
            <ac:spMk id="163" creationId="{00000000-0000-0000-0000-000000000000}"/>
          </ac:spMkLst>
        </pc:spChg>
        <pc:picChg chg="mod">
          <ac:chgData name="Ai Xin" userId="4bcebb4d-661a-4357-8715-2999a08aa140" providerId="ADAL" clId="{4230C306-1241-4F58-9C01-D3083E7CFD46}" dt="2023-03-06T06:34:03.449" v="24" actId="1076"/>
          <ac:picMkLst>
            <pc:docMk/>
            <pc:sldMk cId="0" sldId="273"/>
            <ac:picMk id="164" creationId="{00000000-0000-0000-0000-000000000000}"/>
          </ac:picMkLst>
        </pc:picChg>
      </pc:sldChg>
      <pc:sldChg chg="modSp add mod">
        <pc:chgData name="Ai Xin" userId="4bcebb4d-661a-4357-8715-2999a08aa140" providerId="ADAL" clId="{4230C306-1241-4F58-9C01-D3083E7CFD46}" dt="2023-03-06T06:51:15.903" v="342" actId="20577"/>
        <pc:sldMkLst>
          <pc:docMk/>
          <pc:sldMk cId="808786140" sldId="274"/>
        </pc:sldMkLst>
        <pc:spChg chg="mod">
          <ac:chgData name="Ai Xin" userId="4bcebb4d-661a-4357-8715-2999a08aa140" providerId="ADAL" clId="{4230C306-1241-4F58-9C01-D3083E7CFD46}" dt="2023-03-06T06:37:59.911" v="73" actId="20577"/>
          <ac:spMkLst>
            <pc:docMk/>
            <pc:sldMk cId="808786140" sldId="274"/>
            <ac:spMk id="169" creationId="{00000000-0000-0000-0000-000000000000}"/>
          </ac:spMkLst>
        </pc:spChg>
        <pc:spChg chg="mod">
          <ac:chgData name="Ai Xin" userId="4bcebb4d-661a-4357-8715-2999a08aa140" providerId="ADAL" clId="{4230C306-1241-4F58-9C01-D3083E7CFD46}" dt="2023-03-06T06:51:15.903" v="342" actId="20577"/>
          <ac:spMkLst>
            <pc:docMk/>
            <pc:sldMk cId="808786140" sldId="274"/>
            <ac:spMk id="170" creationId="{00000000-0000-0000-0000-000000000000}"/>
          </ac:spMkLst>
        </pc:spChg>
        <pc:picChg chg="mod">
          <ac:chgData name="Ai Xin" userId="4bcebb4d-661a-4357-8715-2999a08aa140" providerId="ADAL" clId="{4230C306-1241-4F58-9C01-D3083E7CFD46}" dt="2023-03-06T06:40:26.426" v="113" actId="14100"/>
          <ac:picMkLst>
            <pc:docMk/>
            <pc:sldMk cId="808786140" sldId="274"/>
            <ac:picMk id="2" creationId="{701FCE33-89F5-51E3-C570-BD3F1719BA7D}"/>
          </ac:picMkLst>
        </pc:picChg>
      </pc:sldChg>
      <pc:sldChg chg="addSp delSp modSp del mod">
        <pc:chgData name="Ai Xin" userId="4bcebb4d-661a-4357-8715-2999a08aa140" providerId="ADAL" clId="{4230C306-1241-4F58-9C01-D3083E7CFD46}" dt="2023-03-06T06:37:52.687" v="66" actId="2696"/>
        <pc:sldMkLst>
          <pc:docMk/>
          <pc:sldMk cId="808786140" sldId="274"/>
        </pc:sldMkLst>
        <pc:spChg chg="mod">
          <ac:chgData name="Ai Xin" userId="4bcebb4d-661a-4357-8715-2999a08aa140" providerId="ADAL" clId="{4230C306-1241-4F58-9C01-D3083E7CFD46}" dt="2023-03-06T06:33:48.386" v="22" actId="1076"/>
          <ac:spMkLst>
            <pc:docMk/>
            <pc:sldMk cId="808786140" sldId="274"/>
            <ac:spMk id="170" creationId="{00000000-0000-0000-0000-000000000000}"/>
          </ac:spMkLst>
        </pc:spChg>
        <pc:picChg chg="add mod">
          <ac:chgData name="Ai Xin" userId="4bcebb4d-661a-4357-8715-2999a08aa140" providerId="ADAL" clId="{4230C306-1241-4F58-9C01-D3083E7CFD46}" dt="2023-03-06T06:33:20.857" v="16" actId="1076"/>
          <ac:picMkLst>
            <pc:docMk/>
            <pc:sldMk cId="808786140" sldId="274"/>
            <ac:picMk id="2" creationId="{701FCE33-89F5-51E3-C570-BD3F1719BA7D}"/>
          </ac:picMkLst>
        </pc:picChg>
        <pc:picChg chg="del">
          <ac:chgData name="Ai Xin" userId="4bcebb4d-661a-4357-8715-2999a08aa140" providerId="ADAL" clId="{4230C306-1241-4F58-9C01-D3083E7CFD46}" dt="2023-03-06T06:32:27.619" v="0" actId="478"/>
          <ac:picMkLst>
            <pc:docMk/>
            <pc:sldMk cId="808786140" sldId="274"/>
            <ac:picMk id="171" creationId="{00000000-0000-0000-0000-000000000000}"/>
          </ac:picMkLst>
        </pc:picChg>
      </pc:sldChg>
      <pc:sldChg chg="modSp mod">
        <pc:chgData name="Ai Xin" userId="4bcebb4d-661a-4357-8715-2999a08aa140" providerId="ADAL" clId="{4230C306-1241-4F58-9C01-D3083E7CFD46}" dt="2023-03-06T06:46:12.579" v="263" actId="20577"/>
        <pc:sldMkLst>
          <pc:docMk/>
          <pc:sldMk cId="0" sldId="275"/>
        </pc:sldMkLst>
        <pc:spChg chg="mod">
          <ac:chgData name="Ai Xin" userId="4bcebb4d-661a-4357-8715-2999a08aa140" providerId="ADAL" clId="{4230C306-1241-4F58-9C01-D3083E7CFD46}" dt="2023-03-06T06:46:12.579" v="263" actId="20577"/>
          <ac:spMkLst>
            <pc:docMk/>
            <pc:sldMk cId="0" sldId="275"/>
            <ac:spMk id="17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e7e5ba55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e7e5ba55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5000"/>
              </a:lnSpc>
              <a:spcBef>
                <a:spcPts val="600"/>
              </a:spcBef>
              <a:spcAft>
                <a:spcPts val="0"/>
              </a:spcAft>
              <a:buNone/>
            </a:pPr>
            <a:r>
              <a:rPr lang="en-GB" sz="1200" b="1">
                <a:solidFill>
                  <a:schemeClr val="dk1"/>
                </a:solidFill>
                <a:latin typeface="Times New Roman"/>
                <a:ea typeface="Times New Roman"/>
                <a:cs typeface="Times New Roman"/>
                <a:sym typeface="Times New Roman"/>
              </a:rPr>
              <a:t>Products Table</a:t>
            </a:r>
            <a:endParaRPr sz="1200" b="1">
              <a:solidFill>
                <a:schemeClr val="dk1"/>
              </a:solidFill>
              <a:latin typeface="Times New Roman"/>
              <a:ea typeface="Times New Roman"/>
              <a:cs typeface="Times New Roman"/>
              <a:sym typeface="Times New Roman"/>
            </a:endParaRPr>
          </a:p>
          <a:p>
            <a:pPr marL="0" lvl="0" indent="0" algn="l" rtl="0">
              <a:lnSpc>
                <a:spcPct val="125000"/>
              </a:lnSpc>
              <a:spcBef>
                <a:spcPts val="600"/>
              </a:spcBef>
              <a:spcAft>
                <a:spcPts val="0"/>
              </a:spcAft>
              <a:buNone/>
            </a:pPr>
            <a:r>
              <a:rPr lang="en-GB" sz="1200">
                <a:solidFill>
                  <a:schemeClr val="dk1"/>
                </a:solidFill>
                <a:latin typeface="Times New Roman"/>
                <a:ea typeface="Times New Roman"/>
                <a:cs typeface="Times New Roman"/>
                <a:sym typeface="Times New Roman"/>
              </a:rPr>
              <a:t>Each row represents a distinct product.</a:t>
            </a:r>
            <a:endParaRPr sz="1200">
              <a:solidFill>
                <a:schemeClr val="dk1"/>
              </a:solidFill>
              <a:latin typeface="Times New Roman"/>
              <a:ea typeface="Times New Roman"/>
              <a:cs typeface="Times New Roman"/>
              <a:sym typeface="Times New Roman"/>
            </a:endParaRPr>
          </a:p>
          <a:p>
            <a:pPr marL="0" lvl="0" indent="0" algn="l" rtl="0">
              <a:lnSpc>
                <a:spcPct val="125000"/>
              </a:lnSpc>
              <a:spcBef>
                <a:spcPts val="600"/>
              </a:spcBef>
              <a:spcAft>
                <a:spcPts val="0"/>
              </a:spcAft>
              <a:buNone/>
            </a:pPr>
            <a:r>
              <a:rPr lang="en-GB" sz="1200" b="1">
                <a:solidFill>
                  <a:schemeClr val="dk1"/>
                </a:solidFill>
                <a:latin typeface="Times New Roman"/>
                <a:ea typeface="Times New Roman"/>
                <a:cs typeface="Times New Roman"/>
                <a:sym typeface="Times New Roman"/>
              </a:rPr>
              <a:t>Sellers Table</a:t>
            </a:r>
            <a:endParaRPr sz="1200" b="1">
              <a:solidFill>
                <a:schemeClr val="dk1"/>
              </a:solidFill>
              <a:latin typeface="Times New Roman"/>
              <a:ea typeface="Times New Roman"/>
              <a:cs typeface="Times New Roman"/>
              <a:sym typeface="Times New Roman"/>
            </a:endParaRPr>
          </a:p>
          <a:p>
            <a:pPr marL="0" lvl="0" indent="0" algn="l" rtl="0">
              <a:lnSpc>
                <a:spcPct val="125000"/>
              </a:lnSpc>
              <a:spcBef>
                <a:spcPts val="600"/>
              </a:spcBef>
              <a:spcAft>
                <a:spcPts val="0"/>
              </a:spcAft>
              <a:buNone/>
            </a:pPr>
            <a:r>
              <a:rPr lang="en-GB" sz="1200">
                <a:solidFill>
                  <a:schemeClr val="dk1"/>
                </a:solidFill>
                <a:latin typeface="Times New Roman"/>
                <a:ea typeface="Times New Roman"/>
                <a:cs typeface="Times New Roman"/>
                <a:sym typeface="Times New Roman"/>
              </a:rPr>
              <a:t>This table contains the list of all the sellers</a:t>
            </a:r>
            <a:endParaRPr sz="1200">
              <a:solidFill>
                <a:schemeClr val="dk1"/>
              </a:solidFill>
              <a:latin typeface="Times New Roman"/>
              <a:ea typeface="Times New Roman"/>
              <a:cs typeface="Times New Roman"/>
              <a:sym typeface="Times New Roman"/>
            </a:endParaRPr>
          </a:p>
          <a:p>
            <a:pPr marL="0" lvl="0" indent="0" algn="l" rtl="0">
              <a:lnSpc>
                <a:spcPct val="125000"/>
              </a:lnSpc>
              <a:spcBef>
                <a:spcPts val="600"/>
              </a:spcBef>
              <a:spcAft>
                <a:spcPts val="0"/>
              </a:spcAft>
              <a:buNone/>
            </a:pPr>
            <a:r>
              <a:rPr lang="en-GB" sz="1200" b="1">
                <a:solidFill>
                  <a:schemeClr val="dk1"/>
                </a:solidFill>
                <a:latin typeface="Times New Roman"/>
                <a:ea typeface="Times New Roman"/>
                <a:cs typeface="Times New Roman"/>
                <a:sym typeface="Times New Roman"/>
              </a:rPr>
              <a:t>Sales Table</a:t>
            </a:r>
            <a:endParaRPr sz="1200" b="1">
              <a:solidFill>
                <a:schemeClr val="dk1"/>
              </a:solidFill>
              <a:latin typeface="Times New Roman"/>
              <a:ea typeface="Times New Roman"/>
              <a:cs typeface="Times New Roman"/>
              <a:sym typeface="Times New Roman"/>
            </a:endParaRPr>
          </a:p>
          <a:p>
            <a:pPr marL="0" lvl="0" indent="0" algn="l" rtl="0">
              <a:lnSpc>
                <a:spcPct val="125000"/>
              </a:lnSpc>
              <a:spcBef>
                <a:spcPts val="6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Each row in this table is an order and every order can contain only one product. There can be repeated product_id and seller_id across the rows. for e.g. different rows with the same product_id and seller_id, but order_id is unique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0e7e5ba55f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0e7e5ba55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extra requirement for (d)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dd938edfa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dd938edfa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5f42733e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15f42733e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dd938edfaf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dd938edfa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dd938edfa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dd938edfa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dd938edfa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dd938edfa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dd938edf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dd938edf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603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0e7e5ba55f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0e7e5ba55f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0e7e5ba55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0e7e5ba55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e7e5ba55f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e7e5ba55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e7e5ba55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e7e5ba55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0e7e5ba55f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0e7e5ba55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0e7e5ba55f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0e7e5ba55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dd938edfa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dd938edfa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dd938edfa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dd938edfa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dd938edfaf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dd938edfa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dd938edfa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dd938edf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938edfa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938edfa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do not need to upload dataset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dd938edfaf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dd938edfa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databricks.com/getting-started/community-edition.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JCk9gXtAFV5q7PPfX8QH8bIX87hBL9bB/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788" y="1752599"/>
            <a:ext cx="9138300" cy="1371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GB" sz="3600" b="1" i="0" u="none" strike="noStrike" cap="none">
                <a:solidFill>
                  <a:srgbClr val="000000"/>
                </a:solidFill>
                <a:latin typeface="Calibri"/>
                <a:ea typeface="Calibri"/>
                <a:cs typeface="Calibri"/>
                <a:sym typeface="Calibri"/>
              </a:rPr>
              <a:t>CS4225/CS5425</a:t>
            </a:r>
            <a:endParaRPr sz="3600" b="1"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GB" sz="3600" b="1" i="0" u="none" strike="noStrike" cap="none">
                <a:solidFill>
                  <a:srgbClr val="000000"/>
                </a:solidFill>
                <a:latin typeface="Calibri"/>
                <a:ea typeface="Calibri"/>
                <a:cs typeface="Calibri"/>
                <a:sym typeface="Calibri"/>
              </a:rPr>
              <a:t>Big Data Systems for Data Science</a:t>
            </a:r>
            <a:endParaRPr sz="3600" b="0" i="0" u="none" strike="noStrike" cap="none">
              <a:solidFill>
                <a:srgbClr val="000000"/>
              </a:solidFill>
              <a:latin typeface="Calibri"/>
              <a:ea typeface="Calibri"/>
              <a:cs typeface="Calibri"/>
              <a:sym typeface="Calibri"/>
            </a:endParaRPr>
          </a:p>
        </p:txBody>
      </p:sp>
      <p:sp>
        <p:nvSpPr>
          <p:cNvPr id="55" name="Google Shape;55;p13"/>
          <p:cNvSpPr/>
          <p:nvPr/>
        </p:nvSpPr>
        <p:spPr>
          <a:xfrm>
            <a:off x="76200" y="3124200"/>
            <a:ext cx="8991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400" b="1" i="0" u="none" strike="noStrike" cap="none">
                <a:solidFill>
                  <a:srgbClr val="000000"/>
                </a:solidFill>
                <a:latin typeface="Calibri"/>
                <a:ea typeface="Calibri"/>
                <a:cs typeface="Calibri"/>
                <a:sym typeface="Calibri"/>
              </a:rPr>
              <a:t>Assignment </a:t>
            </a:r>
            <a:r>
              <a:rPr lang="en-GB" sz="2400" b="1">
                <a:latin typeface="Calibri"/>
                <a:ea typeface="Calibri"/>
                <a:cs typeface="Calibri"/>
                <a:sym typeface="Calibri"/>
              </a:rPr>
              <a:t>2</a:t>
            </a:r>
            <a:endParaRPr sz="2400" b="0" i="0" u="none" strike="noStrike" cap="none">
              <a:solidFill>
                <a:srgbClr val="000000"/>
              </a:solidFill>
              <a:latin typeface="Calibri"/>
              <a:ea typeface="Calibri"/>
              <a:cs typeface="Calibri"/>
              <a:sym typeface="Calibri"/>
            </a:endParaRPr>
          </a:p>
        </p:txBody>
      </p:sp>
      <p:pic>
        <p:nvPicPr>
          <p:cNvPr id="56" name="Google Shape;56;p13"/>
          <p:cNvPicPr preferRelativeResize="0"/>
          <p:nvPr/>
        </p:nvPicPr>
        <p:blipFill rotWithShape="1">
          <a:blip r:embed="rId3">
            <a:alphaModFix/>
          </a:blip>
          <a:srcRect/>
          <a:stretch/>
        </p:blipFill>
        <p:spPr>
          <a:xfrm>
            <a:off x="6400800" y="18422"/>
            <a:ext cx="2648856" cy="14693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Task1: Dataset</a:t>
            </a:r>
            <a:endParaRPr/>
          </a:p>
        </p:txBody>
      </p:sp>
      <p:pic>
        <p:nvPicPr>
          <p:cNvPr id="112" name="Google Shape;112;p22" descr="Table&#10;&#10;Description automatically generated with medium confidence"/>
          <p:cNvPicPr preferRelativeResize="0"/>
          <p:nvPr/>
        </p:nvPicPr>
        <p:blipFill>
          <a:blip r:embed="rId3">
            <a:alphaModFix/>
          </a:blip>
          <a:stretch>
            <a:fillRect/>
          </a:stretch>
        </p:blipFill>
        <p:spPr>
          <a:xfrm>
            <a:off x="245013" y="1789525"/>
            <a:ext cx="8653974" cy="235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Task1: Questions</a:t>
            </a:r>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5275" algn="just" rtl="0">
              <a:lnSpc>
                <a:spcPct val="125000"/>
              </a:lnSpc>
              <a:spcBef>
                <a:spcPts val="600"/>
              </a:spcBef>
              <a:spcAft>
                <a:spcPts val="0"/>
              </a:spcAft>
              <a:buClr>
                <a:schemeClr val="dk1"/>
              </a:buClr>
              <a:buSzPts val="1050"/>
              <a:buFont typeface="等线"/>
              <a:buAutoNum type="alphaLcParenR"/>
            </a:pPr>
            <a:r>
              <a:rPr lang="en-GB" sz="1200">
                <a:solidFill>
                  <a:schemeClr val="dk1"/>
                </a:solidFill>
                <a:latin typeface="Times New Roman"/>
                <a:ea typeface="Times New Roman"/>
                <a:cs typeface="Times New Roman"/>
                <a:sym typeface="Times New Roman"/>
              </a:rPr>
              <a:t>Output the top 3 most popular products sold among all sellers [2m]</a:t>
            </a:r>
            <a:endParaRPr sz="1200">
              <a:solidFill>
                <a:schemeClr val="dk1"/>
              </a:solidFill>
              <a:latin typeface="Times New Roman"/>
              <a:ea typeface="Times New Roman"/>
              <a:cs typeface="Times New Roman"/>
              <a:sym typeface="Times New Roman"/>
            </a:endParaRPr>
          </a:p>
          <a:p>
            <a:pPr marL="914400" lvl="1" indent="-304800" algn="just" rtl="0">
              <a:lnSpc>
                <a:spcPct val="125000"/>
              </a:lnSpc>
              <a:spcBef>
                <a:spcPts val="600"/>
              </a:spcBef>
              <a:spcAft>
                <a:spcPts val="0"/>
              </a:spcAft>
              <a:buClr>
                <a:schemeClr val="dk1"/>
              </a:buClr>
              <a:buSzPts val="1200"/>
              <a:buFont typeface="Times New Roman"/>
              <a:buAutoNum type="alphaLcPeriod"/>
            </a:pPr>
            <a:r>
              <a:rPr lang="en-GB" sz="1200">
                <a:solidFill>
                  <a:schemeClr val="dk1"/>
                </a:solidFill>
                <a:latin typeface="Times New Roman"/>
                <a:ea typeface="Times New Roman"/>
                <a:cs typeface="Times New Roman"/>
                <a:sym typeface="Times New Roman"/>
              </a:rPr>
              <a:t>Your table should have 1 column(s): [product_name]</a:t>
            </a:r>
            <a:endParaRPr sz="1200">
              <a:solidFill>
                <a:schemeClr val="dk1"/>
              </a:solidFill>
              <a:latin typeface="Times New Roman"/>
              <a:ea typeface="Times New Roman"/>
              <a:cs typeface="Times New Roman"/>
              <a:sym typeface="Times New Roman"/>
            </a:endParaRPr>
          </a:p>
          <a:p>
            <a:pPr marL="457200" lvl="0" indent="-295275" algn="just" rtl="0">
              <a:lnSpc>
                <a:spcPct val="125000"/>
              </a:lnSpc>
              <a:spcBef>
                <a:spcPts val="600"/>
              </a:spcBef>
              <a:spcAft>
                <a:spcPts val="0"/>
              </a:spcAft>
              <a:buClr>
                <a:schemeClr val="dk1"/>
              </a:buClr>
              <a:buSzPts val="1050"/>
              <a:buFont typeface="等线"/>
              <a:buAutoNum type="alphaLcParenR"/>
            </a:pPr>
            <a:r>
              <a:rPr lang="en-GB" sz="1200">
                <a:solidFill>
                  <a:schemeClr val="dk1"/>
                </a:solidFill>
                <a:latin typeface="Times New Roman"/>
                <a:ea typeface="Times New Roman"/>
                <a:cs typeface="Times New Roman"/>
                <a:sym typeface="Times New Roman"/>
              </a:rPr>
              <a:t>Find out the total sales of the products sold by sellers 1 to 10 and output the top most sold product [2m]</a:t>
            </a:r>
            <a:endParaRPr sz="1200">
              <a:solidFill>
                <a:schemeClr val="dk1"/>
              </a:solidFill>
              <a:latin typeface="Times New Roman"/>
              <a:ea typeface="Times New Roman"/>
              <a:cs typeface="Times New Roman"/>
              <a:sym typeface="Times New Roman"/>
            </a:endParaRPr>
          </a:p>
          <a:p>
            <a:pPr marL="914400" lvl="1" indent="-304800" algn="just" rtl="0">
              <a:lnSpc>
                <a:spcPct val="125000"/>
              </a:lnSpc>
              <a:spcBef>
                <a:spcPts val="600"/>
              </a:spcBef>
              <a:spcAft>
                <a:spcPts val="0"/>
              </a:spcAft>
              <a:buClr>
                <a:schemeClr val="dk1"/>
              </a:buClr>
              <a:buSzPts val="1200"/>
              <a:buFont typeface="Times New Roman"/>
              <a:buAutoNum type="alphaLcPeriod"/>
            </a:pPr>
            <a:r>
              <a:rPr lang="en-GB" sz="1200">
                <a:solidFill>
                  <a:schemeClr val="dk1"/>
                </a:solidFill>
                <a:latin typeface="Times New Roman"/>
                <a:ea typeface="Times New Roman"/>
                <a:cs typeface="Times New Roman"/>
                <a:sym typeface="Times New Roman"/>
              </a:rPr>
              <a:t>Your table should have 1 column(s): [product_name]</a:t>
            </a:r>
            <a:endParaRPr sz="1200">
              <a:solidFill>
                <a:schemeClr val="dk1"/>
              </a:solidFill>
              <a:latin typeface="Times New Roman"/>
              <a:ea typeface="Times New Roman"/>
              <a:cs typeface="Times New Roman"/>
              <a:sym typeface="Times New Roman"/>
            </a:endParaRPr>
          </a:p>
          <a:p>
            <a:pPr marL="457200" lvl="0" indent="-295275" algn="just" rtl="0">
              <a:lnSpc>
                <a:spcPct val="125000"/>
              </a:lnSpc>
              <a:spcBef>
                <a:spcPts val="600"/>
              </a:spcBef>
              <a:spcAft>
                <a:spcPts val="0"/>
              </a:spcAft>
              <a:buClr>
                <a:schemeClr val="dk1"/>
              </a:buClr>
              <a:buSzPts val="1050"/>
              <a:buFont typeface="等线"/>
              <a:buAutoNum type="alphaLcParenR"/>
            </a:pPr>
            <a:r>
              <a:rPr lang="en-GB" sz="1200">
                <a:solidFill>
                  <a:schemeClr val="dk1"/>
                </a:solidFill>
                <a:latin typeface="Times New Roman"/>
                <a:ea typeface="Times New Roman"/>
                <a:cs typeface="Times New Roman"/>
                <a:sym typeface="Times New Roman"/>
              </a:rPr>
              <a:t>Compute the combined revenue earned from sellers where seller_id ranges from 1 to 500 inclusive. [3m]</a:t>
            </a:r>
            <a:endParaRPr sz="1200">
              <a:solidFill>
                <a:schemeClr val="dk1"/>
              </a:solidFill>
              <a:latin typeface="Times New Roman"/>
              <a:ea typeface="Times New Roman"/>
              <a:cs typeface="Times New Roman"/>
              <a:sym typeface="Times New Roman"/>
            </a:endParaRPr>
          </a:p>
          <a:p>
            <a:pPr marL="914400" lvl="1" indent="-304800" algn="just" rtl="0">
              <a:lnSpc>
                <a:spcPct val="125000"/>
              </a:lnSpc>
              <a:spcBef>
                <a:spcPts val="600"/>
              </a:spcBef>
              <a:spcAft>
                <a:spcPts val="0"/>
              </a:spcAft>
              <a:buClr>
                <a:schemeClr val="dk1"/>
              </a:buClr>
              <a:buSzPts val="1200"/>
              <a:buFont typeface="Times New Roman"/>
              <a:buAutoNum type="alphaLcPeriod"/>
            </a:pPr>
            <a:r>
              <a:rPr lang="en-GB" sz="1200">
                <a:solidFill>
                  <a:schemeClr val="dk1"/>
                </a:solidFill>
                <a:latin typeface="Times New Roman"/>
                <a:ea typeface="Times New Roman"/>
                <a:cs typeface="Times New Roman"/>
                <a:sym typeface="Times New Roman"/>
              </a:rPr>
              <a:t>Your table should have 1 column(s): [total_revenue]</a:t>
            </a:r>
            <a:endParaRPr sz="1200">
              <a:solidFill>
                <a:schemeClr val="dk1"/>
              </a:solidFill>
              <a:latin typeface="Times New Roman"/>
              <a:ea typeface="Times New Roman"/>
              <a:cs typeface="Times New Roman"/>
              <a:sym typeface="Times New Roman"/>
            </a:endParaRPr>
          </a:p>
          <a:p>
            <a:pPr marL="457200" lvl="0" indent="-295275" algn="just" rtl="0">
              <a:lnSpc>
                <a:spcPct val="125000"/>
              </a:lnSpc>
              <a:spcBef>
                <a:spcPts val="600"/>
              </a:spcBef>
              <a:spcAft>
                <a:spcPts val="0"/>
              </a:spcAft>
              <a:buClr>
                <a:schemeClr val="dk1"/>
              </a:buClr>
              <a:buSzPts val="1050"/>
              <a:buFont typeface="等线"/>
              <a:buAutoNum type="alphaLcParenR"/>
            </a:pPr>
            <a:r>
              <a:rPr lang="en-GB" sz="1200">
                <a:solidFill>
                  <a:schemeClr val="dk1"/>
                </a:solidFill>
                <a:latin typeface="Times New Roman"/>
                <a:ea typeface="Times New Roman"/>
                <a:cs typeface="Times New Roman"/>
                <a:sym typeface="Times New Roman"/>
              </a:rPr>
              <a:t>Among sellers with rating &gt;= 4 who have achieved a combined number of products sold &gt;= 3000, find out the top 10 most expensive product(product_name) sold by any of the sellers. (If there are multiple products at the same price, please sort them in ascending order of product_id) [8m]</a:t>
            </a:r>
            <a:endParaRPr sz="1200">
              <a:solidFill>
                <a:schemeClr val="dk1"/>
              </a:solidFill>
              <a:latin typeface="Times New Roman"/>
              <a:ea typeface="Times New Roman"/>
              <a:cs typeface="Times New Roman"/>
              <a:sym typeface="Times New Roman"/>
            </a:endParaRPr>
          </a:p>
          <a:p>
            <a:pPr marL="914400" lvl="1" indent="-304800" algn="just" rtl="0">
              <a:lnSpc>
                <a:spcPct val="125000"/>
              </a:lnSpc>
              <a:spcBef>
                <a:spcPts val="600"/>
              </a:spcBef>
              <a:spcAft>
                <a:spcPts val="0"/>
              </a:spcAft>
              <a:buClr>
                <a:schemeClr val="dk1"/>
              </a:buClr>
              <a:buSzPts val="1200"/>
              <a:buFont typeface="Times New Roman"/>
              <a:buAutoNum type="alphaLcPeriod"/>
            </a:pPr>
            <a:r>
              <a:rPr lang="en-GB" sz="1200">
                <a:solidFill>
                  <a:schemeClr val="dk1"/>
                </a:solidFill>
                <a:latin typeface="Times New Roman"/>
                <a:ea typeface="Times New Roman"/>
                <a:cs typeface="Times New Roman"/>
                <a:sym typeface="Times New Roman"/>
              </a:rPr>
              <a:t> Your table should have 1 column(s): [product_name]</a:t>
            </a:r>
            <a:endParaRPr sz="1200">
              <a:solidFill>
                <a:schemeClr val="dk1"/>
              </a:solidFill>
              <a:latin typeface="Times New Roman"/>
              <a:ea typeface="Times New Roman"/>
              <a:cs typeface="Times New Roman"/>
              <a:sym typeface="Times New Roman"/>
            </a:endParaRPr>
          </a:p>
          <a:p>
            <a:pPr marL="914400" lvl="1" indent="-304800" algn="just" rtl="0">
              <a:lnSpc>
                <a:spcPct val="125000"/>
              </a:lnSpc>
              <a:spcBef>
                <a:spcPts val="600"/>
              </a:spcBef>
              <a:spcAft>
                <a:spcPts val="0"/>
              </a:spcAft>
              <a:buClr>
                <a:schemeClr val="dk1"/>
              </a:buClr>
              <a:buSzPts val="1200"/>
              <a:buFont typeface="Times New Roman"/>
              <a:buAutoNum type="alphaLcPeriod"/>
            </a:pPr>
            <a:r>
              <a:rPr lang="en-GB" sz="1200">
                <a:solidFill>
                  <a:schemeClr val="dk1"/>
                </a:solidFill>
                <a:latin typeface="Times New Roman"/>
                <a:ea typeface="Times New Roman"/>
                <a:cs typeface="Times New Roman"/>
                <a:sym typeface="Times New Roman"/>
              </a:rPr>
              <a:t>To get the full mark, your query should not run for more than 1 min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Task 1</a:t>
            </a:r>
            <a:endParaRPr dirty="0"/>
          </a:p>
        </p:txBody>
      </p:sp>
      <p:sp>
        <p:nvSpPr>
          <p:cNvPr id="163" name="Google Shape;163;p30"/>
          <p:cNvSpPr txBox="1">
            <a:spLocks noGrp="1"/>
          </p:cNvSpPr>
          <p:nvPr>
            <p:ph type="body" idx="1"/>
          </p:nvPr>
        </p:nvSpPr>
        <p:spPr>
          <a:xfrm>
            <a:off x="311700" y="1152475"/>
            <a:ext cx="2757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dk1"/>
                </a:solidFill>
              </a:rPr>
              <a:t>If you follow the instructions of the questions, there should only be one unique solution for all the questions</a:t>
            </a:r>
            <a:endParaRPr dirty="0">
              <a:solidFill>
                <a:schemeClr val="dk1"/>
              </a:solidFill>
            </a:endParaRPr>
          </a:p>
          <a:p>
            <a:pPr marL="0" lvl="0" indent="0" algn="just" rtl="0">
              <a:lnSpc>
                <a:spcPct val="125000"/>
              </a:lnSpc>
              <a:spcBef>
                <a:spcPts val="600"/>
              </a:spcBef>
              <a:spcAft>
                <a:spcPts val="0"/>
              </a:spcAft>
              <a:buNone/>
            </a:pPr>
            <a:endParaRPr dirty="0"/>
          </a:p>
        </p:txBody>
      </p:sp>
      <p:pic>
        <p:nvPicPr>
          <p:cNvPr id="164" name="Google Shape;164;p30"/>
          <p:cNvPicPr preferRelativeResize="0"/>
          <p:nvPr/>
        </p:nvPicPr>
        <p:blipFill>
          <a:blip r:embed="rId3">
            <a:alphaModFix/>
          </a:blip>
          <a:stretch>
            <a:fillRect/>
          </a:stretch>
        </p:blipFill>
        <p:spPr>
          <a:xfrm>
            <a:off x="4009697" y="951737"/>
            <a:ext cx="4744676" cy="3817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2: Spark ML</a:t>
            </a:r>
            <a:endParaRPr/>
          </a:p>
        </p:txBody>
      </p:sp>
      <p:sp>
        <p:nvSpPr>
          <p:cNvPr id="124" name="Google Shape;124;p24"/>
          <p:cNvSpPr txBox="1">
            <a:spLocks noGrp="1"/>
          </p:cNvSpPr>
          <p:nvPr>
            <p:ph type="body" idx="1"/>
          </p:nvPr>
        </p:nvSpPr>
        <p:spPr>
          <a:xfrm>
            <a:off x="311700" y="1152475"/>
            <a:ext cx="8520600" cy="1511700"/>
          </a:xfrm>
          <a:prstGeom prst="rect">
            <a:avLst/>
          </a:prstGeom>
        </p:spPr>
        <p:txBody>
          <a:bodyPr spcFirstLastPara="1" wrap="square" lIns="91425" tIns="91425" rIns="91425" bIns="91425" anchor="t" anchorCtr="0">
            <a:normAutofit/>
          </a:bodyPr>
          <a:lstStyle/>
          <a:p>
            <a:pPr marL="457200" lvl="0" indent="-327025" algn="just" rtl="0">
              <a:lnSpc>
                <a:spcPct val="100000"/>
              </a:lnSpc>
              <a:spcBef>
                <a:spcPts val="0"/>
              </a:spcBef>
              <a:spcAft>
                <a:spcPts val="0"/>
              </a:spcAft>
              <a:buClr>
                <a:schemeClr val="dk1"/>
              </a:buClr>
              <a:buSzPts val="1550"/>
              <a:buFont typeface="Times New Roman"/>
              <a:buChar char="●"/>
            </a:pPr>
            <a:r>
              <a:rPr lang="en-GB" sz="1550" dirty="0">
                <a:solidFill>
                  <a:schemeClr val="dk1"/>
                </a:solidFill>
                <a:latin typeface="Times New Roman"/>
                <a:ea typeface="Times New Roman"/>
                <a:cs typeface="Times New Roman"/>
                <a:sym typeface="Times New Roman"/>
              </a:rPr>
              <a:t>Build ML model to predict whether the customer will subscribe bank deposit service or not. </a:t>
            </a:r>
            <a:endParaRPr sz="1550" dirty="0">
              <a:solidFill>
                <a:schemeClr val="dk1"/>
              </a:solidFill>
              <a:latin typeface="Times New Roman"/>
              <a:ea typeface="Times New Roman"/>
              <a:cs typeface="Times New Roman"/>
              <a:sym typeface="Times New Roman"/>
            </a:endParaRPr>
          </a:p>
          <a:p>
            <a:pPr marL="457200" lvl="0" indent="-327025" algn="just" rtl="0">
              <a:lnSpc>
                <a:spcPct val="100000"/>
              </a:lnSpc>
              <a:spcBef>
                <a:spcPts val="0"/>
              </a:spcBef>
              <a:spcAft>
                <a:spcPts val="0"/>
              </a:spcAft>
              <a:buClr>
                <a:schemeClr val="dk1"/>
              </a:buClr>
              <a:buSzPts val="1550"/>
              <a:buFont typeface="Times New Roman"/>
              <a:buChar char="●"/>
            </a:pPr>
            <a:r>
              <a:rPr lang="en-GB" sz="1550" dirty="0">
                <a:solidFill>
                  <a:schemeClr val="dk1"/>
                </a:solidFill>
                <a:latin typeface="Times New Roman"/>
                <a:ea typeface="Times New Roman"/>
                <a:cs typeface="Times New Roman"/>
                <a:sym typeface="Times New Roman"/>
              </a:rPr>
              <a:t>Train the model using training set and evaluate the model performance (e.g. accuracy) using testing set. </a:t>
            </a:r>
            <a:endParaRPr sz="23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2: Dataset </a:t>
            </a:r>
            <a:endParaRPr/>
          </a:p>
        </p:txBody>
      </p:sp>
      <p:sp>
        <p:nvSpPr>
          <p:cNvPr id="130" name="Google Shape;130;p25"/>
          <p:cNvSpPr txBox="1">
            <a:spLocks noGrp="1"/>
          </p:cNvSpPr>
          <p:nvPr>
            <p:ph type="body" idx="1"/>
          </p:nvPr>
        </p:nvSpPr>
        <p:spPr>
          <a:xfrm>
            <a:off x="311700" y="1152475"/>
            <a:ext cx="8520600" cy="1063800"/>
          </a:xfrm>
          <a:prstGeom prst="rect">
            <a:avLst/>
          </a:prstGeom>
        </p:spPr>
        <p:txBody>
          <a:bodyPr spcFirstLastPara="1" wrap="square" lIns="91425" tIns="91425" rIns="91425" bIns="91425" anchor="t" anchorCtr="0">
            <a:normAutofit/>
          </a:bodyPr>
          <a:lstStyle/>
          <a:p>
            <a:pPr marL="0" lvl="0" indent="0" algn="l" rtl="0">
              <a:lnSpc>
                <a:spcPct val="125000"/>
              </a:lnSpc>
              <a:spcBef>
                <a:spcPts val="600"/>
              </a:spcBef>
              <a:spcAft>
                <a:spcPts val="0"/>
              </a:spcAft>
              <a:buNone/>
            </a:pPr>
            <a:r>
              <a:rPr lang="en-GB" sz="1400" u="sng">
                <a:solidFill>
                  <a:schemeClr val="dk1"/>
                </a:solidFill>
                <a:latin typeface="Times New Roman"/>
                <a:ea typeface="Times New Roman"/>
                <a:cs typeface="Times New Roman"/>
                <a:sym typeface="Times New Roman"/>
              </a:rPr>
              <a:t>bank marketing campaign data</a:t>
            </a:r>
            <a:endParaRPr sz="1400" u="sng">
              <a:solidFill>
                <a:schemeClr val="dk1"/>
              </a:solidFill>
              <a:latin typeface="Times New Roman"/>
              <a:ea typeface="Times New Roman"/>
              <a:cs typeface="Times New Roman"/>
              <a:sym typeface="Times New Roman"/>
            </a:endParaRPr>
          </a:p>
          <a:p>
            <a:pPr marL="457200" lvl="0" indent="0" algn="just" rtl="0">
              <a:lnSpc>
                <a:spcPct val="125000"/>
              </a:lnSpc>
              <a:spcBef>
                <a:spcPts val="600"/>
              </a:spcBef>
              <a:spcAft>
                <a:spcPts val="0"/>
              </a:spcAft>
              <a:buNone/>
            </a:pPr>
            <a:endParaRPr sz="1400">
              <a:solidFill>
                <a:schemeClr val="dk1"/>
              </a:solidFill>
              <a:latin typeface="Times New Roman"/>
              <a:ea typeface="Times New Roman"/>
              <a:cs typeface="Times New Roman"/>
              <a:sym typeface="Times New Roman"/>
            </a:endParaRPr>
          </a:p>
        </p:txBody>
      </p:sp>
      <p:pic>
        <p:nvPicPr>
          <p:cNvPr id="131" name="Google Shape;131;p25" descr="Graphical user interface, text, application, letter&#10;&#10;Description automatically generated"/>
          <p:cNvPicPr preferRelativeResize="0"/>
          <p:nvPr/>
        </p:nvPicPr>
        <p:blipFill>
          <a:blip r:embed="rId3">
            <a:alphaModFix/>
          </a:blip>
          <a:stretch>
            <a:fillRect/>
          </a:stretch>
        </p:blipFill>
        <p:spPr>
          <a:xfrm>
            <a:off x="311687" y="1571352"/>
            <a:ext cx="6143276" cy="324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2: Dataset </a:t>
            </a:r>
            <a:endParaRPr/>
          </a:p>
        </p:txBody>
      </p:sp>
      <p:pic>
        <p:nvPicPr>
          <p:cNvPr id="137" name="Google Shape;137;p26"/>
          <p:cNvPicPr preferRelativeResize="0"/>
          <p:nvPr/>
        </p:nvPicPr>
        <p:blipFill>
          <a:blip r:embed="rId3">
            <a:alphaModFix/>
          </a:blip>
          <a:stretch>
            <a:fillRect/>
          </a:stretch>
        </p:blipFill>
        <p:spPr>
          <a:xfrm>
            <a:off x="152400" y="2027175"/>
            <a:ext cx="8839198" cy="1637833"/>
          </a:xfrm>
          <a:prstGeom prst="rect">
            <a:avLst/>
          </a:prstGeom>
          <a:noFill/>
          <a:ln>
            <a:noFill/>
          </a:ln>
        </p:spPr>
      </p:pic>
      <p:sp>
        <p:nvSpPr>
          <p:cNvPr id="138" name="Google Shape;138;p26"/>
          <p:cNvSpPr txBox="1"/>
          <p:nvPr/>
        </p:nvSpPr>
        <p:spPr>
          <a:xfrm>
            <a:off x="311700" y="1411575"/>
            <a:ext cx="39240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dirty="0"/>
              <a:t>bank_train.csv</a:t>
            </a:r>
            <a:endParaRPr dirty="0"/>
          </a:p>
          <a:p>
            <a:pPr marL="457200" lvl="0" indent="-317500" algn="l" rtl="0">
              <a:spcBef>
                <a:spcPts val="0"/>
              </a:spcBef>
              <a:spcAft>
                <a:spcPts val="0"/>
              </a:spcAft>
              <a:buSzPts val="1400"/>
              <a:buChar char="●"/>
            </a:pPr>
            <a:r>
              <a:rPr lang="en-GB" dirty="0"/>
              <a:t>bank_test.csv</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2: Question</a:t>
            </a:r>
            <a:endParaRPr/>
          </a:p>
        </p:txBody>
      </p:sp>
      <p:sp>
        <p:nvSpPr>
          <p:cNvPr id="144" name="Google Shape;144;p27"/>
          <p:cNvSpPr txBox="1">
            <a:spLocks noGrp="1"/>
          </p:cNvSpPr>
          <p:nvPr>
            <p:ph type="body" idx="1"/>
          </p:nvPr>
        </p:nvSpPr>
        <p:spPr>
          <a:xfrm>
            <a:off x="311700" y="1152475"/>
            <a:ext cx="8520600" cy="15117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Clr>
                <a:schemeClr val="dk1"/>
              </a:buClr>
              <a:buSzPts val="1100"/>
              <a:buFont typeface="Arial"/>
              <a:buNone/>
            </a:pPr>
            <a:r>
              <a:rPr lang="en-GB" sz="1550" dirty="0">
                <a:solidFill>
                  <a:schemeClr val="dk1"/>
                </a:solidFill>
                <a:latin typeface="Times New Roman"/>
                <a:ea typeface="Times New Roman"/>
                <a:cs typeface="Times New Roman"/>
                <a:sym typeface="Times New Roman"/>
              </a:rPr>
              <a:t>Build ML model to predict whether the customer will subscribe bank deposit service or not. Train the model using training set and evaluate the model performance (e.g. accuracy) using testing set. </a:t>
            </a:r>
            <a:endParaRPr sz="1550" dirty="0">
              <a:solidFill>
                <a:schemeClr val="dk1"/>
              </a:solidFill>
              <a:latin typeface="Times New Roman"/>
              <a:ea typeface="Times New Roman"/>
              <a:cs typeface="Times New Roman"/>
              <a:sym typeface="Times New Roman"/>
            </a:endParaRPr>
          </a:p>
          <a:p>
            <a:pPr marL="457200" lvl="0" indent="-327025" algn="just" rtl="0">
              <a:lnSpc>
                <a:spcPct val="100000"/>
              </a:lnSpc>
              <a:spcBef>
                <a:spcPts val="0"/>
              </a:spcBef>
              <a:spcAft>
                <a:spcPts val="0"/>
              </a:spcAft>
              <a:buClr>
                <a:schemeClr val="dk1"/>
              </a:buClr>
              <a:buSzPts val="1550"/>
              <a:buFont typeface="Times New Roman"/>
              <a:buChar char="●"/>
            </a:pPr>
            <a:r>
              <a:rPr lang="en-GB" sz="1550" dirty="0">
                <a:solidFill>
                  <a:schemeClr val="dk1"/>
                </a:solidFill>
                <a:latin typeface="Times New Roman"/>
                <a:ea typeface="Times New Roman"/>
                <a:cs typeface="Times New Roman"/>
                <a:sym typeface="Times New Roman"/>
              </a:rPr>
              <a:t>You can explore different methods to pre-process the data and select proper features</a:t>
            </a:r>
            <a:endParaRPr sz="1550" dirty="0">
              <a:solidFill>
                <a:schemeClr val="dk1"/>
              </a:solidFill>
              <a:latin typeface="Times New Roman"/>
              <a:ea typeface="Times New Roman"/>
              <a:cs typeface="Times New Roman"/>
              <a:sym typeface="Times New Roman"/>
            </a:endParaRPr>
          </a:p>
          <a:p>
            <a:pPr marL="457200" lvl="0" indent="-327025" algn="just" rtl="0">
              <a:lnSpc>
                <a:spcPct val="100000"/>
              </a:lnSpc>
              <a:spcBef>
                <a:spcPts val="0"/>
              </a:spcBef>
              <a:spcAft>
                <a:spcPts val="0"/>
              </a:spcAft>
              <a:buClr>
                <a:schemeClr val="dk1"/>
              </a:buClr>
              <a:buSzPts val="1550"/>
              <a:buFont typeface="Times New Roman"/>
              <a:buChar char="●"/>
            </a:pPr>
            <a:r>
              <a:rPr lang="en-GB" sz="1550" dirty="0">
                <a:solidFill>
                  <a:schemeClr val="dk1"/>
                </a:solidFill>
                <a:latin typeface="Times New Roman"/>
                <a:ea typeface="Times New Roman"/>
                <a:cs typeface="Times New Roman"/>
                <a:sym typeface="Times New Roman"/>
              </a:rPr>
              <a:t>You can utilize different machine learning models and tune model hyperparameters</a:t>
            </a:r>
            <a:endParaRPr sz="1550" dirty="0">
              <a:solidFill>
                <a:schemeClr val="dk1"/>
              </a:solidFill>
              <a:latin typeface="Times New Roman"/>
              <a:ea typeface="Times New Roman"/>
              <a:cs typeface="Times New Roman"/>
              <a:sym typeface="Times New Roman"/>
            </a:endParaRPr>
          </a:p>
          <a:p>
            <a:pPr marL="457200" lvl="0" indent="-327025" algn="just" rtl="0">
              <a:lnSpc>
                <a:spcPct val="100000"/>
              </a:lnSpc>
              <a:spcBef>
                <a:spcPts val="0"/>
              </a:spcBef>
              <a:spcAft>
                <a:spcPts val="0"/>
              </a:spcAft>
              <a:buClr>
                <a:schemeClr val="dk1"/>
              </a:buClr>
              <a:buSzPts val="1550"/>
              <a:buFont typeface="Times New Roman"/>
              <a:buChar char="●"/>
            </a:pPr>
            <a:r>
              <a:rPr lang="en-US" sz="1550" dirty="0">
                <a:solidFill>
                  <a:schemeClr val="dk1"/>
                </a:solidFill>
                <a:latin typeface="Times New Roman"/>
                <a:ea typeface="Times New Roman"/>
                <a:cs typeface="Times New Roman"/>
                <a:sym typeface="Times New Roman"/>
              </a:rPr>
              <a:t>Present the final testing </a:t>
            </a:r>
            <a:r>
              <a:rPr lang="en-US" sz="1550">
                <a:solidFill>
                  <a:schemeClr val="dk1"/>
                </a:solidFill>
                <a:latin typeface="Times New Roman"/>
                <a:ea typeface="Times New Roman"/>
                <a:cs typeface="Times New Roman"/>
                <a:sym typeface="Times New Roman"/>
              </a:rPr>
              <a:t>accuracy. </a:t>
            </a:r>
            <a:endParaRPr lang="en-US" sz="2300" dirty="0">
              <a:latin typeface="Times New Roman"/>
              <a:ea typeface="Times New Roman"/>
              <a:cs typeface="Times New Roman"/>
              <a:sym typeface="Times New Roman"/>
            </a:endParaRPr>
          </a:p>
        </p:txBody>
      </p:sp>
      <p:pic>
        <p:nvPicPr>
          <p:cNvPr id="145" name="Google Shape;145;p27"/>
          <p:cNvPicPr preferRelativeResize="0"/>
          <p:nvPr/>
        </p:nvPicPr>
        <p:blipFill>
          <a:blip r:embed="rId3">
            <a:alphaModFix/>
          </a:blip>
          <a:stretch>
            <a:fillRect/>
          </a:stretch>
        </p:blipFill>
        <p:spPr>
          <a:xfrm>
            <a:off x="2154675" y="2510825"/>
            <a:ext cx="4834650" cy="245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Task 2</a:t>
            </a:r>
            <a:endParaRPr dirty="0"/>
          </a:p>
        </p:txBody>
      </p:sp>
      <p:sp>
        <p:nvSpPr>
          <p:cNvPr id="170" name="Google Shape;170;p31"/>
          <p:cNvSpPr txBox="1">
            <a:spLocks noGrp="1"/>
          </p:cNvSpPr>
          <p:nvPr>
            <p:ph type="body" idx="1"/>
          </p:nvPr>
        </p:nvSpPr>
        <p:spPr>
          <a:xfrm>
            <a:off x="379195" y="2217682"/>
            <a:ext cx="8385610" cy="2554593"/>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GB" dirty="0">
                <a:solidFill>
                  <a:schemeClr val="tx1"/>
                </a:solidFill>
              </a:rPr>
              <a:t>Focus is on building a proper ml pipeline so that you can adjust the different parts of pipeline to achieve the best performance.</a:t>
            </a:r>
          </a:p>
          <a:p>
            <a:pPr marL="0" lvl="0" indent="0" algn="l" rtl="0">
              <a:lnSpc>
                <a:spcPct val="100000"/>
              </a:lnSpc>
              <a:spcBef>
                <a:spcPts val="0"/>
              </a:spcBef>
              <a:spcAft>
                <a:spcPts val="0"/>
              </a:spcAft>
              <a:buClr>
                <a:schemeClr val="dk1"/>
              </a:buClr>
              <a:buSzPts val="1100"/>
              <a:buFont typeface="Arial"/>
              <a:buNone/>
            </a:pPr>
            <a:endParaRPr lang="en-GB" dirty="0">
              <a:solidFill>
                <a:schemeClr val="tx1"/>
              </a:solidFill>
            </a:endParaRPr>
          </a:p>
          <a:p>
            <a:pPr marL="0" indent="0">
              <a:lnSpc>
                <a:spcPct val="100000"/>
              </a:lnSpc>
              <a:buClr>
                <a:schemeClr val="dk1"/>
              </a:buClr>
              <a:buSzPts val="1100"/>
              <a:buNone/>
            </a:pPr>
            <a:r>
              <a:rPr lang="en-US" sz="1800" dirty="0">
                <a:solidFill>
                  <a:schemeClr val="tx1"/>
                </a:solidFill>
                <a:effectLst/>
                <a:latin typeface="+mj-lt"/>
                <a:ea typeface="DengXian" panose="02010600030101010101" pitchFamily="2" charset="-122"/>
                <a:cs typeface="DengXian" panose="02010600030101010101" pitchFamily="2" charset="-122"/>
              </a:rPr>
              <a:t>A baseline model using Random Forest Classifier achieved a test accuracy of around 78.5%. You should at least create a Random Forest model and achieve the similar or higher test accuracy. On top of that, you can also utilize other machine learning models and achieve similar or better test accuracy. </a:t>
            </a:r>
            <a:endParaRPr lang="en-SG" sz="1800" dirty="0">
              <a:solidFill>
                <a:schemeClr val="tx1"/>
              </a:solidFill>
              <a:effectLst/>
              <a:latin typeface="+mj-lt"/>
              <a:ea typeface="DengXian" panose="02010600030101010101" pitchFamily="2" charset="-122"/>
              <a:cs typeface="DengXian" panose="02010600030101010101" pitchFamily="2" charset="-122"/>
            </a:endParaRPr>
          </a:p>
          <a:p>
            <a:pPr marL="0" lvl="0" indent="0" algn="l" rtl="0">
              <a:lnSpc>
                <a:spcPct val="100000"/>
              </a:lnSpc>
              <a:spcBef>
                <a:spcPts val="0"/>
              </a:spcBef>
              <a:spcAft>
                <a:spcPts val="0"/>
              </a:spcAft>
              <a:buClr>
                <a:schemeClr val="dk1"/>
              </a:buClr>
              <a:buSzPts val="1100"/>
              <a:buFont typeface="Arial"/>
              <a:buNone/>
            </a:pPr>
            <a:endParaRPr dirty="0"/>
          </a:p>
          <a:p>
            <a:pPr marL="0" lvl="0" indent="0" algn="just" rtl="0">
              <a:lnSpc>
                <a:spcPct val="125000"/>
              </a:lnSpc>
              <a:spcBef>
                <a:spcPts val="600"/>
              </a:spcBef>
              <a:spcAft>
                <a:spcPts val="0"/>
              </a:spcAft>
              <a:buNone/>
            </a:pPr>
            <a:endParaRPr dirty="0"/>
          </a:p>
        </p:txBody>
      </p:sp>
      <p:pic>
        <p:nvPicPr>
          <p:cNvPr id="2" name="Picture 1" descr="Graphical user interface&#10;&#10;Description automatically generated">
            <a:extLst>
              <a:ext uri="{FF2B5EF4-FFF2-40B4-BE49-F238E27FC236}">
                <a16:creationId xmlns:a16="http://schemas.microsoft.com/office/drawing/2014/main" id="{701FCE33-89F5-51E3-C570-BD3F1719BA7D}"/>
              </a:ext>
            </a:extLst>
          </p:cNvPr>
          <p:cNvPicPr>
            <a:picLocks noChangeAspect="1"/>
          </p:cNvPicPr>
          <p:nvPr/>
        </p:nvPicPr>
        <p:blipFill>
          <a:blip r:embed="rId3"/>
          <a:stretch>
            <a:fillRect/>
          </a:stretch>
        </p:blipFill>
        <p:spPr>
          <a:xfrm>
            <a:off x="4656083" y="112130"/>
            <a:ext cx="4424856" cy="2033963"/>
          </a:xfrm>
          <a:prstGeom prst="rect">
            <a:avLst/>
          </a:prstGeom>
        </p:spPr>
      </p:pic>
    </p:spTree>
    <p:extLst>
      <p:ext uri="{BB962C8B-B14F-4D97-AF65-F5344CB8AC3E}">
        <p14:creationId xmlns:p14="http://schemas.microsoft.com/office/powerpoint/2010/main" val="808786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Marking</a:t>
            </a:r>
            <a:endParaRPr/>
          </a:p>
        </p:txBody>
      </p:sp>
      <p:sp>
        <p:nvSpPr>
          <p:cNvPr id="151" name="Google Shape;15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74650" algn="l" rtl="0">
              <a:lnSpc>
                <a:spcPct val="115000"/>
              </a:lnSpc>
              <a:spcBef>
                <a:spcPts val="0"/>
              </a:spcBef>
              <a:spcAft>
                <a:spcPts val="0"/>
              </a:spcAft>
              <a:buClr>
                <a:schemeClr val="dk1"/>
              </a:buClr>
              <a:buSzPts val="2300"/>
              <a:buChar char="●"/>
            </a:pPr>
            <a:r>
              <a:rPr lang="en-GB" sz="2300">
                <a:solidFill>
                  <a:schemeClr val="dk1"/>
                </a:solidFill>
              </a:rPr>
              <a:t>Total: 25% of total grade.</a:t>
            </a:r>
            <a:endParaRPr sz="2300">
              <a:solidFill>
                <a:schemeClr val="dk1"/>
              </a:solidFill>
            </a:endParaRPr>
          </a:p>
          <a:p>
            <a:pPr marL="914400" lvl="1" indent="-374650" algn="l" rtl="0">
              <a:lnSpc>
                <a:spcPct val="115000"/>
              </a:lnSpc>
              <a:spcBef>
                <a:spcPts val="0"/>
              </a:spcBef>
              <a:spcAft>
                <a:spcPts val="0"/>
              </a:spcAft>
              <a:buClr>
                <a:schemeClr val="dk1"/>
              </a:buClr>
              <a:buSzPts val="2300"/>
              <a:buChar char="○"/>
            </a:pPr>
            <a:r>
              <a:rPr lang="en-GB" sz="2300">
                <a:solidFill>
                  <a:schemeClr val="dk1"/>
                </a:solidFill>
              </a:rPr>
              <a:t>Task 1: 15m (Code + explanation from video)</a:t>
            </a:r>
            <a:endParaRPr sz="2300">
              <a:solidFill>
                <a:schemeClr val="dk1"/>
              </a:solidFill>
            </a:endParaRPr>
          </a:p>
          <a:p>
            <a:pPr marL="914400" lvl="1" indent="-374650" algn="l" rtl="0">
              <a:lnSpc>
                <a:spcPct val="115000"/>
              </a:lnSpc>
              <a:spcBef>
                <a:spcPts val="0"/>
              </a:spcBef>
              <a:spcAft>
                <a:spcPts val="0"/>
              </a:spcAft>
              <a:buClr>
                <a:schemeClr val="dk1"/>
              </a:buClr>
              <a:buSzPts val="2300"/>
              <a:buChar char="○"/>
            </a:pPr>
            <a:r>
              <a:rPr lang="en-GB" sz="2300">
                <a:solidFill>
                  <a:schemeClr val="dk1"/>
                </a:solidFill>
              </a:rPr>
              <a:t>Task 2: 10m (Code + explanation from video)</a:t>
            </a:r>
            <a:endParaRPr sz="2300">
              <a:solidFill>
                <a:schemeClr val="dk1"/>
              </a:solidFill>
            </a:endParaRPr>
          </a:p>
          <a:p>
            <a:pPr marL="457200" lvl="0" indent="0" algn="l" rtl="0">
              <a:lnSpc>
                <a:spcPct val="115000"/>
              </a:lnSpc>
              <a:spcBef>
                <a:spcPts val="0"/>
              </a:spcBef>
              <a:spcAft>
                <a:spcPts val="0"/>
              </a:spcAft>
              <a:buNone/>
            </a:pPr>
            <a:endParaRPr sz="23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Submission Requirements</a:t>
            </a:r>
            <a:endParaRPr/>
          </a:p>
        </p:txBody>
      </p:sp>
      <p:sp>
        <p:nvSpPr>
          <p:cNvPr id="157" name="Google Shape;15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dirty="0">
                <a:solidFill>
                  <a:schemeClr val="dk1"/>
                </a:solidFill>
              </a:rPr>
              <a:t>Deadline: </a:t>
            </a:r>
            <a:r>
              <a:rPr lang="en-GB" dirty="0">
                <a:solidFill>
                  <a:srgbClr val="FF0000"/>
                </a:solidFill>
              </a:rPr>
              <a:t>Apr 3, 2023, Mon 11:59pm</a:t>
            </a:r>
          </a:p>
          <a:p>
            <a:pPr marL="457200" lvl="0" indent="-342900" algn="l" rtl="0">
              <a:lnSpc>
                <a:spcPct val="115000"/>
              </a:lnSpc>
              <a:spcBef>
                <a:spcPts val="0"/>
              </a:spcBef>
              <a:spcAft>
                <a:spcPts val="0"/>
              </a:spcAft>
              <a:buSzPts val="1800"/>
              <a:buChar char="●"/>
            </a:pPr>
            <a:endParaRPr lang="en-GB" dirty="0">
              <a:solidFill>
                <a:schemeClr val="tx1"/>
              </a:solidFill>
            </a:endParaRPr>
          </a:p>
          <a:p>
            <a:pPr marL="457200" lvl="0" indent="-342900" algn="l" rtl="0">
              <a:lnSpc>
                <a:spcPct val="115000"/>
              </a:lnSpc>
              <a:spcBef>
                <a:spcPts val="0"/>
              </a:spcBef>
              <a:spcAft>
                <a:spcPts val="0"/>
              </a:spcAft>
              <a:buSzPts val="1800"/>
              <a:buChar char="●"/>
            </a:pPr>
            <a:r>
              <a:rPr lang="en-GB" dirty="0">
                <a:solidFill>
                  <a:schemeClr val="tx1"/>
                </a:solidFill>
              </a:rPr>
              <a:t>Submit a zip file which includes:</a:t>
            </a:r>
          </a:p>
          <a:p>
            <a:pPr lvl="1" indent="-342900">
              <a:buSzPts val="1800"/>
              <a:buChar char="●"/>
            </a:pPr>
            <a:r>
              <a:rPr lang="en-GB" dirty="0">
                <a:solidFill>
                  <a:schemeClr val="tx1"/>
                </a:solidFill>
              </a:rPr>
              <a:t>a</a:t>
            </a:r>
            <a:r>
              <a:rPr lang="en-GB" dirty="0">
                <a:solidFill>
                  <a:schemeClr val="dk1"/>
                </a:solidFill>
              </a:rPr>
              <a:t> .</a:t>
            </a:r>
            <a:r>
              <a:rPr lang="en-GB" dirty="0" err="1">
                <a:solidFill>
                  <a:schemeClr val="dk1"/>
                </a:solidFill>
              </a:rPr>
              <a:t>ipynb</a:t>
            </a:r>
            <a:r>
              <a:rPr lang="en-GB" dirty="0">
                <a:solidFill>
                  <a:schemeClr val="dk1"/>
                </a:solidFill>
              </a:rPr>
              <a:t> notebook file</a:t>
            </a:r>
          </a:p>
          <a:p>
            <a:pPr lvl="1" indent="-342900">
              <a:buSzPts val="1800"/>
              <a:buChar char="●"/>
            </a:pPr>
            <a:r>
              <a:rPr lang="en-GB" dirty="0">
                <a:solidFill>
                  <a:schemeClr val="dk1"/>
                </a:solidFill>
              </a:rPr>
              <a:t>a recorded video file</a:t>
            </a:r>
            <a:endParaRPr dirty="0"/>
          </a:p>
          <a:p>
            <a:pPr marL="457200" lvl="0" indent="-342900" algn="l" rtl="0">
              <a:lnSpc>
                <a:spcPct val="115000"/>
              </a:lnSpc>
              <a:spcBef>
                <a:spcPts val="0"/>
              </a:spcBef>
              <a:spcAft>
                <a:spcPts val="0"/>
              </a:spcAft>
              <a:buSzPts val="1800"/>
              <a:buChar char="●"/>
            </a:pPr>
            <a:endParaRPr lang="en-GB" dirty="0">
              <a:solidFill>
                <a:schemeClr val="dk1"/>
              </a:solidFill>
            </a:endParaRPr>
          </a:p>
          <a:p>
            <a:pPr marL="457200" lvl="0" indent="-342900" algn="l" rtl="0">
              <a:lnSpc>
                <a:spcPct val="115000"/>
              </a:lnSpc>
              <a:spcBef>
                <a:spcPts val="0"/>
              </a:spcBef>
              <a:spcAft>
                <a:spcPts val="0"/>
              </a:spcAft>
              <a:buSzPts val="1800"/>
              <a:buChar char="●"/>
            </a:pPr>
            <a:r>
              <a:rPr lang="en-GB" dirty="0">
                <a:solidFill>
                  <a:schemeClr val="dk1"/>
                </a:solidFill>
              </a:rPr>
              <a:t>Video Requirements:</a:t>
            </a:r>
          </a:p>
          <a:p>
            <a:pPr lvl="1" indent="-342900">
              <a:buSzPts val="1800"/>
              <a:buChar char="●"/>
            </a:pPr>
            <a:r>
              <a:rPr lang="en-GB" dirty="0">
                <a:solidFill>
                  <a:schemeClr val="dk1"/>
                </a:solidFill>
              </a:rPr>
              <a:t>a video </a:t>
            </a:r>
            <a:r>
              <a:rPr lang="en-GB" dirty="0">
                <a:solidFill>
                  <a:srgbClr val="FF0000"/>
                </a:solidFill>
              </a:rPr>
              <a:t>no longer than 5 minutes</a:t>
            </a:r>
            <a:r>
              <a:rPr lang="en-GB" dirty="0">
                <a:solidFill>
                  <a:schemeClr val="dk1"/>
                </a:solidFill>
              </a:rPr>
              <a:t> to show us you understand your codes</a:t>
            </a:r>
          </a:p>
          <a:p>
            <a:pPr lvl="1" indent="-342900">
              <a:buSzPts val="1800"/>
              <a:buChar char="●"/>
            </a:pPr>
            <a:r>
              <a:rPr lang="en-GB" dirty="0">
                <a:solidFill>
                  <a:schemeClr val="dk1"/>
                </a:solidFill>
              </a:rPr>
              <a:t>make sure the video captures your face throughout the full duration</a:t>
            </a:r>
          </a:p>
          <a:p>
            <a:pPr lvl="1" indent="-342900">
              <a:buSzPts val="1800"/>
              <a:buChar char="●"/>
            </a:pPr>
            <a:endParaRPr lang="en-GB" dirty="0">
              <a:solidFill>
                <a:schemeClr val="dk1"/>
              </a:solidFill>
            </a:endParaRPr>
          </a:p>
          <a:p>
            <a:pPr lvl="1" indent="-342900">
              <a:buSzPts val="1800"/>
              <a:buChar cha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Outline</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Databricks Setup</a:t>
            </a:r>
            <a:endParaRPr/>
          </a:p>
          <a:p>
            <a:pPr marL="457200" lvl="0" indent="-342900" algn="l" rtl="0">
              <a:spcBef>
                <a:spcPts val="0"/>
              </a:spcBef>
              <a:spcAft>
                <a:spcPts val="0"/>
              </a:spcAft>
              <a:buSzPts val="1800"/>
              <a:buAutoNum type="arabicPeriod"/>
            </a:pPr>
            <a:r>
              <a:rPr lang="en-GB"/>
              <a:t>Assignment Description</a:t>
            </a:r>
            <a:endParaRPr/>
          </a:p>
          <a:p>
            <a:pPr marL="457200" lvl="0" indent="-342900" algn="l" rtl="0">
              <a:spcBef>
                <a:spcPts val="0"/>
              </a:spcBef>
              <a:spcAft>
                <a:spcPts val="0"/>
              </a:spcAft>
              <a:buSzPts val="1800"/>
              <a:buAutoNum type="arabicPeriod"/>
            </a:pPr>
            <a:r>
              <a:rPr lang="en-GB"/>
              <a:t>Submission requirements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Questions regarding assignment</a:t>
            </a:r>
            <a:endParaRPr/>
          </a:p>
        </p:txBody>
      </p:sp>
      <p:sp>
        <p:nvSpPr>
          <p:cNvPr id="177" name="Google Shape;17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Post your questions in your Group at Canvas</a:t>
            </a:r>
            <a:endParaRPr dirty="0"/>
          </a:p>
          <a:p>
            <a:pPr marL="457200" lvl="0" indent="-342900" algn="l" rtl="0">
              <a:spcBef>
                <a:spcPts val="0"/>
              </a:spcBef>
              <a:spcAft>
                <a:spcPts val="0"/>
              </a:spcAft>
              <a:buSzPts val="1800"/>
              <a:buChar char="●"/>
            </a:pPr>
            <a:r>
              <a:rPr lang="en-GB" dirty="0"/>
              <a:t>Contact your tutor in charge if you have questions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1933650"/>
            <a:ext cx="8520600" cy="1276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400"/>
              <a:t>The End</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Databricks</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2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Databricks Community Edition Registration</a:t>
            </a:r>
            <a:endParaRPr>
              <a:solidFill>
                <a:schemeClr val="dk1"/>
              </a:solidFill>
              <a:latin typeface="Times New Roman"/>
              <a:ea typeface="Times New Roman"/>
              <a:cs typeface="Times New Roman"/>
              <a:sym typeface="Times New Roman"/>
            </a:endParaRPr>
          </a:p>
          <a:p>
            <a:pPr marL="457200" lvl="0" indent="-342900" algn="l" rtl="0">
              <a:lnSpc>
                <a:spcPct val="12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Uploading given datasets</a:t>
            </a:r>
            <a:endParaRPr>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73333"/>
              </a:lnSpc>
              <a:spcBef>
                <a:spcPts val="1300"/>
              </a:spcBef>
              <a:spcAft>
                <a:spcPts val="1300"/>
              </a:spcAft>
              <a:buNone/>
            </a:pPr>
            <a:r>
              <a:rPr lang="en-GB"/>
              <a:t>Databricks Community Edition Registration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100000"/>
              </a:lnSpc>
              <a:spcBef>
                <a:spcPts val="0"/>
              </a:spcBef>
              <a:spcAft>
                <a:spcPts val="0"/>
              </a:spcAft>
              <a:buSzPts val="1800"/>
              <a:buFont typeface="Times New Roman"/>
              <a:buAutoNum type="arabicParenR"/>
            </a:pPr>
            <a:r>
              <a:rPr lang="en-GB">
                <a:solidFill>
                  <a:schemeClr val="dk1"/>
                </a:solidFill>
                <a:latin typeface="Times New Roman"/>
                <a:ea typeface="Times New Roman"/>
                <a:cs typeface="Times New Roman"/>
                <a:sym typeface="Times New Roman"/>
              </a:rPr>
              <a:t>Google “Sign up for Databricks Community edition” and click on the first link or click </a:t>
            </a:r>
            <a:r>
              <a:rPr lang="en-GB" u="sng">
                <a:solidFill>
                  <a:schemeClr val="hlink"/>
                </a:solidFill>
                <a:latin typeface="Times New Roman"/>
                <a:ea typeface="Times New Roman"/>
                <a:cs typeface="Times New Roman"/>
                <a:sym typeface="Times New Roman"/>
                <a:hlinkClick r:id="rId3"/>
              </a:rPr>
              <a:t>https://docs.databricks.com/getting-started/community-edition.html</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75" name="Google Shape;75;p16"/>
          <p:cNvPicPr preferRelativeResize="0"/>
          <p:nvPr/>
        </p:nvPicPr>
        <p:blipFill>
          <a:blip r:embed="rId4">
            <a:alphaModFix/>
          </a:blip>
          <a:stretch>
            <a:fillRect/>
          </a:stretch>
        </p:blipFill>
        <p:spPr>
          <a:xfrm>
            <a:off x="1674163" y="2026000"/>
            <a:ext cx="5795675" cy="2299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73333"/>
              </a:lnSpc>
              <a:spcBef>
                <a:spcPts val="1300"/>
              </a:spcBef>
              <a:spcAft>
                <a:spcPts val="1300"/>
              </a:spcAft>
              <a:buNone/>
            </a:pPr>
            <a:r>
              <a:rPr lang="en-GB"/>
              <a:t>Databricks Community Edition Registration</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just" rtl="0">
              <a:lnSpc>
                <a:spcPct val="100000"/>
              </a:lnSpc>
              <a:spcBef>
                <a:spcPts val="0"/>
              </a:spcBef>
              <a:spcAft>
                <a:spcPts val="0"/>
              </a:spcAft>
              <a:buNone/>
            </a:pPr>
            <a:r>
              <a:rPr lang="en-GB">
                <a:solidFill>
                  <a:schemeClr val="dk1"/>
                </a:solidFill>
                <a:latin typeface="Times New Roman"/>
                <a:ea typeface="Times New Roman"/>
                <a:cs typeface="Times New Roman"/>
                <a:sym typeface="Times New Roman"/>
              </a:rPr>
              <a:t>2) click “TRY DATABRICKS” on the top right corner of the page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82" name="Google Shape;82;p17"/>
          <p:cNvPicPr preferRelativeResize="0"/>
          <p:nvPr/>
        </p:nvPicPr>
        <p:blipFill>
          <a:blip r:embed="rId3">
            <a:alphaModFix/>
          </a:blip>
          <a:stretch>
            <a:fillRect/>
          </a:stretch>
        </p:blipFill>
        <p:spPr>
          <a:xfrm>
            <a:off x="1748752" y="1923627"/>
            <a:ext cx="5646500" cy="220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73333"/>
              </a:lnSpc>
              <a:spcBef>
                <a:spcPts val="1300"/>
              </a:spcBef>
              <a:spcAft>
                <a:spcPts val="1300"/>
              </a:spcAft>
              <a:buNone/>
            </a:pPr>
            <a:r>
              <a:rPr lang="en-GB"/>
              <a:t>Databricks Community Edition Registration</a:t>
            </a:r>
            <a:endParaRPr/>
          </a:p>
        </p:txBody>
      </p:sp>
      <p:sp>
        <p:nvSpPr>
          <p:cNvPr id="88" name="Google Shape;88;p18"/>
          <p:cNvSpPr txBox="1">
            <a:spLocks noGrp="1"/>
          </p:cNvSpPr>
          <p:nvPr>
            <p:ph type="body" idx="1"/>
          </p:nvPr>
        </p:nvSpPr>
        <p:spPr>
          <a:xfrm>
            <a:off x="311700" y="1152475"/>
            <a:ext cx="4947900" cy="3416400"/>
          </a:xfrm>
          <a:prstGeom prst="rect">
            <a:avLst/>
          </a:prstGeom>
        </p:spPr>
        <p:txBody>
          <a:bodyPr spcFirstLastPara="1" wrap="square" lIns="91425" tIns="91425" rIns="91425" bIns="91425" anchor="t" anchorCtr="0">
            <a:normAutofit/>
          </a:bodyPr>
          <a:lstStyle/>
          <a:p>
            <a:pPr marL="457200" lvl="0" indent="0" algn="just" rtl="0">
              <a:lnSpc>
                <a:spcPct val="100000"/>
              </a:lnSpc>
              <a:spcBef>
                <a:spcPts val="0"/>
              </a:spcBef>
              <a:spcAft>
                <a:spcPts val="0"/>
              </a:spcAft>
              <a:buNone/>
            </a:pPr>
            <a:r>
              <a:rPr lang="en-GB">
                <a:solidFill>
                  <a:schemeClr val="dk1"/>
                </a:solidFill>
                <a:latin typeface="Times New Roman"/>
                <a:ea typeface="Times New Roman"/>
                <a:cs typeface="Times New Roman"/>
                <a:sym typeface="Times New Roman"/>
              </a:rPr>
              <a:t>3) Fill in the necessary details and click continue to create an account</a:t>
            </a:r>
            <a:endParaRPr>
              <a:solidFill>
                <a:schemeClr val="dk1"/>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r>
              <a:rPr lang="en-GB">
                <a:solidFill>
                  <a:schemeClr val="dk1"/>
                </a:solidFill>
                <a:latin typeface="Times New Roman"/>
                <a:ea typeface="Times New Roman"/>
                <a:cs typeface="Times New Roman"/>
                <a:sym typeface="Times New Roman"/>
              </a:rPr>
              <a:t>4) You will reach the page shown and since we are using the Community Edition, please click on the portion highlighted below</a:t>
            </a:r>
            <a:endParaRPr>
              <a:solidFill>
                <a:schemeClr val="dk1"/>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r>
              <a:rPr lang="en-GB">
                <a:solidFill>
                  <a:schemeClr val="dk1"/>
                </a:solidFill>
                <a:latin typeface="Times New Roman"/>
                <a:ea typeface="Times New Roman"/>
                <a:cs typeface="Times New Roman"/>
                <a:sym typeface="Times New Roman"/>
              </a:rPr>
              <a:t>5) Validate your email address and login to databricks</a:t>
            </a:r>
            <a:endParaRPr>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89" name="Google Shape;89;p18"/>
          <p:cNvPicPr preferRelativeResize="0"/>
          <p:nvPr/>
        </p:nvPicPr>
        <p:blipFill>
          <a:blip r:embed="rId3">
            <a:alphaModFix/>
          </a:blip>
          <a:stretch>
            <a:fillRect/>
          </a:stretch>
        </p:blipFill>
        <p:spPr>
          <a:xfrm>
            <a:off x="5889955" y="1152475"/>
            <a:ext cx="2350950" cy="376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Google Colab (Backup)</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 lvl="0" indent="-295275" algn="l" rtl="0">
              <a:lnSpc>
                <a:spcPct val="125000"/>
              </a:lnSpc>
              <a:spcBef>
                <a:spcPts val="600"/>
              </a:spcBef>
              <a:spcAft>
                <a:spcPts val="0"/>
              </a:spcAft>
              <a:buClr>
                <a:schemeClr val="dk1"/>
              </a:buClr>
              <a:buSzPts val="1050"/>
              <a:buFont typeface="Noto Sans Symbols"/>
              <a:buChar char="●"/>
            </a:pPr>
            <a:r>
              <a:rPr lang="en-GB" sz="12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https://drive.google.com/file/d/1JCk9gXtAFV5q7PPfX8QH8bIX87hBL9bB/view?usp=sharing</a:t>
            </a:r>
            <a:endParaRPr b="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365600" y="77063"/>
            <a:ext cx="6220651" cy="4989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Assignment 2</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lnSpc>
                <a:spcPct val="10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Task 1: Spark SQL (15 Marks)</a:t>
            </a:r>
            <a:endParaRPr sz="1600">
              <a:solidFill>
                <a:schemeClr val="dk1"/>
              </a:solidFill>
              <a:latin typeface="Times New Roman"/>
              <a:ea typeface="Times New Roman"/>
              <a:cs typeface="Times New Roman"/>
              <a:sym typeface="Times New Roman"/>
            </a:endParaRPr>
          </a:p>
          <a:p>
            <a:pPr marL="457200" lvl="0" indent="-330200" algn="just" rtl="0">
              <a:lnSpc>
                <a:spcPct val="173333"/>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Task 2: Spark ML (10 Marks)</a:t>
            </a:r>
            <a:endParaRPr sz="32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814</Words>
  <Application>Microsoft Office PowerPoint</Application>
  <PresentationFormat>On-screen Show (16:9)</PresentationFormat>
  <Paragraphs>81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等线</vt:lpstr>
      <vt:lpstr>Noto Sans Symbols</vt:lpstr>
      <vt:lpstr>Arial</vt:lpstr>
      <vt:lpstr>Calibri</vt:lpstr>
      <vt:lpstr>Times New Roman</vt:lpstr>
      <vt:lpstr>Simple Light</vt:lpstr>
      <vt:lpstr>PowerPoint Presentation</vt:lpstr>
      <vt:lpstr>Outline</vt:lpstr>
      <vt:lpstr>Using Databricks</vt:lpstr>
      <vt:lpstr>Databricks Community Edition Registration</vt:lpstr>
      <vt:lpstr>Databricks Community Edition Registration</vt:lpstr>
      <vt:lpstr>Databricks Community Edition Registration</vt:lpstr>
      <vt:lpstr>Google Colab (Backup)</vt:lpstr>
      <vt:lpstr>PowerPoint Presentation</vt:lpstr>
      <vt:lpstr>Assignment 2</vt:lpstr>
      <vt:lpstr>Task1: Dataset</vt:lpstr>
      <vt:lpstr>Task1: Questions</vt:lpstr>
      <vt:lpstr>Task 1</vt:lpstr>
      <vt:lpstr>Task 2: Spark ML</vt:lpstr>
      <vt:lpstr>Task 2: Dataset </vt:lpstr>
      <vt:lpstr>Task 2: Dataset </vt:lpstr>
      <vt:lpstr>Task 2: Question</vt:lpstr>
      <vt:lpstr>Task 2</vt:lpstr>
      <vt:lpstr>Marking</vt:lpstr>
      <vt:lpstr>Submission Requirements</vt:lpstr>
      <vt:lpstr>Questions regarding assignment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Ai Xin</cp:lastModifiedBy>
  <cp:revision>1</cp:revision>
  <dcterms:modified xsi:type="dcterms:W3CDTF">2023-03-06T07:12:12Z</dcterms:modified>
</cp:coreProperties>
</file>