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7961-DD4E-4832-8C85-69DE6D91DB3C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D491-B1D9-4775-9082-DD01DFE17A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4717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7961-DD4E-4832-8C85-69DE6D91DB3C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D491-B1D9-4775-9082-DD01DFE17A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253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7961-DD4E-4832-8C85-69DE6D91DB3C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D491-B1D9-4775-9082-DD01DFE17A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6397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7961-DD4E-4832-8C85-69DE6D91DB3C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D491-B1D9-4775-9082-DD01DFE17A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109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7961-DD4E-4832-8C85-69DE6D91DB3C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D491-B1D9-4775-9082-DD01DFE17A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765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7961-DD4E-4832-8C85-69DE6D91DB3C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D491-B1D9-4775-9082-DD01DFE17A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5171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7961-DD4E-4832-8C85-69DE6D91DB3C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D491-B1D9-4775-9082-DD01DFE17A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764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7961-DD4E-4832-8C85-69DE6D91DB3C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D491-B1D9-4775-9082-DD01DFE17A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6776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7961-DD4E-4832-8C85-69DE6D91DB3C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D491-B1D9-4775-9082-DD01DFE17A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379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7961-DD4E-4832-8C85-69DE6D91DB3C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D491-B1D9-4775-9082-DD01DFE17A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51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7961-DD4E-4832-8C85-69DE6D91DB3C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D491-B1D9-4775-9082-DD01DFE17A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598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47961-DD4E-4832-8C85-69DE6D91DB3C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6D491-B1D9-4775-9082-DD01DFE17A2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840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404948" y="235132"/>
            <a:ext cx="1345474" cy="1528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/>
              <a:t>Categorias</a:t>
            </a:r>
            <a:endParaRPr lang="es-MX" sz="1200" dirty="0" smtClean="0"/>
          </a:p>
          <a:p>
            <a:pPr marL="285750" indent="-285750">
              <a:buFontTx/>
              <a:buChar char="-"/>
            </a:pPr>
            <a:r>
              <a:rPr lang="es-MX" sz="1200" dirty="0" smtClean="0"/>
              <a:t>ID (A.I, TC)</a:t>
            </a:r>
          </a:p>
          <a:p>
            <a:pPr marL="285750" indent="-285750">
              <a:buFontTx/>
              <a:buChar char="-"/>
            </a:pPr>
            <a:r>
              <a:rPr lang="es-MX" sz="1200" dirty="0" smtClean="0"/>
              <a:t>Nombre (</a:t>
            </a:r>
            <a:r>
              <a:rPr lang="es-MX" sz="1200" dirty="0" err="1" smtClean="0"/>
              <a:t>Varchar</a:t>
            </a:r>
            <a:r>
              <a:rPr lang="es-MX" sz="1200" dirty="0" smtClean="0"/>
              <a:t>, 150)</a:t>
            </a:r>
          </a:p>
          <a:p>
            <a:pPr marL="285750" indent="-285750">
              <a:buFontTx/>
              <a:buChar char="-"/>
            </a:pPr>
            <a:r>
              <a:rPr lang="es-MX" sz="1200" dirty="0" err="1" smtClean="0"/>
              <a:t>Descripcion</a:t>
            </a:r>
            <a:r>
              <a:rPr lang="es-MX" sz="1200" dirty="0" smtClean="0"/>
              <a:t> (</a:t>
            </a:r>
            <a:r>
              <a:rPr lang="es-MX" sz="1200" dirty="0" err="1" smtClean="0"/>
              <a:t>Varchar</a:t>
            </a:r>
            <a:r>
              <a:rPr lang="es-MX" sz="1200" dirty="0" smtClean="0"/>
              <a:t>, 300)</a:t>
            </a:r>
          </a:p>
          <a:p>
            <a:pPr marL="285750" indent="-285750" algn="ctr">
              <a:buFontTx/>
              <a:buChar char="-"/>
            </a:pPr>
            <a:endParaRPr lang="es-MX" dirty="0"/>
          </a:p>
        </p:txBody>
      </p:sp>
      <p:sp>
        <p:nvSpPr>
          <p:cNvPr id="3" name="Rectángulo 2"/>
          <p:cNvSpPr/>
          <p:nvPr/>
        </p:nvSpPr>
        <p:spPr>
          <a:xfrm>
            <a:off x="2279468" y="1894116"/>
            <a:ext cx="2024743" cy="1907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Usuarios</a:t>
            </a:r>
          </a:p>
          <a:p>
            <a:pPr marL="285750" indent="-285750">
              <a:buFontTx/>
              <a:buChar char="-"/>
            </a:pPr>
            <a:r>
              <a:rPr lang="es-MX" sz="1200" dirty="0" smtClean="0"/>
              <a:t>Id (A.I, TC)</a:t>
            </a:r>
          </a:p>
          <a:p>
            <a:pPr marL="285750" indent="-285750">
              <a:buFontTx/>
              <a:buChar char="-"/>
            </a:pPr>
            <a:r>
              <a:rPr lang="es-MX" sz="1200" dirty="0" smtClean="0"/>
              <a:t>Nombre (</a:t>
            </a:r>
            <a:r>
              <a:rPr lang="es-MX" sz="1200" dirty="0" err="1" smtClean="0"/>
              <a:t>vc</a:t>
            </a:r>
            <a:r>
              <a:rPr lang="es-MX" sz="1200" dirty="0" smtClean="0"/>
              <a:t>, 100)</a:t>
            </a:r>
          </a:p>
          <a:p>
            <a:pPr marL="285750" indent="-285750">
              <a:buFontTx/>
              <a:buChar char="-"/>
            </a:pPr>
            <a:r>
              <a:rPr lang="es-MX" sz="1200" dirty="0" smtClean="0"/>
              <a:t>Apellido (vc,100)</a:t>
            </a:r>
          </a:p>
          <a:p>
            <a:pPr marL="285750" indent="-285750">
              <a:buFontTx/>
              <a:buChar char="-"/>
            </a:pPr>
            <a:r>
              <a:rPr lang="es-MX" sz="1200" dirty="0" smtClean="0"/>
              <a:t>Correo (</a:t>
            </a:r>
            <a:r>
              <a:rPr lang="es-MX" sz="1200" dirty="0" err="1" smtClean="0"/>
              <a:t>vc</a:t>
            </a:r>
            <a:r>
              <a:rPr lang="es-MX" sz="1200" dirty="0" smtClean="0"/>
              <a:t>, 100)</a:t>
            </a:r>
          </a:p>
          <a:p>
            <a:pPr marL="285750" indent="-285750">
              <a:buFontTx/>
              <a:buChar char="-"/>
            </a:pPr>
            <a:r>
              <a:rPr lang="es-MX" sz="1200" dirty="0" err="1" smtClean="0"/>
              <a:t>Telefono</a:t>
            </a:r>
            <a:r>
              <a:rPr lang="es-MX" sz="1200" dirty="0" smtClean="0"/>
              <a:t> (</a:t>
            </a:r>
            <a:r>
              <a:rPr lang="es-MX" sz="1200" dirty="0" err="1" smtClean="0"/>
              <a:t>vc</a:t>
            </a:r>
            <a:r>
              <a:rPr lang="es-MX" sz="1200" dirty="0" smtClean="0"/>
              <a:t>, 20)</a:t>
            </a:r>
          </a:p>
          <a:p>
            <a:pPr marL="285750" indent="-285750">
              <a:buFontTx/>
              <a:buChar char="-"/>
            </a:pPr>
            <a:r>
              <a:rPr lang="es-MX" sz="1200" dirty="0" smtClean="0"/>
              <a:t>Fecha de nacimiento (DATE)</a:t>
            </a:r>
          </a:p>
          <a:p>
            <a:pPr marL="285750" indent="-285750">
              <a:buFontTx/>
              <a:buChar char="-"/>
            </a:pPr>
            <a:r>
              <a:rPr lang="es-MX" sz="1200" dirty="0" smtClean="0"/>
              <a:t>Genero (</a:t>
            </a:r>
            <a:r>
              <a:rPr lang="es-MX" sz="1200" dirty="0" err="1" smtClean="0"/>
              <a:t>boolean</a:t>
            </a:r>
            <a:r>
              <a:rPr lang="es-MX" sz="1200" dirty="0" smtClean="0"/>
              <a:t>)</a:t>
            </a:r>
            <a:endParaRPr lang="es-MX" sz="1200" dirty="0"/>
          </a:p>
        </p:txBody>
      </p:sp>
      <p:sp>
        <p:nvSpPr>
          <p:cNvPr id="4" name="Rectángulo 3"/>
          <p:cNvSpPr/>
          <p:nvPr/>
        </p:nvSpPr>
        <p:spPr>
          <a:xfrm>
            <a:off x="404948" y="2991397"/>
            <a:ext cx="1528356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/>
              <a:t>Membresias</a:t>
            </a:r>
            <a:endParaRPr lang="es-MX" sz="1200" dirty="0" smtClean="0"/>
          </a:p>
          <a:p>
            <a:pPr marL="171450" indent="-171450" algn="ctr">
              <a:buFontTx/>
              <a:buChar char="-"/>
            </a:pPr>
            <a:r>
              <a:rPr lang="es-MX" sz="1200" dirty="0" smtClean="0"/>
              <a:t>Id (A.I, TC)</a:t>
            </a:r>
          </a:p>
          <a:p>
            <a:pPr marL="171450" indent="-171450" algn="ctr">
              <a:buFontTx/>
              <a:buChar char="-"/>
            </a:pPr>
            <a:r>
              <a:rPr lang="es-MX" sz="1200" dirty="0" smtClean="0"/>
              <a:t>Nombre (vc,50)</a:t>
            </a:r>
          </a:p>
          <a:p>
            <a:pPr marL="171450" indent="-171450" algn="ctr">
              <a:buFontTx/>
              <a:buChar char="-"/>
            </a:pPr>
            <a:r>
              <a:rPr lang="es-MX" sz="1200" dirty="0" smtClean="0"/>
              <a:t>Precio (</a:t>
            </a:r>
            <a:r>
              <a:rPr lang="es-MX" sz="1200" dirty="0" err="1" smtClean="0"/>
              <a:t>int</a:t>
            </a:r>
            <a:r>
              <a:rPr lang="es-MX" sz="1200" dirty="0" smtClean="0"/>
              <a:t>)</a:t>
            </a:r>
            <a:endParaRPr lang="es-MX" sz="1200" dirty="0"/>
          </a:p>
        </p:txBody>
      </p:sp>
      <p:sp>
        <p:nvSpPr>
          <p:cNvPr id="5" name="Rectángulo 4"/>
          <p:cNvSpPr/>
          <p:nvPr/>
        </p:nvSpPr>
        <p:spPr>
          <a:xfrm>
            <a:off x="404948" y="1894116"/>
            <a:ext cx="1685109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/>
              <a:t>Membresia_usuario</a:t>
            </a:r>
            <a:endParaRPr lang="es-MX" sz="1200" dirty="0" smtClean="0"/>
          </a:p>
          <a:p>
            <a:pPr marL="171450" indent="-171450" algn="ctr">
              <a:buFontTx/>
              <a:buChar char="-"/>
            </a:pPr>
            <a:r>
              <a:rPr lang="es-MX" sz="1200" dirty="0" smtClean="0"/>
              <a:t>Id (A.I, TC)</a:t>
            </a:r>
          </a:p>
          <a:p>
            <a:pPr marL="171450" indent="-171450" algn="ctr">
              <a:buFontTx/>
              <a:buChar char="-"/>
            </a:pPr>
            <a:r>
              <a:rPr lang="es-MX" sz="1200" dirty="0" err="1" smtClean="0"/>
              <a:t>Usuario_id</a:t>
            </a:r>
            <a:r>
              <a:rPr lang="es-MX" sz="1200" dirty="0" smtClean="0"/>
              <a:t> (</a:t>
            </a:r>
            <a:r>
              <a:rPr lang="es-MX" sz="1200" dirty="0" err="1" smtClean="0"/>
              <a:t>int</a:t>
            </a:r>
            <a:r>
              <a:rPr lang="es-MX" sz="1200" dirty="0" smtClean="0"/>
              <a:t>)</a:t>
            </a:r>
          </a:p>
          <a:p>
            <a:pPr marL="171450" indent="-171450" algn="ctr">
              <a:buFontTx/>
              <a:buChar char="-"/>
            </a:pPr>
            <a:r>
              <a:rPr lang="es-MX" sz="1200" dirty="0" err="1" smtClean="0"/>
              <a:t>Membresita_id</a:t>
            </a:r>
            <a:r>
              <a:rPr lang="es-MX" sz="1200" dirty="0" smtClean="0"/>
              <a:t> (</a:t>
            </a:r>
            <a:r>
              <a:rPr lang="es-MX" sz="1200" dirty="0" err="1" smtClean="0"/>
              <a:t>int</a:t>
            </a:r>
            <a:r>
              <a:rPr lang="es-MX" sz="1200" dirty="0" smtClean="0"/>
              <a:t>)</a:t>
            </a:r>
            <a:endParaRPr lang="es-MX" sz="1200" dirty="0"/>
          </a:p>
        </p:txBody>
      </p:sp>
      <p:cxnSp>
        <p:nvCxnSpPr>
          <p:cNvPr id="18" name="Conector recto 17"/>
          <p:cNvCxnSpPr/>
          <p:nvPr/>
        </p:nvCxnSpPr>
        <p:spPr>
          <a:xfrm flipV="1">
            <a:off x="2090057" y="2299064"/>
            <a:ext cx="189411" cy="130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stCxn id="5" idx="2"/>
          </p:cNvCxnSpPr>
          <p:nvPr/>
        </p:nvCxnSpPr>
        <p:spPr>
          <a:xfrm flipH="1">
            <a:off x="1247502" y="2704013"/>
            <a:ext cx="1" cy="287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1933304" y="235132"/>
            <a:ext cx="2119449" cy="1332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Productos</a:t>
            </a:r>
          </a:p>
          <a:p>
            <a:pPr marL="171450" indent="-171450" algn="ctr">
              <a:buFontTx/>
              <a:buChar char="-"/>
            </a:pPr>
            <a:r>
              <a:rPr lang="es-MX" sz="1200" dirty="0" smtClean="0"/>
              <a:t>Id (A.I, TC)</a:t>
            </a:r>
          </a:p>
          <a:p>
            <a:pPr marL="171450" indent="-171450" algn="ctr">
              <a:buFontTx/>
              <a:buChar char="-"/>
            </a:pPr>
            <a:r>
              <a:rPr lang="es-MX" sz="1200" dirty="0" smtClean="0"/>
              <a:t>Nombre (</a:t>
            </a:r>
            <a:r>
              <a:rPr lang="es-MX" sz="1200" dirty="0" err="1" smtClean="0"/>
              <a:t>vc</a:t>
            </a:r>
            <a:r>
              <a:rPr lang="es-MX" sz="1200" dirty="0" smtClean="0"/>
              <a:t>, 150)</a:t>
            </a:r>
          </a:p>
          <a:p>
            <a:pPr marL="171450" indent="-171450" algn="ctr">
              <a:buFontTx/>
              <a:buChar char="-"/>
            </a:pPr>
            <a:r>
              <a:rPr lang="es-MX" sz="1200" dirty="0" err="1" smtClean="0"/>
              <a:t>Descripcion</a:t>
            </a:r>
            <a:r>
              <a:rPr lang="es-MX" sz="1200" dirty="0" smtClean="0"/>
              <a:t> (</a:t>
            </a:r>
            <a:r>
              <a:rPr lang="es-MX" sz="1200" dirty="0" err="1" smtClean="0"/>
              <a:t>vc</a:t>
            </a:r>
            <a:r>
              <a:rPr lang="es-MX" sz="1200" dirty="0" smtClean="0"/>
              <a:t>, 150)</a:t>
            </a:r>
          </a:p>
          <a:p>
            <a:pPr marL="171450" indent="-171450" algn="ctr">
              <a:buFontTx/>
              <a:buChar char="-"/>
            </a:pPr>
            <a:r>
              <a:rPr lang="es-MX" sz="1200" dirty="0" err="1" smtClean="0"/>
              <a:t>Categoria_id</a:t>
            </a:r>
            <a:r>
              <a:rPr lang="es-MX" sz="1200" dirty="0"/>
              <a:t> </a:t>
            </a:r>
            <a:r>
              <a:rPr lang="es-MX" sz="1200" dirty="0" smtClean="0"/>
              <a:t>(</a:t>
            </a:r>
            <a:r>
              <a:rPr lang="es-MX" sz="1200" dirty="0" err="1" smtClean="0"/>
              <a:t>int</a:t>
            </a:r>
            <a:r>
              <a:rPr lang="es-MX" sz="1200" dirty="0" smtClean="0"/>
              <a:t>)</a:t>
            </a:r>
          </a:p>
          <a:p>
            <a:pPr marL="171450" indent="-171450" algn="ctr">
              <a:buFontTx/>
              <a:buChar char="-"/>
            </a:pPr>
            <a:r>
              <a:rPr lang="es-MX" sz="1200" dirty="0" smtClean="0"/>
              <a:t>Precio (</a:t>
            </a:r>
            <a:r>
              <a:rPr lang="es-MX" sz="1200" dirty="0" err="1" smtClean="0"/>
              <a:t>int</a:t>
            </a:r>
            <a:r>
              <a:rPr lang="es-MX" sz="1200" dirty="0" smtClean="0"/>
              <a:t>)</a:t>
            </a:r>
          </a:p>
          <a:p>
            <a:pPr marL="171450" indent="-171450" algn="ctr">
              <a:buFontTx/>
              <a:buChar char="-"/>
            </a:pPr>
            <a:r>
              <a:rPr lang="es-MX" sz="1200" dirty="0" smtClean="0"/>
              <a:t>Cantidad (</a:t>
            </a:r>
            <a:r>
              <a:rPr lang="es-MX" sz="1200" dirty="0" err="1" smtClean="0"/>
              <a:t>int</a:t>
            </a:r>
            <a:r>
              <a:rPr lang="es-MX" sz="1200" dirty="0" smtClean="0"/>
              <a:t>)</a:t>
            </a:r>
            <a:endParaRPr lang="es-MX" sz="1200" dirty="0"/>
          </a:p>
        </p:txBody>
      </p:sp>
      <p:cxnSp>
        <p:nvCxnSpPr>
          <p:cNvPr id="24" name="Conector recto 23"/>
          <p:cNvCxnSpPr/>
          <p:nvPr/>
        </p:nvCxnSpPr>
        <p:spPr>
          <a:xfrm flipH="1" flipV="1">
            <a:off x="1750422" y="561703"/>
            <a:ext cx="182882" cy="613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4650375" y="613956"/>
            <a:ext cx="1358535" cy="1815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Direcciones</a:t>
            </a:r>
          </a:p>
          <a:p>
            <a:pPr algn="ctr"/>
            <a:r>
              <a:rPr lang="es-MX" sz="1200" dirty="0" smtClean="0"/>
              <a:t>-id (</a:t>
            </a:r>
            <a:r>
              <a:rPr lang="es-MX" sz="1200" dirty="0" err="1" smtClean="0"/>
              <a:t>int</a:t>
            </a:r>
            <a:r>
              <a:rPr lang="es-MX" sz="1200" dirty="0" smtClean="0"/>
              <a:t>, A.TI, TC)</a:t>
            </a:r>
          </a:p>
          <a:p>
            <a:pPr algn="ctr"/>
            <a:r>
              <a:rPr lang="es-MX" sz="1200" dirty="0" smtClean="0"/>
              <a:t>-Calle (vc,100)</a:t>
            </a:r>
          </a:p>
          <a:p>
            <a:pPr algn="ctr"/>
            <a:r>
              <a:rPr lang="es-MX" sz="1200" dirty="0" smtClean="0"/>
              <a:t>-</a:t>
            </a:r>
            <a:r>
              <a:rPr lang="es-MX" sz="1200" dirty="0" err="1" smtClean="0"/>
              <a:t>Num</a:t>
            </a:r>
            <a:r>
              <a:rPr lang="es-MX" sz="1200" dirty="0" smtClean="0"/>
              <a:t> (</a:t>
            </a:r>
            <a:r>
              <a:rPr lang="es-MX" sz="1200" dirty="0" err="1" smtClean="0"/>
              <a:t>int</a:t>
            </a:r>
            <a:r>
              <a:rPr lang="es-MX" sz="1200" dirty="0" smtClean="0"/>
              <a:t>)</a:t>
            </a:r>
          </a:p>
          <a:p>
            <a:pPr algn="ctr"/>
            <a:r>
              <a:rPr lang="es-MX" sz="1200" dirty="0" smtClean="0"/>
              <a:t>-Colonia (vc,50)</a:t>
            </a:r>
          </a:p>
          <a:p>
            <a:pPr algn="ctr"/>
            <a:r>
              <a:rPr lang="es-MX" sz="1200" dirty="0" smtClean="0"/>
              <a:t>-CP (</a:t>
            </a:r>
            <a:r>
              <a:rPr lang="es-MX" sz="1200" dirty="0" err="1" smtClean="0"/>
              <a:t>int</a:t>
            </a:r>
            <a:r>
              <a:rPr lang="es-MX" sz="1200" dirty="0" smtClean="0"/>
              <a:t>)</a:t>
            </a:r>
          </a:p>
          <a:p>
            <a:pPr algn="ctr"/>
            <a:r>
              <a:rPr lang="es-MX" sz="1200" dirty="0" smtClean="0"/>
              <a:t>-Estado (Vc,100)</a:t>
            </a:r>
          </a:p>
          <a:p>
            <a:pPr algn="ctr"/>
            <a:r>
              <a:rPr lang="es-MX" sz="1200" dirty="0" smtClean="0"/>
              <a:t>Ciudad (Vc,100)</a:t>
            </a:r>
          </a:p>
          <a:p>
            <a:pPr algn="ctr"/>
            <a:r>
              <a:rPr lang="es-MX" sz="1200" dirty="0" err="1" smtClean="0"/>
              <a:t>Usuario_id</a:t>
            </a:r>
            <a:r>
              <a:rPr lang="es-MX" sz="1200" dirty="0" smtClean="0"/>
              <a:t> (</a:t>
            </a:r>
            <a:r>
              <a:rPr lang="es-MX" sz="1200" dirty="0" err="1" smtClean="0"/>
              <a:t>Int</a:t>
            </a:r>
            <a:r>
              <a:rPr lang="es-MX" sz="1200" dirty="0" smtClean="0"/>
              <a:t>)</a:t>
            </a:r>
            <a:endParaRPr lang="es-MX" sz="1200" dirty="0"/>
          </a:p>
        </p:txBody>
      </p:sp>
      <p:cxnSp>
        <p:nvCxnSpPr>
          <p:cNvPr id="28" name="Conector recto 27"/>
          <p:cNvCxnSpPr/>
          <p:nvPr/>
        </p:nvCxnSpPr>
        <p:spPr>
          <a:xfrm>
            <a:off x="4304211" y="2299064"/>
            <a:ext cx="346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 28"/>
          <p:cNvSpPr/>
          <p:nvPr/>
        </p:nvSpPr>
        <p:spPr>
          <a:xfrm>
            <a:off x="4650375" y="2704013"/>
            <a:ext cx="2050871" cy="1097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 smtClean="0"/>
              <a:t>Metodos</a:t>
            </a:r>
            <a:r>
              <a:rPr lang="es-MX" sz="1200" dirty="0" smtClean="0"/>
              <a:t> de pago</a:t>
            </a:r>
          </a:p>
          <a:p>
            <a:pPr marL="285750" indent="-285750" algn="ctr">
              <a:buFontTx/>
              <a:buChar char="-"/>
            </a:pPr>
            <a:r>
              <a:rPr lang="es-MX" sz="1200" dirty="0" smtClean="0"/>
              <a:t>Id (</a:t>
            </a:r>
            <a:r>
              <a:rPr lang="es-MX" sz="1200" dirty="0" err="1" smtClean="0"/>
              <a:t>int</a:t>
            </a:r>
            <a:r>
              <a:rPr lang="es-MX" sz="1200" dirty="0" smtClean="0"/>
              <a:t>, </a:t>
            </a:r>
            <a:r>
              <a:rPr lang="es-MX" sz="1200" dirty="0" err="1" smtClean="0"/>
              <a:t>a.i,tc</a:t>
            </a:r>
            <a:r>
              <a:rPr lang="es-MX" sz="1200" dirty="0" smtClean="0"/>
              <a:t>)</a:t>
            </a:r>
          </a:p>
          <a:p>
            <a:pPr marL="285750" indent="-285750" algn="ctr">
              <a:buFontTx/>
              <a:buChar char="-"/>
            </a:pPr>
            <a:r>
              <a:rPr lang="es-MX" sz="1200" dirty="0" smtClean="0"/>
              <a:t>Nombre (vc,20)</a:t>
            </a:r>
          </a:p>
          <a:p>
            <a:pPr marL="285750" indent="-285750" algn="ctr">
              <a:buFontTx/>
              <a:buChar char="-"/>
            </a:pPr>
            <a:r>
              <a:rPr lang="es-MX" sz="1200" dirty="0" smtClean="0"/>
              <a:t>Tipo (vc,40)</a:t>
            </a:r>
            <a:endParaRPr lang="es-MX" sz="1200" dirty="0"/>
          </a:p>
        </p:txBody>
      </p:sp>
      <p:sp>
        <p:nvSpPr>
          <p:cNvPr id="30" name="Rectángulo 29"/>
          <p:cNvSpPr/>
          <p:nvPr/>
        </p:nvSpPr>
        <p:spPr>
          <a:xfrm>
            <a:off x="6355074" y="999309"/>
            <a:ext cx="1894114" cy="1430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Ventas</a:t>
            </a:r>
          </a:p>
          <a:p>
            <a:pPr marL="285750" indent="-285750" algn="ctr">
              <a:buFontTx/>
              <a:buChar char="-"/>
            </a:pPr>
            <a:r>
              <a:rPr lang="es-MX" sz="1200" dirty="0" smtClean="0"/>
              <a:t>Id (</a:t>
            </a:r>
            <a:r>
              <a:rPr lang="es-MX" sz="1200" dirty="0" err="1" smtClean="0"/>
              <a:t>int,a.i,tc</a:t>
            </a:r>
            <a:r>
              <a:rPr lang="es-MX" sz="1200" dirty="0" smtClean="0"/>
              <a:t>)</a:t>
            </a:r>
          </a:p>
          <a:p>
            <a:pPr marL="285750" indent="-285750" algn="ctr">
              <a:buFontTx/>
              <a:buChar char="-"/>
            </a:pPr>
            <a:r>
              <a:rPr lang="es-MX" sz="1200" dirty="0" err="1" smtClean="0"/>
              <a:t>Carrito_id</a:t>
            </a:r>
            <a:r>
              <a:rPr lang="es-MX" sz="1200" dirty="0"/>
              <a:t> </a:t>
            </a:r>
            <a:r>
              <a:rPr lang="es-MX" sz="1200" dirty="0" smtClean="0"/>
              <a:t>(</a:t>
            </a:r>
            <a:r>
              <a:rPr lang="es-MX" sz="1200" dirty="0" err="1" smtClean="0"/>
              <a:t>int</a:t>
            </a:r>
            <a:r>
              <a:rPr lang="es-MX" sz="1200" dirty="0" smtClean="0"/>
              <a:t>)</a:t>
            </a:r>
          </a:p>
          <a:p>
            <a:pPr marL="285750" indent="-285750" algn="ctr">
              <a:buFontTx/>
              <a:buChar char="-"/>
            </a:pPr>
            <a:r>
              <a:rPr lang="es-MX" sz="1200" dirty="0" err="1" smtClean="0"/>
              <a:t>MatodoPago_Id</a:t>
            </a:r>
            <a:r>
              <a:rPr lang="es-MX" sz="1200" dirty="0" smtClean="0"/>
              <a:t> (</a:t>
            </a:r>
            <a:r>
              <a:rPr lang="es-MX" sz="1200" dirty="0" err="1" smtClean="0"/>
              <a:t>int</a:t>
            </a:r>
            <a:r>
              <a:rPr lang="es-MX" sz="1200" dirty="0" smtClean="0"/>
              <a:t>)</a:t>
            </a:r>
          </a:p>
          <a:p>
            <a:pPr marL="285750" indent="-285750" algn="ctr">
              <a:buFontTx/>
              <a:buChar char="-"/>
            </a:pPr>
            <a:r>
              <a:rPr lang="es-MX" sz="1200" dirty="0" smtClean="0"/>
              <a:t>Total (doublé)</a:t>
            </a:r>
          </a:p>
          <a:p>
            <a:pPr marL="285750" indent="-285750" algn="ctr">
              <a:buFontTx/>
              <a:buChar char="-"/>
            </a:pPr>
            <a:r>
              <a:rPr lang="es-MX" sz="1200" dirty="0" smtClean="0"/>
              <a:t>Estado (</a:t>
            </a:r>
            <a:r>
              <a:rPr lang="es-MX" sz="1200" dirty="0" err="1" smtClean="0"/>
              <a:t>boolean</a:t>
            </a:r>
            <a:r>
              <a:rPr lang="es-MX" sz="1200" dirty="0" smtClean="0"/>
              <a:t>)</a:t>
            </a:r>
          </a:p>
          <a:p>
            <a:pPr marL="285750" indent="-285750" algn="ctr">
              <a:buFontTx/>
              <a:buChar char="-"/>
            </a:pPr>
            <a:r>
              <a:rPr lang="es-MX" sz="1200" dirty="0" err="1" smtClean="0"/>
              <a:t>Direccion_id</a:t>
            </a:r>
            <a:r>
              <a:rPr lang="es-MX" sz="1200" dirty="0" smtClean="0"/>
              <a:t> (</a:t>
            </a:r>
            <a:r>
              <a:rPr lang="es-MX" sz="1200" dirty="0" err="1" smtClean="0"/>
              <a:t>int</a:t>
            </a:r>
            <a:r>
              <a:rPr lang="es-MX" sz="1200" dirty="0" smtClean="0"/>
              <a:t>)</a:t>
            </a:r>
            <a:endParaRPr lang="es-MX" sz="1200" dirty="0"/>
          </a:p>
        </p:txBody>
      </p:sp>
      <p:cxnSp>
        <p:nvCxnSpPr>
          <p:cNvPr id="32" name="Conector recto 31"/>
          <p:cNvCxnSpPr/>
          <p:nvPr/>
        </p:nvCxnSpPr>
        <p:spPr>
          <a:xfrm flipH="1">
            <a:off x="6152606" y="2207623"/>
            <a:ext cx="2024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 flipH="1" flipV="1">
            <a:off x="6191794" y="999309"/>
            <a:ext cx="13063" cy="1299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 flipH="1">
            <a:off x="5972993" y="999309"/>
            <a:ext cx="2024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 flipV="1">
            <a:off x="6479177" y="2429691"/>
            <a:ext cx="0" cy="274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/>
          <p:cNvSpPr/>
          <p:nvPr/>
        </p:nvSpPr>
        <p:spPr>
          <a:xfrm>
            <a:off x="2547258" y="4245430"/>
            <a:ext cx="1489161" cy="1476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smtClean="0"/>
              <a:t>Carrito</a:t>
            </a:r>
          </a:p>
          <a:p>
            <a:pPr marL="285750" indent="-285750" algn="ctr">
              <a:buFontTx/>
              <a:buChar char="-"/>
            </a:pPr>
            <a:r>
              <a:rPr lang="es-MX" sz="1200" dirty="0" smtClean="0"/>
              <a:t>Id (</a:t>
            </a:r>
            <a:r>
              <a:rPr lang="es-MX" sz="1200" dirty="0" err="1" smtClean="0"/>
              <a:t>int</a:t>
            </a:r>
            <a:r>
              <a:rPr lang="es-MX" sz="1200" dirty="0" smtClean="0"/>
              <a:t>, </a:t>
            </a:r>
            <a:r>
              <a:rPr lang="es-MX" sz="1200" dirty="0" err="1" smtClean="0"/>
              <a:t>a.i</a:t>
            </a:r>
            <a:r>
              <a:rPr lang="es-MX" sz="1200" dirty="0" smtClean="0"/>
              <a:t>, </a:t>
            </a:r>
            <a:r>
              <a:rPr lang="es-MX" sz="1200" dirty="0" err="1" smtClean="0"/>
              <a:t>tc</a:t>
            </a:r>
            <a:r>
              <a:rPr lang="es-MX" sz="1200" dirty="0" smtClean="0"/>
              <a:t>)</a:t>
            </a:r>
          </a:p>
          <a:p>
            <a:pPr marL="285750" indent="-285750" algn="ctr">
              <a:buFontTx/>
              <a:buChar char="-"/>
            </a:pPr>
            <a:r>
              <a:rPr lang="es-MX" sz="1200" dirty="0" err="1" smtClean="0"/>
              <a:t>Producto_id</a:t>
            </a:r>
            <a:r>
              <a:rPr lang="es-MX" sz="1200" dirty="0" smtClean="0"/>
              <a:t> (</a:t>
            </a:r>
            <a:r>
              <a:rPr lang="es-MX" sz="1200" dirty="0" err="1" smtClean="0"/>
              <a:t>int</a:t>
            </a:r>
            <a:r>
              <a:rPr lang="es-MX" sz="1200" dirty="0" smtClean="0"/>
              <a:t>)</a:t>
            </a:r>
          </a:p>
          <a:p>
            <a:pPr marL="285750" indent="-285750" algn="ctr">
              <a:buFontTx/>
              <a:buChar char="-"/>
            </a:pPr>
            <a:r>
              <a:rPr lang="es-MX" sz="1200" dirty="0" err="1" smtClean="0"/>
              <a:t>Usuario_id</a:t>
            </a:r>
            <a:r>
              <a:rPr lang="es-MX" sz="1200" dirty="0" smtClean="0"/>
              <a:t> (</a:t>
            </a:r>
            <a:r>
              <a:rPr lang="es-MX" sz="1200" dirty="0" err="1" smtClean="0"/>
              <a:t>int</a:t>
            </a:r>
            <a:r>
              <a:rPr lang="es-MX" sz="1200" dirty="0" smtClean="0"/>
              <a:t>)</a:t>
            </a:r>
          </a:p>
          <a:p>
            <a:pPr marL="285750" indent="-285750" algn="ctr">
              <a:buFontTx/>
              <a:buChar char="-"/>
            </a:pPr>
            <a:r>
              <a:rPr lang="es-MX" sz="1200" dirty="0" smtClean="0"/>
              <a:t>Cantidad (</a:t>
            </a:r>
            <a:r>
              <a:rPr lang="es-MX" sz="1200" dirty="0" err="1" smtClean="0"/>
              <a:t>int</a:t>
            </a:r>
            <a:r>
              <a:rPr lang="es-MX" sz="1200" dirty="0" smtClean="0"/>
              <a:t>)</a:t>
            </a:r>
            <a:endParaRPr lang="es-MX" sz="1200" dirty="0"/>
          </a:p>
        </p:txBody>
      </p:sp>
      <p:cxnSp>
        <p:nvCxnSpPr>
          <p:cNvPr id="41" name="Conector recto 40"/>
          <p:cNvCxnSpPr>
            <a:stCxn id="21" idx="3"/>
          </p:cNvCxnSpPr>
          <p:nvPr/>
        </p:nvCxnSpPr>
        <p:spPr>
          <a:xfrm>
            <a:off x="4052753" y="901338"/>
            <a:ext cx="4245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/>
          <p:cNvCxnSpPr/>
          <p:nvPr/>
        </p:nvCxnSpPr>
        <p:spPr>
          <a:xfrm>
            <a:off x="4477293" y="901338"/>
            <a:ext cx="0" cy="4082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/>
          <p:cNvCxnSpPr>
            <a:endCxn id="39" idx="3"/>
          </p:cNvCxnSpPr>
          <p:nvPr/>
        </p:nvCxnSpPr>
        <p:spPr>
          <a:xfrm flipH="1">
            <a:off x="4036419" y="4983481"/>
            <a:ext cx="44087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48"/>
          <p:cNvCxnSpPr>
            <a:stCxn id="3" idx="2"/>
          </p:cNvCxnSpPr>
          <p:nvPr/>
        </p:nvCxnSpPr>
        <p:spPr>
          <a:xfrm flipH="1">
            <a:off x="3291838" y="3801294"/>
            <a:ext cx="2" cy="613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28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225</Words>
  <Application>Microsoft Office PowerPoint</Application>
  <PresentationFormat>Panorámica</PresentationFormat>
  <Paragraphs>52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Tienda En Linea</dc:title>
  <dc:creator>CC1</dc:creator>
  <cp:lastModifiedBy>CC1</cp:lastModifiedBy>
  <cp:revision>5</cp:revision>
  <dcterms:created xsi:type="dcterms:W3CDTF">2025-03-11T00:46:30Z</dcterms:created>
  <dcterms:modified xsi:type="dcterms:W3CDTF">2025-03-11T23:26:33Z</dcterms:modified>
</cp:coreProperties>
</file>