
<file path=[Content_Types].xml><?xml version="1.0" encoding="utf-8"?>
<Types xmlns="http://schemas.openxmlformats.org/package/2006/content-types">
  <Default Extension="glb" ContentType="model/gltf.binary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81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49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93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40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498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64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82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392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545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076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62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10/10/2021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748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76" r:id="rId6"/>
    <p:sldLayoutId id="2147483672" r:id="rId7"/>
    <p:sldLayoutId id="2147483673" r:id="rId8"/>
    <p:sldLayoutId id="2147483674" r:id="rId9"/>
    <p:sldLayoutId id="2147483675" r:id="rId10"/>
    <p:sldLayoutId id="214748367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6B9231A-B34B-4A29-A6AC-532E1EE81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3CEAA2E1-06F5-4CC3-8328-253129F293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16" b="13820"/>
          <a:stretch/>
        </p:blipFill>
        <p:spPr>
          <a:xfrm>
            <a:off x="20" y="152"/>
            <a:ext cx="12191980" cy="68578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2CE5BE-1916-4126-BC3D-1C13BE9C08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758628" cy="2696866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3D Printer Shelf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4BF3FC-A135-4626-BD13-9C0F980E9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AmongUs</a:t>
            </a:r>
          </a:p>
        </p:txBody>
      </p:sp>
      <p:cxnSp>
        <p:nvCxnSpPr>
          <p:cNvPr id="12" name="Straight Connector 18">
            <a:extLst>
              <a:ext uri="{FF2B5EF4-FFF2-40B4-BE49-F238E27FC236}">
                <a16:creationId xmlns:a16="http://schemas.microsoft.com/office/drawing/2014/main" id="{F0CE0765-E93C-4D37-9D5F-D464EFB10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865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BA4FDDF-F59C-428B-8603-3A86D7593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1D07EB3F-39D1-4737-96FE-170D4F884A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4" r="7260" b="-1"/>
          <a:stretch/>
        </p:blipFill>
        <p:spPr>
          <a:xfrm>
            <a:off x="0" y="12"/>
            <a:ext cx="12192000" cy="685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464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BA4FDDF-F59C-428B-8603-3A86D7593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AEE5081D-42AB-420C-AE2A-02A610BA71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4" r="-1" b="-1"/>
          <a:stretch/>
        </p:blipFill>
        <p:spPr>
          <a:xfrm>
            <a:off x="1" y="1"/>
            <a:ext cx="12192000" cy="685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056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furniture, table, stand&#10;&#10;Description automatically generated">
            <a:extLst>
              <a:ext uri="{FF2B5EF4-FFF2-40B4-BE49-F238E27FC236}">
                <a16:creationId xmlns:a16="http://schemas.microsoft.com/office/drawing/2014/main" id="{3D38DF22-876A-4D25-BDF9-446DBBF2C8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13" r="21538" b="1"/>
          <a:stretch/>
        </p:blipFill>
        <p:spPr>
          <a:xfrm>
            <a:off x="-118471" y="-140667"/>
            <a:ext cx="8040184" cy="706197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F7017262-EEEC-4F5E-917D-A55E68A11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533640" y="-1533639"/>
            <a:ext cx="4735963" cy="7803244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71CD3C-48F1-4A35-B671-45A99F618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1371600"/>
            <a:ext cx="5593606" cy="315625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Overview: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A3EDAAA-869E-4AA2-A7CE-BF2C02596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D24B2294-18FE-4853-BA5E-7DFF1394C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5359" y="1005840"/>
            <a:ext cx="2762119" cy="4910828"/>
          </a:xfrm>
        </p:spPr>
        <p:txBody>
          <a:bodyPr>
            <a:normAutofit/>
          </a:bodyPr>
          <a:lstStyle/>
          <a:p>
            <a:r>
              <a:rPr lang="en-US" dirty="0"/>
              <a:t>Adjustable height</a:t>
            </a:r>
          </a:p>
          <a:p>
            <a:r>
              <a:rPr lang="en-US" dirty="0"/>
              <a:t>Durability</a:t>
            </a:r>
          </a:p>
          <a:p>
            <a:r>
              <a:rPr lang="en-US" dirty="0"/>
              <a:t>Cost efficient</a:t>
            </a:r>
          </a:p>
          <a:p>
            <a:r>
              <a:rPr lang="en-US" dirty="0"/>
              <a:t>Long term use</a:t>
            </a:r>
          </a:p>
        </p:txBody>
      </p:sp>
    </p:spTree>
    <p:extLst>
      <p:ext uri="{BB962C8B-B14F-4D97-AF65-F5344CB8AC3E}">
        <p14:creationId xmlns:p14="http://schemas.microsoft.com/office/powerpoint/2010/main" val="3069445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00820-70B6-49E6-965C-9005BD72E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Rectangle&#10;&#10;Description automatically generated with low confidence">
            <a:extLst>
              <a:ext uri="{FF2B5EF4-FFF2-40B4-BE49-F238E27FC236}">
                <a16:creationId xmlns:a16="http://schemas.microsoft.com/office/drawing/2014/main" id="{7D158482-E900-4B00-AE2F-301D0BB55C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600415" cy="6858000"/>
          </a:xfrm>
        </p:spPr>
      </p:pic>
    </p:spTree>
    <p:extLst>
      <p:ext uri="{BB962C8B-B14F-4D97-AF65-F5344CB8AC3E}">
        <p14:creationId xmlns:p14="http://schemas.microsoft.com/office/powerpoint/2010/main" val="502355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ABF39-4F91-4152-B40D-86CE0A31E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226C8-683B-49B9-8965-56A408446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Able to hold up to 4 </a:t>
            </a:r>
            <a:r>
              <a:rPr lang="en-US" dirty="0" err="1"/>
              <a:t>lulzbot</a:t>
            </a:r>
            <a:r>
              <a:rPr lang="en-US" dirty="0"/>
              <a:t> mini per shelf ( no dehumidifier included )</a:t>
            </a:r>
          </a:p>
          <a:p>
            <a:r>
              <a:rPr lang="en-US" dirty="0"/>
              <a:t>Weight restriction: N/A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513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FC2A5-AF0D-45EC-A8CB-4D625753B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Rail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0F097-5BE5-443D-936D-86FEA480D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Galvanized steel L-shape rails inner</a:t>
            </a:r>
          </a:p>
          <a:p>
            <a:r>
              <a:rPr lang="en-US" dirty="0"/>
              <a:t>Outer support plank </a:t>
            </a:r>
          </a:p>
        </p:txBody>
      </p:sp>
    </p:spTree>
    <p:extLst>
      <p:ext uri="{BB962C8B-B14F-4D97-AF65-F5344CB8AC3E}">
        <p14:creationId xmlns:p14="http://schemas.microsoft.com/office/powerpoint/2010/main" val="3434367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ABA4FDDF-F59C-428B-8603-3A86D7593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text, picture frame&#10;&#10;Description automatically generated">
            <a:extLst>
              <a:ext uri="{FF2B5EF4-FFF2-40B4-BE49-F238E27FC236}">
                <a16:creationId xmlns:a16="http://schemas.microsoft.com/office/drawing/2014/main" id="{6476AEF1-6292-46AD-AC7C-E1B62A4C8E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6"/>
          <a:stretch/>
        </p:blipFill>
        <p:spPr>
          <a:xfrm>
            <a:off x="1" y="1"/>
            <a:ext cx="12192000" cy="6857988"/>
          </a:xfrm>
          <a:prstGeom prst="rect">
            <a:avLst/>
          </a:prstGeom>
        </p:spPr>
      </p:pic>
      <p:cxnSp>
        <p:nvCxnSpPr>
          <p:cNvPr id="17" name="Straight Connector 13">
            <a:extLst>
              <a:ext uri="{FF2B5EF4-FFF2-40B4-BE49-F238E27FC236}">
                <a16:creationId xmlns:a16="http://schemas.microsoft.com/office/drawing/2014/main" id="{3EAD13EF-74FA-4D38-8F15-B51F09C96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583125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941563-1E80-416E-B386-ACFD86889097}"/>
              </a:ext>
            </a:extLst>
          </p:cNvPr>
          <p:cNvCxnSpPr/>
          <p:nvPr/>
        </p:nvCxnSpPr>
        <p:spPr>
          <a:xfrm flipH="1" flipV="1">
            <a:off x="6358597" y="3429000"/>
            <a:ext cx="2574388" cy="177604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1FBD420-4768-4CF4-BB13-C0376003D7FE}"/>
              </a:ext>
            </a:extLst>
          </p:cNvPr>
          <p:cNvSpPr txBox="1"/>
          <p:nvPr/>
        </p:nvSpPr>
        <p:spPr>
          <a:xfrm>
            <a:off x="8945726" y="5188713"/>
            <a:ext cx="1616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badi" panose="020B0604020202020204" pitchFamily="34" charset="0"/>
              </a:rPr>
              <a:t>Galvanized Steel L-shape Rail.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5A7BDAC-8C87-418A-9C5C-1D37C87A2822}"/>
              </a:ext>
            </a:extLst>
          </p:cNvPr>
          <p:cNvCxnSpPr>
            <a:cxnSpLocks/>
          </p:cNvCxnSpPr>
          <p:nvPr/>
        </p:nvCxnSpPr>
        <p:spPr>
          <a:xfrm flipH="1">
            <a:off x="6864627" y="1444487"/>
            <a:ext cx="2358886" cy="50358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DC12A65-9681-40C5-BA1C-6D9DE8D68BF2}"/>
              </a:ext>
            </a:extLst>
          </p:cNvPr>
          <p:cNvSpPr txBox="1"/>
          <p:nvPr/>
        </p:nvSpPr>
        <p:spPr>
          <a:xfrm>
            <a:off x="9382539" y="1245704"/>
            <a:ext cx="1842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Plank/Plastic outer support part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A5F6A6-FAC3-4CC8-BF15-8DDB35C627EA}"/>
              </a:ext>
            </a:extLst>
          </p:cNvPr>
          <p:cNvSpPr txBox="1"/>
          <p:nvPr/>
        </p:nvSpPr>
        <p:spPr>
          <a:xfrm>
            <a:off x="499758" y="5850433"/>
            <a:ext cx="3740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badi" panose="020B0604020104020204" pitchFamily="34" charset="0"/>
              </a:rPr>
              <a:t>Support rail assembly</a:t>
            </a:r>
          </a:p>
        </p:txBody>
      </p:sp>
    </p:spTree>
    <p:extLst>
      <p:ext uri="{BB962C8B-B14F-4D97-AF65-F5344CB8AC3E}">
        <p14:creationId xmlns:p14="http://schemas.microsoft.com/office/powerpoint/2010/main" val="2465951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CD65E-B7D8-406E-8FFA-CD916BFFC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Printer Holder/ Vibration Dampener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FA746-C316-4224-8E5F-43449BC1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part work as both holder to hold the printer in place and a vibration dampener system because from my experience, the printer will vibrate while printing because of the stepper motor movement and can sometimes be annoying.</a:t>
            </a:r>
          </a:p>
          <a:p>
            <a:r>
              <a:rPr lang="en-US" dirty="0"/>
              <a:t>In order to decrease the vibration, the holder has the area to add anti-vibration foam. Simple mechanic but underrated.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A87DAAB0-D13F-402B-9387-305ED4980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643" y="4729029"/>
            <a:ext cx="2715714" cy="194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653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9D273-8934-45F0-B8D8-148150F1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Holder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AF497D8B-B8DE-47ED-8028-EC9AF0854564}"/>
                  </a:ext>
                </a:extLst>
              </p:cNvPr>
              <p:cNvGraphicFramePr>
                <a:graphicFrameLocks noGrp="1" noChangeAspect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18080943"/>
                  </p:ext>
                </p:extLst>
              </p:nvPr>
            </p:nvGraphicFramePr>
            <p:xfrm>
              <a:off x="5899412" y="391163"/>
              <a:ext cx="4913743" cy="5439567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4913743" cy="5439567"/>
                    </a:xfrm>
                    <a:prstGeom prst="rect">
                      <a:avLst/>
                    </a:prstGeom>
                  </am3d:spPr>
                  <am3d:camera>
                    <am3d:pos x="0" y="0" z="7034713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0000" d="1000000"/>
                    <am3d:preTrans dx="-12240000" dy="-18000000" dz="15839999"/>
                    <am3d:scale>
                      <am3d:sx n="1000000" d="1000000"/>
                      <am3d:sy n="1000000" d="1000000"/>
                      <am3d:sz n="1000000" d="1000000"/>
                    </am3d:scale>
                    <am3d:rot ax="5839692" ay="-1315628" az="4260430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611655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AF497D8B-B8DE-47ED-8028-EC9AF085456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99412" y="391163"/>
                <a:ext cx="4913743" cy="543956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5906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BA4FDDF-F59C-428B-8603-3A86D7593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8A9458-2C1E-4A89-90C3-7598C79759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" r="3171" b="1"/>
          <a:stretch/>
        </p:blipFill>
        <p:spPr>
          <a:xfrm>
            <a:off x="1" y="1"/>
            <a:ext cx="12192000" cy="685798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AD13EF-74FA-4D38-8F15-B51F09C96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583125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08EC71-6679-42F6-B6AC-E72AAD12F98F}"/>
              </a:ext>
            </a:extLst>
          </p:cNvPr>
          <p:cNvCxnSpPr>
            <a:cxnSpLocks/>
          </p:cNvCxnSpPr>
          <p:nvPr/>
        </p:nvCxnSpPr>
        <p:spPr>
          <a:xfrm flipH="1">
            <a:off x="6485206" y="2146852"/>
            <a:ext cx="3069611" cy="21578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F502EB8-B885-4DCD-BC5E-AF4EAEFDB53F}"/>
              </a:ext>
            </a:extLst>
          </p:cNvPr>
          <p:cNvSpPr txBox="1"/>
          <p:nvPr/>
        </p:nvSpPr>
        <p:spPr>
          <a:xfrm>
            <a:off x="9554817" y="1868557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Anti-vibration foam</a:t>
            </a:r>
          </a:p>
          <a:p>
            <a:r>
              <a:rPr lang="en-US" dirty="0">
                <a:solidFill>
                  <a:schemeClr val="bg1"/>
                </a:solidFill>
              </a:rPr>
              <a:t>area</a:t>
            </a:r>
          </a:p>
        </p:txBody>
      </p:sp>
    </p:spTree>
    <p:extLst>
      <p:ext uri="{BB962C8B-B14F-4D97-AF65-F5344CB8AC3E}">
        <p14:creationId xmlns:p14="http://schemas.microsoft.com/office/powerpoint/2010/main" val="3545358258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42B0E7C6-1071-483F-A575-9AF7EE1B96AC}" vid="{E18014FF-B132-4F63-9D72-5B85E99D64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2536</TotalTime>
  <Words>132</Words>
  <Application>Microsoft Office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Abadi</vt:lpstr>
      <vt:lpstr>Arial</vt:lpstr>
      <vt:lpstr>Grandview Display</vt:lpstr>
      <vt:lpstr>DashVTI</vt:lpstr>
      <vt:lpstr>3D Printer Shelf</vt:lpstr>
      <vt:lpstr>Overview: </vt:lpstr>
      <vt:lpstr>PowerPoint Presentation</vt:lpstr>
      <vt:lpstr>Capability</vt:lpstr>
      <vt:lpstr>Support Rail</vt:lpstr>
      <vt:lpstr>PowerPoint Presentation</vt:lpstr>
      <vt:lpstr>Printer Holder/ Vibration Dampener</vt:lpstr>
      <vt:lpstr>Holder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Printer Shelf</dc:title>
  <dc:creator>punroon raungrit</dc:creator>
  <cp:lastModifiedBy>punroon raungrit</cp:lastModifiedBy>
  <cp:revision>2</cp:revision>
  <dcterms:created xsi:type="dcterms:W3CDTF">2021-10-10T22:12:57Z</dcterms:created>
  <dcterms:modified xsi:type="dcterms:W3CDTF">2021-10-12T16:29:28Z</dcterms:modified>
</cp:coreProperties>
</file>