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/>
          <a:lstStyle/>
          <a:p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32440" y="6957392"/>
            <a:ext cx="6400800" cy="17526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5900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Матвеев Даниил, Сорокин Никита</a:t>
            </a:r>
            <a:endParaRPr lang="ru-RU" sz="2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21080"/>
            <a:ext cx="2257709" cy="213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решили создать несложную в прохождении игру и потому наша игра имеет максимально лёгкие в прохождении уровни, а также она имеет довольно простой интерфейс.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98494"/>
            <a:ext cx="4781550" cy="347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70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 время создания этой игры у нас возникла проблема реализовать ещё одну вкладку с достижениями, поэтому мы решили создать эту вкладку только в базе данных.</a:t>
            </a:r>
          </a:p>
          <a:p>
            <a:r>
              <a:rPr lang="ru-RU" dirty="0" smtClean="0"/>
              <a:t>Также были небольшие проблемы с поиском нужных нам спрайтов.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01008"/>
            <a:ext cx="4710360" cy="309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5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5791200" cy="1371600"/>
          </a:xfrm>
        </p:spPr>
        <p:txBody>
          <a:bodyPr>
            <a:noAutofit/>
          </a:bodyPr>
          <a:lstStyle/>
          <a:p>
            <a:r>
              <a:rPr lang="ru-RU" sz="4400" dirty="0" smtClean="0"/>
              <a:t>Тестирование игры: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2700808" y="620688"/>
            <a:ext cx="432048" cy="43735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1556792"/>
            <a:ext cx="477202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1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Перед нами стояла задача создать свою игру на языке программирования </a:t>
            </a:r>
            <a:r>
              <a:rPr lang="en-US" dirty="0" smtClean="0"/>
              <a:t>Python </a:t>
            </a:r>
            <a:r>
              <a:rPr lang="ru-RU" dirty="0" smtClean="0"/>
              <a:t>при помощи библиотеки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и др. Мы думаем, что у нас получилось реализовать свой проект.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21297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Авторы: Сорокин Никита, Матвеев Даниил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71703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20</TotalTime>
  <Words>112</Words>
  <Application>Microsoft Office PowerPoint</Application>
  <PresentationFormat>Экран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Главная</vt:lpstr>
      <vt:lpstr>Pygame</vt:lpstr>
      <vt:lpstr>ИДЕЯ ИГРЫ</vt:lpstr>
      <vt:lpstr>Проблемы</vt:lpstr>
      <vt:lpstr>Тестирование игры: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ПК</dc:creator>
  <cp:lastModifiedBy>RePack by Diakov</cp:lastModifiedBy>
  <cp:revision>3</cp:revision>
  <dcterms:created xsi:type="dcterms:W3CDTF">2022-02-23T07:48:45Z</dcterms:created>
  <dcterms:modified xsi:type="dcterms:W3CDTF">2022-02-23T08:19:31Z</dcterms:modified>
</cp:coreProperties>
</file>