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71" r:id="rId7"/>
    <p:sldId id="267" r:id="rId8"/>
    <p:sldId id="257" r:id="rId9"/>
    <p:sldId id="268" r:id="rId10"/>
    <p:sldId id="269" r:id="rId11"/>
    <p:sldId id="258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Ihc+9pG/7F5CESDAlbtwZypYl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nam Mohite" userId="b7c9dfccc962fcf2" providerId="LiveId" clId="{D8496A1D-7DB0-4830-BF1B-2AB9F8BBAFCF}"/>
    <pc:docChg chg="modSld">
      <pc:chgData name="Poonam Mohite" userId="b7c9dfccc962fcf2" providerId="LiveId" clId="{D8496A1D-7DB0-4830-BF1B-2AB9F8BBAFCF}" dt="2023-10-23T05:37:37.524" v="1" actId="20577"/>
      <pc:docMkLst>
        <pc:docMk/>
      </pc:docMkLst>
      <pc:sldChg chg="modSp mod">
        <pc:chgData name="Poonam Mohite" userId="b7c9dfccc962fcf2" providerId="LiveId" clId="{D8496A1D-7DB0-4830-BF1B-2AB9F8BBAFCF}" dt="2023-10-23T05:37:29.628" v="0" actId="20577"/>
        <pc:sldMkLst>
          <pc:docMk/>
          <pc:sldMk cId="0" sldId="256"/>
        </pc:sldMkLst>
        <pc:spChg chg="mod">
          <ac:chgData name="Poonam Mohite" userId="b7c9dfccc962fcf2" providerId="LiveId" clId="{D8496A1D-7DB0-4830-BF1B-2AB9F8BBAFCF}" dt="2023-10-23T05:37:29.628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modSp mod">
        <pc:chgData name="Poonam Mohite" userId="b7c9dfccc962fcf2" providerId="LiveId" clId="{D8496A1D-7DB0-4830-BF1B-2AB9F8BBAFCF}" dt="2023-10-23T05:37:37.524" v="1" actId="20577"/>
        <pc:sldMkLst>
          <pc:docMk/>
          <pc:sldMk cId="2000137767" sldId="263"/>
        </pc:sldMkLst>
        <pc:spChg chg="mod">
          <ac:chgData name="Poonam Mohite" userId="b7c9dfccc962fcf2" providerId="LiveId" clId="{D8496A1D-7DB0-4830-BF1B-2AB9F8BBAFCF}" dt="2023-10-23T05:37:37.524" v="1" actId="20577"/>
          <ac:spMkLst>
            <pc:docMk/>
            <pc:sldMk cId="2000137767" sldId="263"/>
            <ac:spMk id="4" creationId="{79655B53-1187-6588-A0DE-FA91CC46E8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9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9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9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9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9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9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8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8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8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8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2820246" y="1252249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7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E-Laptop System</a:t>
            </a:r>
            <a:br>
              <a:rPr lang="en-IN" sz="3200" b="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3200" dirty="0">
                <a:latin typeface="Calibri"/>
                <a:ea typeface="Calibri"/>
                <a:cs typeface="Calibri"/>
                <a:sym typeface="Calibri"/>
              </a:rPr>
            </a:b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3692392" y="3249015"/>
            <a:ext cx="6987645" cy="274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r>
              <a:rPr lang="en-IN" sz="3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r>
              <a:rPr lang="en-IN" sz="3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Punam Nanasaheb Mohite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endParaRPr lang="en-IN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0389-ABBA-2584-26A5-81AD0C53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0C08-E431-1D46-FE22-69C0F503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187615"/>
            <a:ext cx="10018713" cy="3603585"/>
          </a:xfrm>
        </p:spPr>
        <p:txBody>
          <a:bodyPr/>
          <a:lstStyle/>
          <a:p>
            <a:pPr algn="just">
              <a:tabLst>
                <a:tab pos="32766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E-Laptop System is an online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 website, that provides a platform to buy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tabLst>
                <a:tab pos="3276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offers all the required features to the users that let them buy, rate, and read comments on all the products that are available in the store. </a:t>
            </a:r>
          </a:p>
          <a:p>
            <a:pPr algn="just">
              <a:tabLst>
                <a:tab pos="3276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description of each product is available to soothe the selection. Hence, Users can compare prices and can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easily buy laptops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tabLst>
                <a:tab pos="3276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future work of this project is to improve various categories.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3276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can guarantee to keep the records are safe and privacy which is stored in the database. It converts unstructured data into structured data and sorted format.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1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algn="just">
              <a:tabLst>
                <a:tab pos="3429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Krishnan, P.R., Kaila, R.K., Mewari, J.C. and Roy, M.M. (2014) Plant Nursery Management and Plant Nursery Management: Principles and Practices, Central Arid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34290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3429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Kumar. N., (1997) Introduction to Horticulture. Raja Lakshmi Publications, 28/5 – 693,Vepamoodu Junction, Nagercoil. Pp.: 15.47- 15.50.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34290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3429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Landis, T.D., Tinos, R.W., McDonald, S.E., and Barnett, J.P. (1994) Nursery Planning, Development and Management. Vol. 1, the container tree nursery manual. Agriculture Handbook 674. Washington, DC, USA: US Department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" indent="0" algn="just">
              <a:buNone/>
              <a:tabLst>
                <a:tab pos="3429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3429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Www. The free dictionary -com/business. copyright (c)2011 Retrieved 2011-09-15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" indent="0" algn="just">
              <a:buNone/>
              <a:tabLst>
                <a:tab pos="34290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4904-1139-E6F9-053A-CB545DE0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138" y="1578978"/>
            <a:ext cx="10018713" cy="3124201"/>
          </a:xfrm>
        </p:spPr>
        <p:txBody>
          <a:bodyPr>
            <a:normAutofit/>
          </a:bodyPr>
          <a:lstStyle/>
          <a:p>
            <a:pPr marL="62865" indent="0" algn="ctr">
              <a:buNone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Thank You!</a:t>
            </a:r>
          </a:p>
        </p:txBody>
      </p:sp>
    </p:spTree>
    <p:extLst>
      <p:ext uri="{BB962C8B-B14F-4D97-AF65-F5344CB8AC3E}">
        <p14:creationId xmlns:p14="http://schemas.microsoft.com/office/powerpoint/2010/main" val="28750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riddhi Online Portal">
            <a:extLst>
              <a:ext uri="{FF2B5EF4-FFF2-40B4-BE49-F238E27FC236}">
                <a16:creationId xmlns:a16="http://schemas.microsoft.com/office/drawing/2014/main" id="{7FE9DAA7-EF81-1C2B-800D-EBB3CAFE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48" y="609600"/>
            <a:ext cx="2497395" cy="170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55B53-1187-6588-A0DE-FA91CC46E8F9}"/>
              </a:ext>
            </a:extLst>
          </p:cNvPr>
          <p:cNvSpPr txBox="1"/>
          <p:nvPr/>
        </p:nvSpPr>
        <p:spPr>
          <a:xfrm>
            <a:off x="2172930" y="2428568"/>
            <a:ext cx="846557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SVPM’s COLLEGE OF ENGINEERING,</a:t>
            </a:r>
          </a:p>
          <a:p>
            <a:pPr algn="ctr"/>
            <a:r>
              <a:rPr lang="en-US" sz="18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COMPUTER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ENGINEERING</a:t>
            </a:r>
          </a:p>
          <a:p>
            <a:pPr algn="ctr"/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Academic</a:t>
            </a:r>
            <a:r>
              <a:rPr lang="en-US" sz="1800" spc="5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en-US" sz="1800" spc="1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–(2022-2023) Sem- II</a:t>
            </a:r>
          </a:p>
          <a:p>
            <a:pPr algn="ctr"/>
            <a:endParaRPr lang="en-US" sz="1800" dirty="0">
              <a:solidFill>
                <a:srgbClr val="00000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Sub-Web Technology</a:t>
            </a:r>
          </a:p>
          <a:p>
            <a:pPr algn="ctr"/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on</a:t>
            </a:r>
            <a:endParaRPr lang="en-IN" sz="1800" dirty="0">
              <a:solidFill>
                <a:srgbClr val="00000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E-Laptop System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Guide Name-Prof.P.N.Kate-Deshmukh</a:t>
            </a:r>
          </a:p>
          <a:p>
            <a:pPr algn="ctr"/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Mohite Punam Nanasaheb-349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endParaRPr lang="en-IN"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endParaRPr lang="en-IN"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endParaRPr lang="en-IN"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1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83BC-7069-F86B-70B8-5E2EE98C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617FF-ECD6-0159-E845-C3A72D04D2EE}"/>
              </a:ext>
            </a:extLst>
          </p:cNvPr>
          <p:cNvSpPr txBox="1"/>
          <p:nvPr/>
        </p:nvSpPr>
        <p:spPr>
          <a:xfrm>
            <a:off x="3056492" y="2438399"/>
            <a:ext cx="80034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42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DAD7-C8B2-2F53-49BA-42AD56AC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DD8CE-1055-1AC0-13B3-A68211CC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819" y="2666999"/>
            <a:ext cx="9851204" cy="2652253"/>
          </a:xfrm>
        </p:spPr>
        <p:txBody>
          <a:bodyPr/>
          <a:lstStyle/>
          <a:p>
            <a:pPr marL="62865" indent="0">
              <a:buNone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Laptop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Store overcomes lots of challenges when compared to an offline store. A separate website for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laptops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their accessories helps users to view various kinds of products. It offers all the required features to the users that let them buy,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judge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read comments on all the products that are available in the store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230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E160-BC28-12C7-FC0A-731853D8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1345-D8CE-4D1D-7005-67682EF0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667000"/>
            <a:ext cx="10018713" cy="2721078"/>
          </a:xfrm>
        </p:spPr>
        <p:txBody>
          <a:bodyPr/>
          <a:lstStyle/>
          <a:p>
            <a:pPr marL="62865" indent="0" algn="just">
              <a:buNone/>
            </a:pPr>
            <a:r>
              <a:rPr lang="en-US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</a:t>
            </a:r>
            <a:r>
              <a:rPr lang="en-US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Many people want to buy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laptop</a:t>
            </a:r>
            <a:r>
              <a:rPr lang="en-US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are directly concerned with the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laptop</a:t>
            </a:r>
            <a:r>
              <a:rPr lang="en-US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store. But sometimes people do not know specific information about certain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laptops</a:t>
            </a:r>
            <a:r>
              <a:rPr lang="en-US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the seller does not have technical skills. Build an online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laptop</a:t>
            </a:r>
            <a:r>
              <a:rPr lang="en-US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store website so that users can compare prices, view descriptions, and read reviews to a product that helps the users for a pleasant shopping experience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965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1D07-AFF3-7050-25A1-0DA956EB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3C163-1C2F-9B7E-F8F4-4AB3DA84D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get their laptops delivered instead of physically visiting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selling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online.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accept online payments.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 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user-friendly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13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155D13D4-441C-A8A7-442C-D3FDA4D540C8}"/>
              </a:ext>
            </a:extLst>
          </p:cNvPr>
          <p:cNvSpPr/>
          <p:nvPr/>
        </p:nvSpPr>
        <p:spPr>
          <a:xfrm>
            <a:off x="5817493" y="2625725"/>
            <a:ext cx="192024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B38C36-333B-1797-76CF-374675D2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345" y="1027052"/>
            <a:ext cx="1554163" cy="617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78">
            <a:extLst>
              <a:ext uri="{FF2B5EF4-FFF2-40B4-BE49-F238E27FC236}">
                <a16:creationId xmlns:a16="http://schemas.microsoft.com/office/drawing/2014/main" id="{FABBF76B-E907-A165-00A4-BC3C7E991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687" y="2875055"/>
            <a:ext cx="990600" cy="639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88">
            <a:extLst>
              <a:ext uri="{FF2B5EF4-FFF2-40B4-BE49-F238E27FC236}">
                <a16:creationId xmlns:a16="http://schemas.microsoft.com/office/drawing/2014/main" id="{0AA7D07D-AEEC-EAD6-C3CA-45EB4F2A7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344" y="2081846"/>
            <a:ext cx="1554163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85">
            <a:extLst>
              <a:ext uri="{FF2B5EF4-FFF2-40B4-BE49-F238E27FC236}">
                <a16:creationId xmlns:a16="http://schemas.microsoft.com/office/drawing/2014/main" id="{448F145A-EFAC-C9E2-35CA-2E27F394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899" y="1634688"/>
            <a:ext cx="1554163" cy="617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82">
            <a:extLst>
              <a:ext uri="{FF2B5EF4-FFF2-40B4-BE49-F238E27FC236}">
                <a16:creationId xmlns:a16="http://schemas.microsoft.com/office/drawing/2014/main" id="{B5C1AE79-75A1-54A4-BC24-2BF153CDD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751" y="1407932"/>
            <a:ext cx="1554162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74">
            <a:extLst>
              <a:ext uri="{FF2B5EF4-FFF2-40B4-BE49-F238E27FC236}">
                <a16:creationId xmlns:a16="http://schemas.microsoft.com/office/drawing/2014/main" id="{9C6F5E53-F07D-C396-5008-3B04345B8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0" y="2699384"/>
            <a:ext cx="1554162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1F6C8FC-8B99-7634-92D4-6C0E0EE7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32" y="4335098"/>
            <a:ext cx="1554162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71">
            <a:extLst>
              <a:ext uri="{FF2B5EF4-FFF2-40B4-BE49-F238E27FC236}">
                <a16:creationId xmlns:a16="http://schemas.microsoft.com/office/drawing/2014/main" id="{C59F9C43-52A8-E244-618F-EC564770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38" y="3767260"/>
            <a:ext cx="1554162" cy="617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80">
            <a:extLst>
              <a:ext uri="{FF2B5EF4-FFF2-40B4-BE49-F238E27FC236}">
                <a16:creationId xmlns:a16="http://schemas.microsoft.com/office/drawing/2014/main" id="{95A013AB-5C9B-47EF-B4E7-3D216404D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967" y="3483707"/>
            <a:ext cx="1554163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949F6F-574A-DB7C-0F97-06E182BD9C0E}"/>
              </a:ext>
            </a:extLst>
          </p:cNvPr>
          <p:cNvCxnSpPr/>
          <p:nvPr/>
        </p:nvCxnSpPr>
        <p:spPr>
          <a:xfrm flipV="1">
            <a:off x="6768064" y="2038985"/>
            <a:ext cx="0" cy="58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99D9129-6DBC-EB0A-349B-D307D9DC23DF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4397328" y="2220893"/>
            <a:ext cx="1420165" cy="9534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A8A6AB-325C-CB67-3CD8-3096262E5F63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7737733" y="3104852"/>
            <a:ext cx="1017875" cy="69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D1F4CF-5C24-C004-1754-EE94BDEE7B2A}"/>
              </a:ext>
            </a:extLst>
          </p:cNvPr>
          <p:cNvCxnSpPr>
            <a:cxnSpLocks/>
          </p:cNvCxnSpPr>
          <p:nvPr/>
        </p:nvCxnSpPr>
        <p:spPr>
          <a:xfrm flipV="1">
            <a:off x="7445126" y="2273874"/>
            <a:ext cx="527031" cy="49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8F8932-0B14-7CAA-0484-D44373EF9D92}"/>
              </a:ext>
            </a:extLst>
          </p:cNvPr>
          <p:cNvCxnSpPr>
            <a:cxnSpLocks/>
            <a:stCxn id="66" idx="3"/>
            <a:endCxn id="52" idx="3"/>
          </p:cNvCxnSpPr>
          <p:nvPr/>
        </p:nvCxnSpPr>
        <p:spPr>
          <a:xfrm flipV="1">
            <a:off x="5231130" y="3562312"/>
            <a:ext cx="867576" cy="23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F4BB1D-87EB-9422-227D-792680253045}"/>
              </a:ext>
            </a:extLst>
          </p:cNvPr>
          <p:cNvCxnSpPr>
            <a:cxnSpLocks/>
            <a:stCxn id="52" idx="4"/>
            <a:endCxn id="64" idx="0"/>
          </p:cNvCxnSpPr>
          <p:nvPr/>
        </p:nvCxnSpPr>
        <p:spPr>
          <a:xfrm>
            <a:off x="6777613" y="3723005"/>
            <a:ext cx="0" cy="612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ED8CA6-0FA9-73B9-4220-55AB88DCD442}"/>
              </a:ext>
            </a:extLst>
          </p:cNvPr>
          <p:cNvCxnSpPr/>
          <p:nvPr/>
        </p:nvCxnSpPr>
        <p:spPr>
          <a:xfrm flipH="1">
            <a:off x="4907280" y="5711825"/>
            <a:ext cx="609600" cy="31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93EF55-B08C-47BB-EF68-B5CEE935D335}"/>
              </a:ext>
            </a:extLst>
          </p:cNvPr>
          <p:cNvCxnSpPr/>
          <p:nvPr/>
        </p:nvCxnSpPr>
        <p:spPr>
          <a:xfrm flipH="1" flipV="1">
            <a:off x="7601042" y="3449694"/>
            <a:ext cx="571500" cy="48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 Box 62">
            <a:extLst>
              <a:ext uri="{FF2B5EF4-FFF2-40B4-BE49-F238E27FC236}">
                <a16:creationId xmlns:a16="http://schemas.microsoft.com/office/drawing/2014/main" id="{03D32304-9DE5-3F8B-C067-3515F358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799" y="4867255"/>
            <a:ext cx="1554163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Lenovo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66">
            <a:extLst>
              <a:ext uri="{FF2B5EF4-FFF2-40B4-BE49-F238E27FC236}">
                <a16:creationId xmlns:a16="http://schemas.microsoft.com/office/drawing/2014/main" id="{B9654E72-609E-5428-8CFE-47BEEB2E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960" y="5625121"/>
            <a:ext cx="1554163" cy="549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81E189D9-7DB8-42C6-D24D-33C045E7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619" y="5618463"/>
            <a:ext cx="1592263" cy="549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Box 68">
            <a:extLst>
              <a:ext uri="{FF2B5EF4-FFF2-40B4-BE49-F238E27FC236}">
                <a16:creationId xmlns:a16="http://schemas.microsoft.com/office/drawing/2014/main" id="{52CD9951-EF25-82C8-2273-D6CF4C65B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698" y="4800139"/>
            <a:ext cx="1554163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91">
            <a:extLst>
              <a:ext uri="{FF2B5EF4-FFF2-40B4-BE49-F238E27FC236}">
                <a16:creationId xmlns:a16="http://schemas.microsoft.com/office/drawing/2014/main" id="{7414CDC8-891F-AC1F-F010-56DAA320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84" name="Rectangle 93">
            <a:extLst>
              <a:ext uri="{FF2B5EF4-FFF2-40B4-BE49-F238E27FC236}">
                <a16:creationId xmlns:a16="http://schemas.microsoft.com/office/drawing/2014/main" id="{65092CEB-D420-BC2C-158C-8A2A5969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5" name="Rectangle 94">
            <a:extLst>
              <a:ext uri="{FF2B5EF4-FFF2-40B4-BE49-F238E27FC236}">
                <a16:creationId xmlns:a16="http://schemas.microsoft.com/office/drawing/2014/main" id="{A2566722-45FA-AD4D-E721-D2E31E3C0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96">
            <a:extLst>
              <a:ext uri="{FF2B5EF4-FFF2-40B4-BE49-F238E27FC236}">
                <a16:creationId xmlns:a16="http://schemas.microsoft.com/office/drawing/2014/main" id="{D7A10A04-33CB-7C2E-E791-4EFB08EF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98">
            <a:extLst>
              <a:ext uri="{FF2B5EF4-FFF2-40B4-BE49-F238E27FC236}">
                <a16:creationId xmlns:a16="http://schemas.microsoft.com/office/drawing/2014/main" id="{B151FAE1-AF48-1EFD-CB28-EC6EDCBF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99">
            <a:extLst>
              <a:ext uri="{FF2B5EF4-FFF2-40B4-BE49-F238E27FC236}">
                <a16:creationId xmlns:a16="http://schemas.microsoft.com/office/drawing/2014/main" id="{C818B9DE-F42D-3C39-CF1D-C6BE7BA1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101">
            <a:extLst>
              <a:ext uri="{FF2B5EF4-FFF2-40B4-BE49-F238E27FC236}">
                <a16:creationId xmlns:a16="http://schemas.microsoft.com/office/drawing/2014/main" id="{A187F021-EC4A-6D16-B8FE-12FBF712B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103">
            <a:extLst>
              <a:ext uri="{FF2B5EF4-FFF2-40B4-BE49-F238E27FC236}">
                <a16:creationId xmlns:a16="http://schemas.microsoft.com/office/drawing/2014/main" id="{D754E391-1AE6-7541-E637-03810388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1" name="Rectangle 105">
            <a:extLst>
              <a:ext uri="{FF2B5EF4-FFF2-40B4-BE49-F238E27FC236}">
                <a16:creationId xmlns:a16="http://schemas.microsoft.com/office/drawing/2014/main" id="{5EAC0559-A382-461B-4C25-4049D657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846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6138" algn="l"/>
              </a:tabLs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6138" algn="l"/>
              </a:tabLs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61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06">
            <a:extLst>
              <a:ext uri="{FF2B5EF4-FFF2-40B4-BE49-F238E27FC236}">
                <a16:creationId xmlns:a16="http://schemas.microsoft.com/office/drawing/2014/main" id="{69CFF8FE-19C7-9A29-A58B-52364B0E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755" y="730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9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89538" algn="l"/>
              </a:tabLs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895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108">
            <a:extLst>
              <a:ext uri="{FF2B5EF4-FFF2-40B4-BE49-F238E27FC236}">
                <a16:creationId xmlns:a16="http://schemas.microsoft.com/office/drawing/2014/main" id="{09953A67-384F-C574-ECAD-9BFC894D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110">
            <a:extLst>
              <a:ext uri="{FF2B5EF4-FFF2-40B4-BE49-F238E27FC236}">
                <a16:creationId xmlns:a16="http://schemas.microsoft.com/office/drawing/2014/main" id="{8F96A61B-4867-7062-5497-17ECEFD4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16">
            <a:extLst>
              <a:ext uri="{FF2B5EF4-FFF2-40B4-BE49-F238E27FC236}">
                <a16:creationId xmlns:a16="http://schemas.microsoft.com/office/drawing/2014/main" id="{C5521778-4F0F-2380-9405-93968D78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FCFE96-925B-AE68-F37B-6557CB7E8166}"/>
              </a:ext>
            </a:extLst>
          </p:cNvPr>
          <p:cNvCxnSpPr>
            <a:cxnSpLocks/>
          </p:cNvCxnSpPr>
          <p:nvPr/>
        </p:nvCxnSpPr>
        <p:spPr>
          <a:xfrm flipV="1">
            <a:off x="5231130" y="3558246"/>
            <a:ext cx="867576" cy="23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2D75499-83D9-4E35-52B0-5E7A989904F9}"/>
              </a:ext>
            </a:extLst>
          </p:cNvPr>
          <p:cNvCxnSpPr>
            <a:stCxn id="78" idx="3"/>
            <a:endCxn id="64" idx="1"/>
          </p:cNvCxnSpPr>
          <p:nvPr/>
        </p:nvCxnSpPr>
        <p:spPr>
          <a:xfrm flipV="1">
            <a:off x="5112861" y="4643867"/>
            <a:ext cx="887671" cy="46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075B3C7-A422-8317-B033-37D9ED79D6A3}"/>
              </a:ext>
            </a:extLst>
          </p:cNvPr>
          <p:cNvCxnSpPr>
            <a:stCxn id="77" idx="0"/>
            <a:endCxn id="64" idx="2"/>
          </p:cNvCxnSpPr>
          <p:nvPr/>
        </p:nvCxnSpPr>
        <p:spPr>
          <a:xfrm flipV="1">
            <a:off x="5718751" y="4952636"/>
            <a:ext cx="1058862" cy="665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4B89A9-559F-1C5D-8028-A135B7141E83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6777613" y="4951295"/>
            <a:ext cx="823429" cy="673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18F9A02-562B-64D1-D16A-3D4FCB5F117D}"/>
              </a:ext>
            </a:extLst>
          </p:cNvPr>
          <p:cNvCxnSpPr>
            <a:stCxn id="64" idx="3"/>
            <a:endCxn id="75" idx="1"/>
          </p:cNvCxnSpPr>
          <p:nvPr/>
        </p:nvCxnSpPr>
        <p:spPr>
          <a:xfrm>
            <a:off x="7554694" y="4643867"/>
            <a:ext cx="751105" cy="53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1AD8C8-16AE-AF27-A6C2-1E091914500D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3618426" y="1644589"/>
            <a:ext cx="1" cy="43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345450C-0F8B-DCA8-D12F-0BAB9B263F52}"/>
              </a:ext>
            </a:extLst>
          </p:cNvPr>
          <p:cNvSpPr txBox="1"/>
          <p:nvPr/>
        </p:nvSpPr>
        <p:spPr>
          <a:xfrm>
            <a:off x="3939400" y="93079"/>
            <a:ext cx="546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295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4400" b="1" i="0" u="none" strike="noStrik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Technologies used</a:t>
            </a:r>
            <a:br>
              <a:rPr lang="en-IN" sz="3600" b="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3600" dirty="0">
                <a:latin typeface="Calibri"/>
                <a:ea typeface="Calibri"/>
                <a:cs typeface="Calibri"/>
                <a:sym typeface="Calibri"/>
              </a:rPr>
            </a:b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System-Windows 11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IDE-V.S.Code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610"/>
              <a:buFont typeface="Arial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2">
            <a:extLst>
              <a:ext uri="{FF2B5EF4-FFF2-40B4-BE49-F238E27FC236}">
                <a16:creationId xmlns:a16="http://schemas.microsoft.com/office/drawing/2014/main" id="{F5DB28AC-6774-1A13-71B6-BDFA2CD0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324" y="1620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E5A717C9-AF72-B20F-0A50-06D6F8EB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806570"/>
            <a:ext cx="33147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54">
            <a:extLst>
              <a:ext uri="{FF2B5EF4-FFF2-40B4-BE49-F238E27FC236}">
                <a16:creationId xmlns:a16="http://schemas.microsoft.com/office/drawing/2014/main" id="{B6110272-C2C6-8598-A77F-2E4F10CA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726" y="6192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B404F046-B84C-46E5-6A33-48C31D44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149" y="114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ADC3A662-73E7-7C12-F0DF-C7D1D046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1647543"/>
            <a:ext cx="3394075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8">
            <a:extLst>
              <a:ext uri="{FF2B5EF4-FFF2-40B4-BE49-F238E27FC236}">
                <a16:creationId xmlns:a16="http://schemas.microsoft.com/office/drawing/2014/main" id="{32F7F73D-189B-544C-5E47-C48BD899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149" y="16030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AC1D02D5-8C55-2173-A005-4DB5A049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747" y="2019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id="{C0791FA9-E5E3-6CC0-8CC9-B88D43B7A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2538601"/>
            <a:ext cx="3394075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862EF525-E853-26FD-2019-7BE81FEF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747" y="24538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94303F52-3C8D-DBA8-F61B-017D933D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149" y="2911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BBA8BDCE-5B95-740E-F458-EB9C19FB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3412683"/>
            <a:ext cx="3394075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Home, about, order,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collection, review, logout pages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6">
            <a:extLst>
              <a:ext uri="{FF2B5EF4-FFF2-40B4-BE49-F238E27FC236}">
                <a16:creationId xmlns:a16="http://schemas.microsoft.com/office/drawing/2014/main" id="{60AA3DBC-16E7-AA7E-1CCA-7251967B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149" y="33782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327FAA3A-E957-E0B4-0903-DC7B51247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4323031"/>
            <a:ext cx="3394075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to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different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D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ell, Hp, Acer, Lenovo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4309CB10-7EAA-D129-E631-0F69B7A5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5210457"/>
            <a:ext cx="3394075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order send successfully then come back to home page.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03ABB411-BE03-DF17-EE7A-3E7D72E6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24" y="6107354"/>
            <a:ext cx="3394075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38C522-66A5-F923-D22A-04A314D0AB0F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6454574" y="1378070"/>
            <a:ext cx="0" cy="2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2D6876E-D4EF-7E3D-D362-2715EAA2FABB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>
            <a:off x="6494262" y="2265081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A7828E9-D48C-3C9F-C6A3-951452DB2365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>
            <a:off x="6494262" y="3156139"/>
            <a:ext cx="0" cy="25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ABAF8B9-097F-6F8A-5286-6759084AC805}"/>
              </a:ext>
            </a:extLst>
          </p:cNvPr>
          <p:cNvCxnSpPr>
            <a:stCxn id="75" idx="2"/>
            <a:endCxn id="77" idx="0"/>
          </p:cNvCxnSpPr>
          <p:nvPr/>
        </p:nvCxnSpPr>
        <p:spPr>
          <a:xfrm>
            <a:off x="6494262" y="4030221"/>
            <a:ext cx="0" cy="29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68C724-8AC5-03D3-861C-7FF6F4978DCD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6494262" y="4940569"/>
            <a:ext cx="0" cy="2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A9829CE-15A8-6434-C456-D271939F884D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6494262" y="5827995"/>
            <a:ext cx="0" cy="2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E2442AE-3970-A91B-CE14-CC8E8E7FEEEF}"/>
              </a:ext>
            </a:extLst>
          </p:cNvPr>
          <p:cNvSpPr txBox="1"/>
          <p:nvPr/>
        </p:nvSpPr>
        <p:spPr>
          <a:xfrm>
            <a:off x="3689149" y="-47924"/>
            <a:ext cx="550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742709855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587</Words>
  <Application>Microsoft Office PowerPoint</Application>
  <PresentationFormat>Widescreen</PresentationFormat>
  <Paragraphs>113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Wingdings</vt:lpstr>
      <vt:lpstr>Arial</vt:lpstr>
      <vt:lpstr>Corbel</vt:lpstr>
      <vt:lpstr>Times New Roman</vt:lpstr>
      <vt:lpstr>Parallax</vt:lpstr>
      <vt:lpstr>E-Laptop System  </vt:lpstr>
      <vt:lpstr>PowerPoint Presentation</vt:lpstr>
      <vt:lpstr>Index</vt:lpstr>
      <vt:lpstr>Introduction</vt:lpstr>
      <vt:lpstr>Problem Statement</vt:lpstr>
      <vt:lpstr>Advantages</vt:lpstr>
      <vt:lpstr>PowerPoint Presentation</vt:lpstr>
      <vt:lpstr>Technologies used  </vt:lpstr>
      <vt:lpstr>PowerPoint Presentation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E-Nursery System</dc:title>
  <dc:creator>Aditi Kumari</dc:creator>
  <cp:lastModifiedBy>Poonam Mohite</cp:lastModifiedBy>
  <cp:revision>5</cp:revision>
  <dcterms:created xsi:type="dcterms:W3CDTF">2023-02-28T18:03:31Z</dcterms:created>
  <dcterms:modified xsi:type="dcterms:W3CDTF">2023-10-23T05:37:39Z</dcterms:modified>
</cp:coreProperties>
</file>