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3" r:id="rId3"/>
    <p:sldId id="264" r:id="rId4"/>
    <p:sldId id="265" r:id="rId5"/>
    <p:sldId id="266" r:id="rId6"/>
    <p:sldId id="257" r:id="rId7"/>
    <p:sldId id="267" r:id="rId8"/>
    <p:sldId id="271" r:id="rId9"/>
    <p:sldId id="268" r:id="rId10"/>
    <p:sldId id="269" r:id="rId11"/>
    <p:sldId id="258" r:id="rId12"/>
    <p:sldId id="27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rbel" panose="020B05030202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Ihc+9pG/7F5CESDAlbtwZypYl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ED4C03-15BB-41D5-A011-2E59CE617496}" v="4" dt="2023-05-15T04:08:04.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nam Mohite" userId="b7c9dfccc962fcf2" providerId="LiveId" clId="{DDED4C03-15BB-41D5-A011-2E59CE617496}"/>
    <pc:docChg chg="undo custSel modSld">
      <pc:chgData name="Poonam Mohite" userId="b7c9dfccc962fcf2" providerId="LiveId" clId="{DDED4C03-15BB-41D5-A011-2E59CE617496}" dt="2023-05-12T05:59:38.869" v="65" actId="27636"/>
      <pc:docMkLst>
        <pc:docMk/>
      </pc:docMkLst>
      <pc:sldChg chg="modSp mod">
        <pc:chgData name="Poonam Mohite" userId="b7c9dfccc962fcf2" providerId="LiveId" clId="{DDED4C03-15BB-41D5-A011-2E59CE617496}" dt="2023-05-12T05:54:43.856" v="57" actId="255"/>
        <pc:sldMkLst>
          <pc:docMk/>
          <pc:sldMk cId="0" sldId="257"/>
        </pc:sldMkLst>
        <pc:spChg chg="mod">
          <ac:chgData name="Poonam Mohite" userId="b7c9dfccc962fcf2" providerId="LiveId" clId="{DDED4C03-15BB-41D5-A011-2E59CE617496}" dt="2023-05-12T05:54:43.856" v="57" actId="255"/>
          <ac:spMkLst>
            <pc:docMk/>
            <pc:sldMk cId="0" sldId="257"/>
            <ac:spMk id="149" creationId="{00000000-0000-0000-0000-000000000000}"/>
          </ac:spMkLst>
        </pc:spChg>
      </pc:sldChg>
      <pc:sldChg chg="modSp mod">
        <pc:chgData name="Poonam Mohite" userId="b7c9dfccc962fcf2" providerId="LiveId" clId="{DDED4C03-15BB-41D5-A011-2E59CE617496}" dt="2023-05-12T05:59:38.869" v="65" actId="27636"/>
        <pc:sldMkLst>
          <pc:docMk/>
          <pc:sldMk cId="0" sldId="258"/>
        </pc:sldMkLst>
        <pc:spChg chg="mod">
          <ac:chgData name="Poonam Mohite" userId="b7c9dfccc962fcf2" providerId="LiveId" clId="{DDED4C03-15BB-41D5-A011-2E59CE617496}" dt="2023-05-12T05:59:38.869" v="65" actId="27636"/>
          <ac:spMkLst>
            <pc:docMk/>
            <pc:sldMk cId="0" sldId="258"/>
            <ac:spMk id="155" creationId="{00000000-0000-0000-0000-000000000000}"/>
          </ac:spMkLst>
        </pc:spChg>
      </pc:sldChg>
      <pc:sldChg chg="delSp modSp mod">
        <pc:chgData name="Poonam Mohite" userId="b7c9dfccc962fcf2" providerId="LiveId" clId="{DDED4C03-15BB-41D5-A011-2E59CE617496}" dt="2023-05-12T05:56:50.464" v="63" actId="14100"/>
        <pc:sldMkLst>
          <pc:docMk/>
          <pc:sldMk cId="2429507646" sldId="267"/>
        </pc:sldMkLst>
        <pc:spChg chg="del">
          <ac:chgData name="Poonam Mohite" userId="b7c9dfccc962fcf2" providerId="LiveId" clId="{DDED4C03-15BB-41D5-A011-2E59CE617496}" dt="2023-05-12T05:54:53.795" v="58" actId="21"/>
          <ac:spMkLst>
            <pc:docMk/>
            <pc:sldMk cId="2429507646" sldId="267"/>
            <ac:spMk id="54" creationId="{A1FE3164-C0C9-9D66-82A0-D740FA31DC5A}"/>
          </ac:spMkLst>
        </pc:spChg>
        <pc:spChg chg="mod">
          <ac:chgData name="Poonam Mohite" userId="b7c9dfccc962fcf2" providerId="LiveId" clId="{DDED4C03-15BB-41D5-A011-2E59CE617496}" dt="2023-05-12T05:39:13.436" v="5" actId="255"/>
          <ac:spMkLst>
            <pc:docMk/>
            <pc:sldMk cId="2429507646" sldId="267"/>
            <ac:spMk id="58" creationId="{C5B38C36-333B-1797-76CF-374675D22B49}"/>
          </ac:spMkLst>
        </pc:spChg>
        <pc:spChg chg="mod">
          <ac:chgData name="Poonam Mohite" userId="b7c9dfccc962fcf2" providerId="LiveId" clId="{DDED4C03-15BB-41D5-A011-2E59CE617496}" dt="2023-05-12T05:46:24.001" v="30" actId="255"/>
          <ac:spMkLst>
            <pc:docMk/>
            <pc:sldMk cId="2429507646" sldId="267"/>
            <ac:spMk id="59" creationId="{FABBF76B-E907-A165-00A4-BC3C7E991F30}"/>
          </ac:spMkLst>
        </pc:spChg>
        <pc:spChg chg="mod">
          <ac:chgData name="Poonam Mohite" userId="b7c9dfccc962fcf2" providerId="LiveId" clId="{DDED4C03-15BB-41D5-A011-2E59CE617496}" dt="2023-05-12T05:40:02.319" v="11" actId="2711"/>
          <ac:spMkLst>
            <pc:docMk/>
            <pc:sldMk cId="2429507646" sldId="267"/>
            <ac:spMk id="60" creationId="{0AA7D07D-AEEC-EAD6-C3CA-45EB4F2A7F7F}"/>
          </ac:spMkLst>
        </pc:spChg>
        <pc:spChg chg="mod">
          <ac:chgData name="Poonam Mohite" userId="b7c9dfccc962fcf2" providerId="LiveId" clId="{DDED4C03-15BB-41D5-A011-2E59CE617496}" dt="2023-05-12T05:39:38.488" v="9" actId="255"/>
          <ac:spMkLst>
            <pc:docMk/>
            <pc:sldMk cId="2429507646" sldId="267"/>
            <ac:spMk id="61" creationId="{448F145A-EFAC-C9E2-35CA-2E27F3947635}"/>
          </ac:spMkLst>
        </pc:spChg>
        <pc:spChg chg="mod">
          <ac:chgData name="Poonam Mohite" userId="b7c9dfccc962fcf2" providerId="LiveId" clId="{DDED4C03-15BB-41D5-A011-2E59CE617496}" dt="2023-05-12T05:39:25.082" v="7" actId="2711"/>
          <ac:spMkLst>
            <pc:docMk/>
            <pc:sldMk cId="2429507646" sldId="267"/>
            <ac:spMk id="62" creationId="{B5C1AE79-75A1-54A4-BC24-2BF153CDDBA2}"/>
          </ac:spMkLst>
        </pc:spChg>
        <pc:spChg chg="mod">
          <ac:chgData name="Poonam Mohite" userId="b7c9dfccc962fcf2" providerId="LiveId" clId="{DDED4C03-15BB-41D5-A011-2E59CE617496}" dt="2023-05-12T05:40:16.956" v="13" actId="255"/>
          <ac:spMkLst>
            <pc:docMk/>
            <pc:sldMk cId="2429507646" sldId="267"/>
            <ac:spMk id="63" creationId="{9C6F5E53-F07D-C396-5008-3B04345B84FF}"/>
          </ac:spMkLst>
        </pc:spChg>
        <pc:spChg chg="mod">
          <ac:chgData name="Poonam Mohite" userId="b7c9dfccc962fcf2" providerId="LiveId" clId="{DDED4C03-15BB-41D5-A011-2E59CE617496}" dt="2023-05-12T05:44:10.707" v="19" actId="255"/>
          <ac:spMkLst>
            <pc:docMk/>
            <pc:sldMk cId="2429507646" sldId="267"/>
            <ac:spMk id="64" creationId="{E1F6C8FC-8B99-7634-92D4-6C0E0EE73B02}"/>
          </ac:spMkLst>
        </pc:spChg>
        <pc:spChg chg="mod">
          <ac:chgData name="Poonam Mohite" userId="b7c9dfccc962fcf2" providerId="LiveId" clId="{DDED4C03-15BB-41D5-A011-2E59CE617496}" dt="2023-05-12T05:40:40.767" v="17" actId="2711"/>
          <ac:spMkLst>
            <pc:docMk/>
            <pc:sldMk cId="2429507646" sldId="267"/>
            <ac:spMk id="65" creationId="{C59F9C43-52A8-E244-618F-EC56477063A4}"/>
          </ac:spMkLst>
        </pc:spChg>
        <pc:spChg chg="mod">
          <ac:chgData name="Poonam Mohite" userId="b7c9dfccc962fcf2" providerId="LiveId" clId="{DDED4C03-15BB-41D5-A011-2E59CE617496}" dt="2023-05-12T05:40:25.566" v="15" actId="2711"/>
          <ac:spMkLst>
            <pc:docMk/>
            <pc:sldMk cId="2429507646" sldId="267"/>
            <ac:spMk id="66" creationId="{95A013AB-5C9B-47EF-B4E7-3D216404D227}"/>
          </ac:spMkLst>
        </pc:spChg>
        <pc:spChg chg="mod">
          <ac:chgData name="Poonam Mohite" userId="b7c9dfccc962fcf2" providerId="LiveId" clId="{DDED4C03-15BB-41D5-A011-2E59CE617496}" dt="2023-05-12T05:46:04.671" v="27" actId="255"/>
          <ac:spMkLst>
            <pc:docMk/>
            <pc:sldMk cId="2429507646" sldId="267"/>
            <ac:spMk id="75" creationId="{03D32304-9DE5-3F8B-C067-3515F3584173}"/>
          </ac:spMkLst>
        </pc:spChg>
        <pc:spChg chg="mod">
          <ac:chgData name="Poonam Mohite" userId="b7c9dfccc962fcf2" providerId="LiveId" clId="{DDED4C03-15BB-41D5-A011-2E59CE617496}" dt="2023-05-12T05:45:50.941" v="25" actId="255"/>
          <ac:spMkLst>
            <pc:docMk/>
            <pc:sldMk cId="2429507646" sldId="267"/>
            <ac:spMk id="76" creationId="{B9654E72-609E-5428-8CFE-47BEEB2EA041}"/>
          </ac:spMkLst>
        </pc:spChg>
        <pc:spChg chg="mod">
          <ac:chgData name="Poonam Mohite" userId="b7c9dfccc962fcf2" providerId="LiveId" clId="{DDED4C03-15BB-41D5-A011-2E59CE617496}" dt="2023-05-12T05:44:36.625" v="23" actId="2711"/>
          <ac:spMkLst>
            <pc:docMk/>
            <pc:sldMk cId="2429507646" sldId="267"/>
            <ac:spMk id="77" creationId="{81E189D9-7DB8-42C6-D24D-33C045E7C315}"/>
          </ac:spMkLst>
        </pc:spChg>
        <pc:spChg chg="mod">
          <ac:chgData name="Poonam Mohite" userId="b7c9dfccc962fcf2" providerId="LiveId" clId="{DDED4C03-15BB-41D5-A011-2E59CE617496}" dt="2023-05-12T05:44:25.313" v="21" actId="255"/>
          <ac:spMkLst>
            <pc:docMk/>
            <pc:sldMk cId="2429507646" sldId="267"/>
            <ac:spMk id="78" creationId="{52CD9951-EF25-82C8-2273-D6CF4C65BB79}"/>
          </ac:spMkLst>
        </pc:spChg>
        <pc:spChg chg="mod">
          <ac:chgData name="Poonam Mohite" userId="b7c9dfccc962fcf2" providerId="LiveId" clId="{DDED4C03-15BB-41D5-A011-2E59CE617496}" dt="2023-05-12T05:53:51.060" v="55" actId="2711"/>
          <ac:spMkLst>
            <pc:docMk/>
            <pc:sldMk cId="2429507646" sldId="267"/>
            <ac:spMk id="123" creationId="{0345450C-0F8B-DCA8-D12F-0BAB9B263F52}"/>
          </ac:spMkLst>
        </pc:spChg>
        <pc:cxnChg chg="del">
          <ac:chgData name="Poonam Mohite" userId="b7c9dfccc962fcf2" providerId="LiveId" clId="{DDED4C03-15BB-41D5-A011-2E59CE617496}" dt="2023-05-12T05:55:16.314" v="62" actId="21"/>
          <ac:cxnSpMkLst>
            <pc:docMk/>
            <pc:sldMk cId="2429507646" sldId="267"/>
            <ac:cxnSpMk id="79" creationId="{B41B37C0-D2F9-D5E7-251A-625B26FB4303}"/>
          </ac:cxnSpMkLst>
        </pc:cxnChg>
        <pc:cxnChg chg="del">
          <ac:chgData name="Poonam Mohite" userId="b7c9dfccc962fcf2" providerId="LiveId" clId="{DDED4C03-15BB-41D5-A011-2E59CE617496}" dt="2023-05-12T05:55:12.600" v="61" actId="21"/>
          <ac:cxnSpMkLst>
            <pc:docMk/>
            <pc:sldMk cId="2429507646" sldId="267"/>
            <ac:cxnSpMk id="80" creationId="{72B8D0D1-D69A-5C82-B9BB-5FD03A00513C}"/>
          </ac:cxnSpMkLst>
        </pc:cxnChg>
        <pc:cxnChg chg="del">
          <ac:chgData name="Poonam Mohite" userId="b7c9dfccc962fcf2" providerId="LiveId" clId="{DDED4C03-15BB-41D5-A011-2E59CE617496}" dt="2023-05-12T05:54:58.220" v="59" actId="21"/>
          <ac:cxnSpMkLst>
            <pc:docMk/>
            <pc:sldMk cId="2429507646" sldId="267"/>
            <ac:cxnSpMk id="81" creationId="{2E0B1EFC-6FCB-334D-074D-4F2A3751F2A6}"/>
          </ac:cxnSpMkLst>
        </pc:cxnChg>
        <pc:cxnChg chg="del">
          <ac:chgData name="Poonam Mohite" userId="b7c9dfccc962fcf2" providerId="LiveId" clId="{DDED4C03-15BB-41D5-A011-2E59CE617496}" dt="2023-05-12T05:55:08.921" v="60" actId="21"/>
          <ac:cxnSpMkLst>
            <pc:docMk/>
            <pc:sldMk cId="2429507646" sldId="267"/>
            <ac:cxnSpMk id="82" creationId="{BE70911C-C3B8-548E-27A3-6C8A129A0BF4}"/>
          </ac:cxnSpMkLst>
        </pc:cxnChg>
        <pc:cxnChg chg="mod">
          <ac:chgData name="Poonam Mohite" userId="b7c9dfccc962fcf2" providerId="LiveId" clId="{DDED4C03-15BB-41D5-A011-2E59CE617496}" dt="2023-05-12T05:56:50.464" v="63" actId="14100"/>
          <ac:cxnSpMkLst>
            <pc:docMk/>
            <pc:sldMk cId="2429507646" sldId="267"/>
            <ac:cxnSpMk id="108" creationId="{784B89A9-559F-1C5D-8028-A135B7141E83}"/>
          </ac:cxnSpMkLst>
        </pc:cxnChg>
      </pc:sldChg>
      <pc:sldChg chg="modSp mod">
        <pc:chgData name="Poonam Mohite" userId="b7c9dfccc962fcf2" providerId="LiveId" clId="{DDED4C03-15BB-41D5-A011-2E59CE617496}" dt="2023-05-12T05:48:28.181" v="49" actId="1036"/>
        <pc:sldMkLst>
          <pc:docMk/>
          <pc:sldMk cId="3742709855" sldId="268"/>
        </pc:sldMkLst>
        <pc:spChg chg="mod">
          <ac:chgData name="Poonam Mohite" userId="b7c9dfccc962fcf2" providerId="LiveId" clId="{DDED4C03-15BB-41D5-A011-2E59CE617496}" dt="2023-05-12T05:46:46.594" v="31" actId="2711"/>
          <ac:spMkLst>
            <pc:docMk/>
            <pc:sldMk cId="3742709855" sldId="268"/>
            <ac:spMk id="66" creationId="{E5A717C9-AF72-B20F-0A50-06D6F8EB5B48}"/>
          </ac:spMkLst>
        </pc:spChg>
        <pc:spChg chg="mod">
          <ac:chgData name="Poonam Mohite" userId="b7c9dfccc962fcf2" providerId="LiveId" clId="{DDED4C03-15BB-41D5-A011-2E59CE617496}" dt="2023-05-12T05:38:40.161" v="3" actId="2711"/>
          <ac:spMkLst>
            <pc:docMk/>
            <pc:sldMk cId="3742709855" sldId="268"/>
            <ac:spMk id="69" creationId="{ADC3A662-73E7-7C12-F0DF-C7D1D046008B}"/>
          </ac:spMkLst>
        </pc:spChg>
        <pc:spChg chg="mod">
          <ac:chgData name="Poonam Mohite" userId="b7c9dfccc962fcf2" providerId="LiveId" clId="{DDED4C03-15BB-41D5-A011-2E59CE617496}" dt="2023-05-12T05:47:02.177" v="33" actId="255"/>
          <ac:spMkLst>
            <pc:docMk/>
            <pc:sldMk cId="3742709855" sldId="268"/>
            <ac:spMk id="72" creationId="{C0791FA9-E5E3-6CC0-8CC9-B88D43B7A573}"/>
          </ac:spMkLst>
        </pc:spChg>
        <pc:spChg chg="mod">
          <ac:chgData name="Poonam Mohite" userId="b7c9dfccc962fcf2" providerId="LiveId" clId="{DDED4C03-15BB-41D5-A011-2E59CE617496}" dt="2023-05-12T05:47:22.283" v="36" actId="20577"/>
          <ac:spMkLst>
            <pc:docMk/>
            <pc:sldMk cId="3742709855" sldId="268"/>
            <ac:spMk id="75" creationId="{BBA8BDCE-5B95-740E-F458-EB9C19FB1145}"/>
          </ac:spMkLst>
        </pc:spChg>
        <pc:spChg chg="mod">
          <ac:chgData name="Poonam Mohite" userId="b7c9dfccc962fcf2" providerId="LiveId" clId="{DDED4C03-15BB-41D5-A011-2E59CE617496}" dt="2023-05-12T05:48:28.181" v="49" actId="1036"/>
          <ac:spMkLst>
            <pc:docMk/>
            <pc:sldMk cId="3742709855" sldId="268"/>
            <ac:spMk id="76" creationId="{60AA3DBC-16E7-AA7E-1CCA-7251967BAD06}"/>
          </ac:spMkLst>
        </pc:spChg>
        <pc:spChg chg="mod">
          <ac:chgData name="Poonam Mohite" userId="b7c9dfccc962fcf2" providerId="LiveId" clId="{DDED4C03-15BB-41D5-A011-2E59CE617496}" dt="2023-05-12T05:47:49.701" v="41" actId="20577"/>
          <ac:spMkLst>
            <pc:docMk/>
            <pc:sldMk cId="3742709855" sldId="268"/>
            <ac:spMk id="77" creationId="{327FAA3A-E957-E0B4-0903-DC7B51247007}"/>
          </ac:spMkLst>
        </pc:spChg>
        <pc:spChg chg="mod">
          <ac:chgData name="Poonam Mohite" userId="b7c9dfccc962fcf2" providerId="LiveId" clId="{DDED4C03-15BB-41D5-A011-2E59CE617496}" dt="2023-05-12T05:48:12.424" v="46" actId="20577"/>
          <ac:spMkLst>
            <pc:docMk/>
            <pc:sldMk cId="3742709855" sldId="268"/>
            <ac:spMk id="78" creationId="{4309CB10-7EAA-D129-E631-0F69B7A5866B}"/>
          </ac:spMkLst>
        </pc:spChg>
        <pc:spChg chg="mod">
          <ac:chgData name="Poonam Mohite" userId="b7c9dfccc962fcf2" providerId="LiveId" clId="{DDED4C03-15BB-41D5-A011-2E59CE617496}" dt="2023-05-12T05:48:24.966" v="48" actId="2711"/>
          <ac:spMkLst>
            <pc:docMk/>
            <pc:sldMk cId="3742709855" sldId="268"/>
            <ac:spMk id="79" creationId="{03ABB411-BE03-DF17-EE7A-3E7D72E6EA06}"/>
          </ac:spMkLst>
        </pc:spChg>
      </pc:sldChg>
      <pc:sldChg chg="modSp mod">
        <pc:chgData name="Poonam Mohite" userId="b7c9dfccc962fcf2" providerId="LiveId" clId="{DDED4C03-15BB-41D5-A011-2E59CE617496}" dt="2023-05-12T05:53:51.280" v="56" actId="20577"/>
        <pc:sldMkLst>
          <pc:docMk/>
          <pc:sldMk cId="2875010585" sldId="270"/>
        </pc:sldMkLst>
        <pc:spChg chg="mod">
          <ac:chgData name="Poonam Mohite" userId="b7c9dfccc962fcf2" providerId="LiveId" clId="{DDED4C03-15BB-41D5-A011-2E59CE617496}" dt="2023-05-12T05:53:51.280" v="56" actId="20577"/>
          <ac:spMkLst>
            <pc:docMk/>
            <pc:sldMk cId="2875010585" sldId="270"/>
            <ac:spMk id="3" creationId="{D2F04904-1139-E6F9-053A-CB545DE047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9"/>
          <p:cNvGrpSpPr/>
          <p:nvPr/>
        </p:nvGrpSpPr>
        <p:grpSpPr>
          <a:xfrm>
            <a:off x="546100" y="-4763"/>
            <a:ext cx="5014912" cy="6862763"/>
            <a:chOff x="2928938" y="-4763"/>
            <a:chExt cx="5014912" cy="6862763"/>
          </a:xfrm>
        </p:grpSpPr>
        <p:sp>
          <p:nvSpPr>
            <p:cNvPr id="20" name="Google Shape;20;p9"/>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9"/>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9"/>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9"/>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5E0D0E"/>
            </a:solidFill>
            <a:ln>
              <a:noFill/>
            </a:ln>
          </p:spPr>
        </p:sp>
        <p:sp>
          <p:nvSpPr>
            <p:cNvPr id="24" name="Google Shape;24;p9"/>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8D1415"/>
            </a:solidFill>
            <a:ln>
              <a:noFill/>
            </a:ln>
          </p:spPr>
        </p:sp>
        <p:sp>
          <p:nvSpPr>
            <p:cNvPr id="25" name="Google Shape;25;p9"/>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9"/>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0"/>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i="0" u="none" strike="noStrike" cap="none">
                <a:solidFill>
                  <a:schemeClr val="dk1"/>
                </a:solidFill>
                <a:latin typeface="Corbel"/>
                <a:ea typeface="Corbel"/>
                <a:cs typeface="Corbel"/>
                <a:sym typeface="Corbel"/>
              </a:rPr>
              <a:t>“</a:t>
            </a:r>
            <a:endParaRPr/>
          </a:p>
        </p:txBody>
      </p:sp>
      <p:sp>
        <p:nvSpPr>
          <p:cNvPr id="97" name="Google Shape;97;p20"/>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i="0" u="none" strike="noStrike" cap="none">
                <a:solidFill>
                  <a:schemeClr val="dk1"/>
                </a:solidFill>
                <a:latin typeface="Corbel"/>
                <a:ea typeface="Corbel"/>
                <a:cs typeface="Corbel"/>
                <a:sym typeface="Corbel"/>
              </a:rPr>
              <a:t>”</a:t>
            </a:r>
            <a:endParaRPr/>
          </a:p>
        </p:txBody>
      </p:sp>
      <p:sp>
        <p:nvSpPr>
          <p:cNvPr id="98" name="Google Shape;98;p20"/>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0"/>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2"/>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i="0" u="none" strike="noStrike" cap="none">
                <a:solidFill>
                  <a:schemeClr val="dk1"/>
                </a:solidFill>
                <a:latin typeface="Corbel"/>
                <a:ea typeface="Corbel"/>
                <a:cs typeface="Corbel"/>
                <a:sym typeface="Corbel"/>
              </a:rPr>
              <a:t>“</a:t>
            </a:r>
            <a:endParaRPr/>
          </a:p>
        </p:txBody>
      </p:sp>
      <p:sp>
        <p:nvSpPr>
          <p:cNvPr id="112" name="Google Shape;112;p22"/>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i="0" u="none" strike="noStrike" cap="none">
                <a:solidFill>
                  <a:schemeClr val="dk1"/>
                </a:solidFill>
                <a:latin typeface="Corbel"/>
                <a:ea typeface="Corbel"/>
                <a:cs typeface="Corbel"/>
                <a:sym typeface="Corbel"/>
              </a:rPr>
              <a:t>”</a:t>
            </a:r>
            <a:endParaRPr/>
          </a:p>
        </p:txBody>
      </p:sp>
      <p:sp>
        <p:nvSpPr>
          <p:cNvPr id="113" name="Google Shape;113;p22"/>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2"/>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3"/>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4" name="Google Shape;44;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0" name="Google Shape;50;p13"/>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1" name="Google Shape;51;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D1415"/>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7" name="Google Shape;57;p14"/>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8" name="Google Shape;58;p14"/>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D1415"/>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9" name="Google Shape;59;p14"/>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0" name="Google Shape;6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6"/>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7"/>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8"/>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grpSp>
        <p:nvGrpSpPr>
          <p:cNvPr id="6" name="Google Shape;6;p8"/>
          <p:cNvGrpSpPr/>
          <p:nvPr/>
        </p:nvGrpSpPr>
        <p:grpSpPr>
          <a:xfrm>
            <a:off x="150812" y="0"/>
            <a:ext cx="2436813" cy="6858001"/>
            <a:chOff x="1320800" y="0"/>
            <a:chExt cx="2436813" cy="6858001"/>
          </a:xfrm>
        </p:grpSpPr>
        <p:sp>
          <p:nvSpPr>
            <p:cNvPr id="7" name="Google Shape;7;p8"/>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8"/>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8"/>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8"/>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5E0D0E"/>
            </a:solidFill>
            <a:ln>
              <a:noFill/>
            </a:ln>
          </p:spPr>
        </p:sp>
        <p:sp>
          <p:nvSpPr>
            <p:cNvPr id="11" name="Google Shape;11;p8"/>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8D1415"/>
            </a:solidFill>
            <a:ln>
              <a:noFill/>
            </a:ln>
          </p:spPr>
        </p:sp>
        <p:sp>
          <p:nvSpPr>
            <p:cNvPr id="12" name="Google Shape;12;p8"/>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8"/>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8D14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4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4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4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2820246" y="1252249"/>
            <a:ext cx="8574622" cy="2616199"/>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alibri"/>
              <a:buNone/>
            </a:pPr>
            <a:r>
              <a:rPr lang="en-IN" sz="7200" b="1" dirty="0">
                <a:latin typeface="Times New Roman" panose="02020603050405020304" pitchFamily="18" charset="0"/>
                <a:ea typeface="Calibri"/>
                <a:cs typeface="Times New Roman" panose="02020603050405020304" pitchFamily="18" charset="0"/>
                <a:sym typeface="Calibri"/>
              </a:rPr>
              <a:t>E-Nursery System</a:t>
            </a:r>
            <a:br>
              <a:rPr lang="en-IN" sz="3200" b="0" dirty="0">
                <a:latin typeface="Calibri"/>
                <a:ea typeface="Calibri"/>
                <a:cs typeface="Calibri"/>
                <a:sym typeface="Calibri"/>
              </a:rPr>
            </a:br>
            <a:br>
              <a:rPr lang="en-IN" sz="3200" dirty="0">
                <a:latin typeface="Calibri"/>
                <a:ea typeface="Calibri"/>
                <a:cs typeface="Calibri"/>
                <a:sym typeface="Calibri"/>
              </a:rPr>
            </a:br>
            <a:endParaRPr sz="3200" dirty="0">
              <a:latin typeface="Calibri"/>
              <a:ea typeface="Calibri"/>
              <a:cs typeface="Calibri"/>
              <a:sym typeface="Calibri"/>
            </a:endParaRPr>
          </a:p>
        </p:txBody>
      </p:sp>
      <p:sp>
        <p:nvSpPr>
          <p:cNvPr id="143" name="Google Shape;143;p1"/>
          <p:cNvSpPr txBox="1">
            <a:spLocks noGrp="1"/>
          </p:cNvSpPr>
          <p:nvPr>
            <p:ph type="subTitle" idx="1"/>
          </p:nvPr>
        </p:nvSpPr>
        <p:spPr>
          <a:xfrm>
            <a:off x="3613734" y="3661971"/>
            <a:ext cx="6987645" cy="138853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4640"/>
              <a:buNone/>
            </a:pPr>
            <a:r>
              <a:rPr lang="en-IN" sz="3200" dirty="0">
                <a:latin typeface="Times New Roman" panose="02020603050405020304" pitchFamily="18" charset="0"/>
                <a:ea typeface="Calibri"/>
                <a:cs typeface="Times New Roman" panose="02020603050405020304" pitchFamily="18" charset="0"/>
                <a:sym typeface="Calibri"/>
              </a:rPr>
              <a:t>By:-Mohite Punam Nanasaheb</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0389-ABBA-2584-26A5-81AD0C5327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A3DF0C08-E431-1D46-FE22-69C0F503E4DB}"/>
              </a:ext>
            </a:extLst>
          </p:cNvPr>
          <p:cNvSpPr>
            <a:spLocks noGrp="1"/>
          </p:cNvSpPr>
          <p:nvPr>
            <p:ph type="body" idx="1"/>
          </p:nvPr>
        </p:nvSpPr>
        <p:spPr>
          <a:xfrm>
            <a:off x="1484310" y="2187615"/>
            <a:ext cx="10018713" cy="3603585"/>
          </a:xfrm>
        </p:spPr>
        <p:txBody>
          <a:bodyPr/>
          <a:lstStyle/>
          <a:p>
            <a:pPr algn="just">
              <a:tabLst>
                <a:tab pos="3276600" algn="l"/>
              </a:tabLst>
            </a:pPr>
            <a:r>
              <a:rPr lang="en-US" sz="1800" dirty="0">
                <a:solidFill>
                  <a:srgbClr val="333333"/>
                </a:solidFill>
                <a:effectLst/>
                <a:latin typeface="Times New Roman" panose="02020603050405020304" pitchFamily="18"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E-Nursery System is an online nursery store website, that provides a platform to buy plants, plants.</a:t>
            </a:r>
          </a:p>
          <a:p>
            <a:pPr algn="just">
              <a:tabLst>
                <a:tab pos="32766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offers all the required features to the users that let them buy, rate, and read comments on all the products that are available in the store. </a:t>
            </a:r>
          </a:p>
          <a:p>
            <a:pPr algn="just">
              <a:tabLst>
                <a:tab pos="32766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description of each product is available to soothe the selection. Hence, Users can compare prices and can follow planting tips that promote gardening. </a:t>
            </a:r>
          </a:p>
          <a:p>
            <a:pPr algn="just">
              <a:tabLst>
                <a:tab pos="32766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future work of this project is to improve various categories.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276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system can guarantee to keep the records are safe and privacy which is stored in the database. It converts unstructured data into structured data and sorted format.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4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b="1" dirty="0">
                <a:latin typeface="Times New Roman" panose="02020603050405020304" pitchFamily="18" charset="0"/>
                <a:ea typeface="Calibri"/>
                <a:cs typeface="Times New Roman" panose="02020603050405020304" pitchFamily="18" charset="0"/>
                <a:sym typeface="Calibri"/>
              </a:rPr>
              <a:t>Reference</a:t>
            </a:r>
            <a:endParaRPr dirty="0">
              <a:latin typeface="Times New Roman" panose="02020603050405020304" pitchFamily="18" charset="0"/>
              <a:cs typeface="Times New Roman" panose="02020603050405020304" pitchFamily="18" charset="0"/>
            </a:endParaRPr>
          </a:p>
        </p:txBody>
      </p:sp>
      <p:sp>
        <p:nvSpPr>
          <p:cNvPr id="155" name="Google Shape;155;p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fontScale="77500" lnSpcReduction="20000"/>
          </a:bodyPr>
          <a:lstStyle/>
          <a:p>
            <a:pPr algn="just">
              <a:tabLst>
                <a:tab pos="34290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Krishnan, P.R., Kaila, R.K., Mewari, J.C. and Roy, M.M. (2014) Plant Nursery Management and Plant Nursery Management: Principles and Practices, Central Arid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4290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4290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2. Kumar. N., (1997) Introduction to Horticulture. Raja Lakshmi Publications, 28/5 – 693,Vepamoodu Junction, Nagercoil. Pp.: 15.47- 15.50.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4290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4290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Landis, T.D., Tinos, R.W., McDonald, S.E., and Barnett, J.P. (1994) Nursery Planning, Development and Management. Vol. 1, the container tree nursery manual. Agriculture Handbook 674. Washington, DC, USA: US Department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 indent="0" algn="just">
              <a:buNone/>
              <a:tabLst>
                <a:tab pos="34290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4290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4. Www. The free dictionary -com/business. copyright (c)2011 Retrieved 2011-09-15</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 indent="0" algn="just">
              <a:buNone/>
              <a:tabLst>
                <a:tab pos="3429000" algn="l"/>
              </a:tabLst>
            </a:pPr>
            <a:endParaRPr lang="en-IN"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F04904-1139-E6F9-053A-CB545DE047BB}"/>
              </a:ext>
            </a:extLst>
          </p:cNvPr>
          <p:cNvSpPr>
            <a:spLocks noGrp="1"/>
          </p:cNvSpPr>
          <p:nvPr>
            <p:ph type="body" idx="1"/>
          </p:nvPr>
        </p:nvSpPr>
        <p:spPr>
          <a:xfrm>
            <a:off x="1380138" y="1578978"/>
            <a:ext cx="10018713" cy="3124201"/>
          </a:xfrm>
        </p:spPr>
        <p:txBody>
          <a:bodyPr>
            <a:normAutofit/>
          </a:bodyPr>
          <a:lstStyle/>
          <a:p>
            <a:pPr marL="62865" indent="0" algn="ctr">
              <a:buNone/>
            </a:pPr>
            <a:r>
              <a:rPr lang="en-IN" sz="96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87501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riddhi Online Portal">
            <a:extLst>
              <a:ext uri="{FF2B5EF4-FFF2-40B4-BE49-F238E27FC236}">
                <a16:creationId xmlns:a16="http://schemas.microsoft.com/office/drawing/2014/main" id="{7FE9DAA7-EF81-1C2B-800D-EBB3CAFE4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948" y="609600"/>
            <a:ext cx="2497395" cy="1700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655B53-1187-6588-A0DE-FA91CC46E8F9}"/>
              </a:ext>
            </a:extLst>
          </p:cNvPr>
          <p:cNvSpPr txBox="1"/>
          <p:nvPr/>
        </p:nvSpPr>
        <p:spPr>
          <a:xfrm>
            <a:off x="2143433" y="2694039"/>
            <a:ext cx="8465574" cy="4739759"/>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SVPM’s COLLEGE OF ENGINEERING,</a:t>
            </a:r>
          </a:p>
          <a:p>
            <a:pPr algn="ctr"/>
            <a:r>
              <a:rPr lang="en-US" sz="1800" b="1" spc="5"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DEPARTMENT</a:t>
            </a:r>
            <a:r>
              <a:rPr lang="en-US" sz="1800" b="1" spc="-15"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OF</a:t>
            </a:r>
            <a:r>
              <a:rPr lang="en-US" sz="1800" b="1" spc="-1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COMPUTER</a:t>
            </a:r>
            <a:r>
              <a:rPr lang="en-US" sz="1800" b="1" spc="-5"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ENGINEERING</a:t>
            </a:r>
          </a:p>
          <a:p>
            <a:pPr algn="ctr"/>
            <a:r>
              <a:rPr lang="en-US" sz="1800" dirty="0">
                <a:solidFill>
                  <a:srgbClr val="000009"/>
                </a:solidFill>
                <a:effectLst/>
                <a:latin typeface="Times New Roman" panose="02020603050405020304" pitchFamily="18" charset="0"/>
                <a:ea typeface="Times New Roman" panose="02020603050405020304" pitchFamily="18" charset="0"/>
              </a:rPr>
              <a:t>Academic</a:t>
            </a:r>
            <a:r>
              <a:rPr lang="en-US" sz="1800" spc="5" dirty="0">
                <a:solidFill>
                  <a:srgbClr val="000009"/>
                </a:solidFill>
                <a:effectLst/>
                <a:latin typeface="Times New Roman" panose="02020603050405020304" pitchFamily="18" charset="0"/>
                <a:ea typeface="Times New Roman" panose="02020603050405020304" pitchFamily="18" charset="0"/>
              </a:rPr>
              <a:t> </a:t>
            </a:r>
            <a:r>
              <a:rPr lang="en-US" sz="1800" dirty="0">
                <a:solidFill>
                  <a:srgbClr val="000009"/>
                </a:solidFill>
                <a:effectLst/>
                <a:latin typeface="Times New Roman" panose="02020603050405020304" pitchFamily="18" charset="0"/>
                <a:ea typeface="Times New Roman" panose="02020603050405020304" pitchFamily="18" charset="0"/>
              </a:rPr>
              <a:t>Year</a:t>
            </a:r>
            <a:r>
              <a:rPr lang="en-US" sz="1800" spc="10" dirty="0">
                <a:solidFill>
                  <a:srgbClr val="000009"/>
                </a:solidFill>
                <a:effectLst/>
                <a:latin typeface="Times New Roman" panose="02020603050405020304" pitchFamily="18" charset="0"/>
                <a:ea typeface="Times New Roman" panose="02020603050405020304" pitchFamily="18" charset="0"/>
              </a:rPr>
              <a:t> </a:t>
            </a:r>
            <a:r>
              <a:rPr lang="en-US" sz="1800" dirty="0">
                <a:solidFill>
                  <a:srgbClr val="000009"/>
                </a:solidFill>
                <a:effectLst/>
                <a:latin typeface="Times New Roman" panose="02020603050405020304" pitchFamily="18" charset="0"/>
                <a:ea typeface="Times New Roman" panose="02020603050405020304" pitchFamily="18" charset="0"/>
              </a:rPr>
              <a:t>–(2022-2023) Sem- II</a:t>
            </a:r>
          </a:p>
          <a:p>
            <a:pPr algn="ctr"/>
            <a:endParaRPr lang="en-US" sz="1800" dirty="0">
              <a:solidFill>
                <a:srgbClr val="000009"/>
              </a:solidFill>
              <a:effectLst/>
              <a:latin typeface="Times New Roman" panose="02020603050405020304" pitchFamily="18" charset="0"/>
              <a:ea typeface="Times New Roman" panose="02020603050405020304" pitchFamily="18" charset="0"/>
            </a:endParaRPr>
          </a:p>
          <a:p>
            <a:pPr algn="ctr"/>
            <a:r>
              <a:rPr lang="en-US" sz="1800" b="1" dirty="0">
                <a:solidFill>
                  <a:srgbClr val="000009"/>
                </a:solidFill>
                <a:latin typeface="Times New Roman" panose="02020603050405020304" pitchFamily="18" charset="0"/>
                <a:ea typeface="Times New Roman" panose="02020603050405020304" pitchFamily="18" charset="0"/>
              </a:rPr>
              <a:t>Sub-Internship</a:t>
            </a:r>
          </a:p>
          <a:p>
            <a:pPr algn="ctr"/>
            <a:r>
              <a:rPr lang="en-US" sz="1800" dirty="0">
                <a:solidFill>
                  <a:srgbClr val="000009"/>
                </a:solidFill>
                <a:effectLst/>
                <a:latin typeface="Times New Roman" panose="02020603050405020304" pitchFamily="18" charset="0"/>
                <a:ea typeface="Times New Roman" panose="02020603050405020304" pitchFamily="18" charset="0"/>
              </a:rPr>
              <a:t>Presentation on</a:t>
            </a:r>
            <a:endParaRPr lang="en-IN" sz="1800" dirty="0">
              <a:solidFill>
                <a:srgbClr val="000009"/>
              </a:solidFill>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Calibri" panose="020F0502020204030204" pitchFamily="34" charset="0"/>
              </a:rPr>
              <a:t>E-Nursery System</a:t>
            </a:r>
          </a:p>
          <a:p>
            <a:pPr algn="ctr"/>
            <a:endParaRPr lang="en-US" sz="1800" b="1" dirty="0">
              <a:effectLst/>
              <a:latin typeface="Times New Roman" panose="02020603050405020304" pitchFamily="18" charset="0"/>
              <a:ea typeface="Calibri" panose="020F0502020204030204" pitchFamily="34" charset="0"/>
            </a:endParaRPr>
          </a:p>
          <a:p>
            <a:pPr algn="ctr"/>
            <a:r>
              <a:rPr lang="en-US" sz="1800" dirty="0">
                <a:latin typeface="Times New Roman" panose="02020603050405020304" pitchFamily="18" charset="0"/>
                <a:ea typeface="Calibri" panose="020F0502020204030204" pitchFamily="34" charset="0"/>
              </a:rPr>
              <a:t>Guide Name-</a:t>
            </a:r>
            <a:r>
              <a:rPr lang="en-US" sz="1800" dirty="0" err="1">
                <a:latin typeface="Times New Roman" panose="02020603050405020304" pitchFamily="18" charset="0"/>
                <a:ea typeface="Calibri" panose="020F0502020204030204" pitchFamily="34" charset="0"/>
              </a:rPr>
              <a:t>Prof.R.K.Taware</a:t>
            </a:r>
            <a:endParaRPr lang="en-US" sz="1800" dirty="0">
              <a:latin typeface="Times New Roman" panose="02020603050405020304" pitchFamily="18" charset="0"/>
              <a:ea typeface="Calibri" panose="020F0502020204030204" pitchFamily="34" charset="0"/>
            </a:endParaRPr>
          </a:p>
          <a:p>
            <a:pPr algn="ctr"/>
            <a:endParaRPr lang="en-US" sz="1800" dirty="0">
              <a:latin typeface="Times New Roman" panose="02020603050405020304" pitchFamily="18" charset="0"/>
              <a:ea typeface="Calibri" panose="020F0502020204030204" pitchFamily="34" charset="0"/>
            </a:endParaRPr>
          </a:p>
          <a:p>
            <a:pPr algn="ctr"/>
            <a:r>
              <a:rPr lang="en-US" sz="1800" dirty="0">
                <a:latin typeface="Times New Roman" panose="02020603050405020304" pitchFamily="18" charset="0"/>
                <a:ea typeface="Calibri" panose="020F0502020204030204" pitchFamily="34" charset="0"/>
              </a:rPr>
              <a:t>Presented by</a:t>
            </a:r>
          </a:p>
          <a:p>
            <a:pPr algn="ctr"/>
            <a:r>
              <a:rPr lang="en-US" sz="1800" b="1" dirty="0">
                <a:latin typeface="Times New Roman" panose="02020603050405020304" pitchFamily="18" charset="0"/>
                <a:ea typeface="Calibri" panose="020F0502020204030204" pitchFamily="34" charset="0"/>
              </a:rPr>
              <a:t>Mohite </a:t>
            </a:r>
            <a:r>
              <a:rPr lang="en-US" sz="1800" b="1" dirty="0" err="1">
                <a:latin typeface="Times New Roman" panose="02020603050405020304" pitchFamily="18" charset="0"/>
                <a:ea typeface="Calibri" panose="020F0502020204030204" pitchFamily="34" charset="0"/>
              </a:rPr>
              <a:t>Punam</a:t>
            </a:r>
            <a:r>
              <a:rPr lang="en-US" sz="1800" b="1" dirty="0">
                <a:latin typeface="Times New Roman" panose="02020603050405020304" pitchFamily="18" charset="0"/>
                <a:ea typeface="Calibri" panose="020F0502020204030204" pitchFamily="34" charset="0"/>
              </a:rPr>
              <a:t> </a:t>
            </a:r>
            <a:r>
              <a:rPr lang="en-US" sz="1800" b="1" dirty="0" err="1">
                <a:latin typeface="Times New Roman" panose="02020603050405020304" pitchFamily="18" charset="0"/>
                <a:ea typeface="Calibri" panose="020F0502020204030204" pitchFamily="34" charset="0"/>
              </a:rPr>
              <a:t>Nanasaheb</a:t>
            </a:r>
            <a:endParaRPr lang="en-US" sz="1800" b="1" dirty="0">
              <a:latin typeface="Times New Roman" panose="02020603050405020304" pitchFamily="18" charset="0"/>
              <a:ea typeface="Calibri" panose="020F0502020204030204" pitchFamily="34" charset="0"/>
            </a:endParaRPr>
          </a:p>
          <a:p>
            <a:pPr algn="ctr"/>
            <a:r>
              <a:rPr lang="en-US" sz="1800" b="1" dirty="0">
                <a:latin typeface="Times New Roman" panose="02020603050405020304" pitchFamily="18" charset="0"/>
                <a:ea typeface="Calibri" panose="020F0502020204030204" pitchFamily="34" charset="0"/>
              </a:rPr>
              <a:t>Roll No-349</a:t>
            </a:r>
          </a:p>
          <a:p>
            <a:pPr algn="ctr"/>
            <a:endParaRPr lang="en-US" sz="1800" b="1" dirty="0">
              <a:latin typeface="Times New Roman" panose="02020603050405020304" pitchFamily="18" charset="0"/>
              <a:ea typeface="Calibri" panose="020F0502020204030204" pitchFamily="34" charset="0"/>
            </a:endParaRPr>
          </a:p>
          <a:p>
            <a:pPr algn="ctr"/>
            <a:endParaRPr lang="en-US" sz="1800" b="1" dirty="0">
              <a:latin typeface="Times New Roman" panose="02020603050405020304" pitchFamily="18" charset="0"/>
              <a:ea typeface="Calibri" panose="020F0502020204030204" pitchFamily="34" charset="0"/>
            </a:endParaRPr>
          </a:p>
          <a:p>
            <a:pPr algn="ct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0013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83BC-7069-F86B-70B8-5E2EE98C0CA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206617FF-ECD6-0159-E845-C3A72D04D2EE}"/>
              </a:ext>
            </a:extLst>
          </p:cNvPr>
          <p:cNvSpPr txBox="1"/>
          <p:nvPr/>
        </p:nvSpPr>
        <p:spPr>
          <a:xfrm>
            <a:off x="2349910" y="2271252"/>
            <a:ext cx="8003458" cy="2985433"/>
          </a:xfrm>
          <a:prstGeom prst="rect">
            <a:avLst/>
          </a:prstGeom>
          <a:noFill/>
        </p:spPr>
        <p:txBody>
          <a:bodyPr wrap="square" rtlCol="0">
            <a:spAutoFit/>
          </a:bodyPr>
          <a:lstStyle/>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Technologies Used</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Architecture</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Advantages</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Algorithm</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Reference</a:t>
            </a: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12942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DAD7-C8B2-2F53-49BA-42AD56AC985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AD2DD8CE-1055-1AC0-13B3-A68211CC186E}"/>
              </a:ext>
            </a:extLst>
          </p:cNvPr>
          <p:cNvSpPr>
            <a:spLocks noGrp="1"/>
          </p:cNvSpPr>
          <p:nvPr>
            <p:ph type="body" idx="1"/>
          </p:nvPr>
        </p:nvSpPr>
        <p:spPr>
          <a:xfrm>
            <a:off x="1651819" y="2666999"/>
            <a:ext cx="9851204" cy="2652253"/>
          </a:xfrm>
        </p:spPr>
        <p:txBody>
          <a:bodyPr/>
          <a:lstStyle/>
          <a:p>
            <a:pPr marL="62865" indent="0">
              <a:buNone/>
            </a:pPr>
            <a:r>
              <a:rPr lang="en-US" sz="1800" dirty="0">
                <a:solidFill>
                  <a:srgbClr val="333333"/>
                </a:solidFill>
                <a:latin typeface="Times New Roman" panose="02020603050405020304" pitchFamily="18" charset="0"/>
                <a:ea typeface="Calibri" panose="020F0502020204030204" pitchFamily="34" charset="0"/>
              </a:rPr>
              <a:t>	</a:t>
            </a:r>
            <a:r>
              <a:rPr lang="en-US" sz="2000" kern="0" dirty="0">
                <a:solidFill>
                  <a:srgbClr val="000000"/>
                </a:solidFill>
                <a:effectLst/>
                <a:latin typeface="Times New Roman" panose="02020603050405020304" pitchFamily="18" charset="0"/>
                <a:ea typeface="Calibri" panose="020F0502020204030204" pitchFamily="34" charset="0"/>
              </a:rPr>
              <a:t>Online Nursery Store overcomes lots of challenges when compared to an offline store. A separate website for plants and their accessories helps users to view various kinds of products. It offers all the required features to the users that let them buy, rate, and read comments on all the products that are available in the store</a:t>
            </a:r>
            <a:endParaRPr lang="en-IN" sz="2000" dirty="0"/>
          </a:p>
        </p:txBody>
      </p:sp>
    </p:spTree>
    <p:extLst>
      <p:ext uri="{BB962C8B-B14F-4D97-AF65-F5344CB8AC3E}">
        <p14:creationId xmlns:p14="http://schemas.microsoft.com/office/powerpoint/2010/main" val="123230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160-BC28-12C7-FC0A-731853D84B9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6B4C1345-D8CE-4D1D-7005-67682EF0784E}"/>
              </a:ext>
            </a:extLst>
          </p:cNvPr>
          <p:cNvSpPr>
            <a:spLocks noGrp="1"/>
          </p:cNvSpPr>
          <p:nvPr>
            <p:ph type="body" idx="1"/>
          </p:nvPr>
        </p:nvSpPr>
        <p:spPr>
          <a:xfrm>
            <a:off x="1484310" y="2667000"/>
            <a:ext cx="10018713" cy="2721078"/>
          </a:xfrm>
        </p:spPr>
        <p:txBody>
          <a:bodyPr/>
          <a:lstStyle/>
          <a:p>
            <a:pPr marL="62865" indent="0" algn="just">
              <a:buNone/>
            </a:pPr>
            <a:r>
              <a:rPr lang="en-US" sz="1800" kern="0" dirty="0">
                <a:solidFill>
                  <a:srgbClr val="333333"/>
                </a:solidFill>
                <a:effectLst/>
                <a:latin typeface="Times New Roman" panose="02020603050405020304" pitchFamily="18" charset="0"/>
                <a:ea typeface="Calibri" panose="020F0502020204030204" pitchFamily="34" charset="0"/>
              </a:rPr>
              <a:t>           </a:t>
            </a:r>
            <a:r>
              <a:rPr lang="en-US" sz="2000" kern="0" dirty="0">
                <a:solidFill>
                  <a:srgbClr val="333333"/>
                </a:solidFill>
                <a:effectLst/>
                <a:latin typeface="Times New Roman" panose="02020603050405020304" pitchFamily="18" charset="0"/>
                <a:ea typeface="Calibri" panose="020F0502020204030204" pitchFamily="34" charset="0"/>
              </a:rPr>
              <a:t>Many people want to buy plants and are directly concerned with the nursery store. But sometimes people do not know specific information about certain plants and the seller does not have technical skills. Build an online nursery store website so that users can compare prices, view descriptions, and read reviews to a product that helps the users for a pleasant shopping experience</a:t>
            </a:r>
            <a:endParaRPr lang="en-IN" sz="2000" dirty="0"/>
          </a:p>
        </p:txBody>
      </p:sp>
    </p:spTree>
    <p:extLst>
      <p:ext uri="{BB962C8B-B14F-4D97-AF65-F5344CB8AC3E}">
        <p14:creationId xmlns:p14="http://schemas.microsoft.com/office/powerpoint/2010/main" val="19965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600"/>
              <a:buFont typeface="Calibri"/>
              <a:buNone/>
            </a:pPr>
            <a:r>
              <a:rPr lang="en-IN" sz="4400" b="1" i="0" u="none" strike="noStrike" dirty="0">
                <a:latin typeface="Times New Roman" panose="02020603050405020304" pitchFamily="18" charset="0"/>
                <a:ea typeface="Calibri"/>
                <a:cs typeface="Times New Roman" panose="02020603050405020304" pitchFamily="18" charset="0"/>
                <a:sym typeface="Calibri"/>
              </a:rPr>
              <a:t>Technologies used</a:t>
            </a:r>
            <a:br>
              <a:rPr lang="en-IN" sz="3600" b="0" dirty="0">
                <a:latin typeface="Calibri"/>
                <a:ea typeface="Calibri"/>
                <a:cs typeface="Calibri"/>
                <a:sym typeface="Calibri"/>
              </a:rPr>
            </a:br>
            <a:br>
              <a:rPr lang="en-IN" sz="3600" dirty="0">
                <a:latin typeface="Calibri"/>
                <a:ea typeface="Calibri"/>
                <a:cs typeface="Calibri"/>
                <a:sym typeface="Calibri"/>
              </a:rPr>
            </a:br>
            <a:endParaRPr sz="3600" dirty="0">
              <a:latin typeface="Calibri"/>
              <a:ea typeface="Calibri"/>
              <a:cs typeface="Calibri"/>
              <a:sym typeface="Calibri"/>
            </a:endParaRPr>
          </a:p>
        </p:txBody>
      </p:sp>
      <p:sp>
        <p:nvSpPr>
          <p:cNvPr id="149" name="Google Shape;149;p2"/>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610"/>
              <a:buFont typeface="Arial"/>
              <a:buChar char="•"/>
            </a:pPr>
            <a:r>
              <a:rPr lang="en-IN" sz="2000" dirty="0">
                <a:latin typeface="Times New Roman" panose="02020603050405020304" pitchFamily="18" charset="0"/>
                <a:cs typeface="Times New Roman" panose="02020603050405020304" pitchFamily="18" charset="0"/>
              </a:rPr>
              <a:t>Operating System-Windows 11</a:t>
            </a:r>
          </a:p>
          <a:p>
            <a:pPr marL="285750" lvl="0" indent="-285750" algn="l" rtl="0">
              <a:spcBef>
                <a:spcPts val="0"/>
              </a:spcBef>
              <a:spcAft>
                <a:spcPts val="0"/>
              </a:spcAft>
              <a:buSzPts val="2610"/>
              <a:buFont typeface="Arial"/>
              <a:buChar char="•"/>
            </a:pPr>
            <a:r>
              <a:rPr lang="en-IN" sz="2000" dirty="0">
                <a:latin typeface="Times New Roman" panose="02020603050405020304" pitchFamily="18" charset="0"/>
                <a:cs typeface="Times New Roman" panose="02020603050405020304" pitchFamily="18" charset="0"/>
              </a:rPr>
              <a:t>IDE-V.S.Code</a:t>
            </a:r>
          </a:p>
          <a:p>
            <a:pPr marL="285750" lvl="0" indent="-285750" algn="l" rtl="0">
              <a:spcBef>
                <a:spcPts val="0"/>
              </a:spcBef>
              <a:spcAft>
                <a:spcPts val="0"/>
              </a:spcAft>
              <a:buSzPts val="2610"/>
              <a:buFont typeface="Arial"/>
              <a:buChar char="•"/>
            </a:pPr>
            <a:r>
              <a:rPr lang="en-IN" sz="2000" dirty="0">
                <a:latin typeface="Times New Roman" panose="02020603050405020304" pitchFamily="18" charset="0"/>
                <a:cs typeface="Times New Roman" panose="02020603050405020304" pitchFamily="18" charset="0"/>
              </a:rPr>
              <a:t>Front End-Html,Css,JavaScript</a:t>
            </a:r>
          </a:p>
          <a:p>
            <a:pPr marL="285750" lvl="0" indent="-285750" algn="l" rtl="0">
              <a:spcBef>
                <a:spcPts val="0"/>
              </a:spcBef>
              <a:spcAft>
                <a:spcPts val="0"/>
              </a:spcAft>
              <a:buSzPts val="2610"/>
              <a:buFont typeface="Arial"/>
              <a:buChar char="•"/>
            </a:pPr>
            <a:r>
              <a:rPr lang="en-IN" sz="2000" dirty="0">
                <a:latin typeface="Times New Roman" panose="02020603050405020304" pitchFamily="18" charset="0"/>
                <a:cs typeface="Times New Roman" panose="02020603050405020304" pitchFamily="18" charset="0"/>
              </a:rPr>
              <a:t>Back End-</a:t>
            </a:r>
            <a:r>
              <a:rPr lang="en-IN" sz="2000" dirty="0" err="1">
                <a:latin typeface="Times New Roman" panose="02020603050405020304" pitchFamily="18" charset="0"/>
                <a:cs typeface="Times New Roman" panose="02020603050405020304" pitchFamily="18" charset="0"/>
              </a:rPr>
              <a:t>Php</a:t>
            </a:r>
            <a:endParaRPr lang="en-IN" sz="20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SzPts val="2610"/>
              <a:buFont typeface="Arial"/>
              <a:buChar char="•"/>
            </a:pPr>
            <a:r>
              <a:rPr lang="en-IN" sz="2000" dirty="0">
                <a:latin typeface="Times New Roman" panose="02020603050405020304" pitchFamily="18" charset="0"/>
                <a:cs typeface="Times New Roman" panose="02020603050405020304" pitchFamily="18" charset="0"/>
              </a:rPr>
              <a:t>Database-</a:t>
            </a:r>
            <a:r>
              <a:rPr lang="en-IN" sz="2000" dirty="0" err="1">
                <a:latin typeface="Times New Roman" panose="02020603050405020304" pitchFamily="18" charset="0"/>
                <a:cs typeface="Times New Roman" panose="02020603050405020304" pitchFamily="18" charset="0"/>
              </a:rPr>
              <a:t>MySql</a:t>
            </a:r>
            <a:endParaRPr lang="en-IN" sz="20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SzPts val="2610"/>
              <a:buFont typeface="Arial"/>
              <a:buChar char="•"/>
            </a:pPr>
            <a:r>
              <a:rPr lang="en-IN" sz="2000" dirty="0">
                <a:latin typeface="Times New Roman" panose="02020603050405020304" pitchFamily="18" charset="0"/>
                <a:cs typeface="Times New Roman" panose="02020603050405020304" pitchFamily="18" charset="0"/>
              </a:rPr>
              <a:t>Server-</a:t>
            </a:r>
            <a:r>
              <a:rPr lang="en-IN" sz="2000" dirty="0" err="1">
                <a:latin typeface="Times New Roman" panose="02020603050405020304" pitchFamily="18" charset="0"/>
                <a:cs typeface="Times New Roman" panose="02020603050405020304" pitchFamily="18" charset="0"/>
              </a:rPr>
              <a:t>Xampp</a:t>
            </a:r>
            <a:endParaRPr lang="en-IN" sz="20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SzPts val="2610"/>
              <a:buFont typeface="Arial"/>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155D13D4-441C-A8A7-442C-D3FDA4D540C8}"/>
              </a:ext>
            </a:extLst>
          </p:cNvPr>
          <p:cNvSpPr/>
          <p:nvPr/>
        </p:nvSpPr>
        <p:spPr>
          <a:xfrm>
            <a:off x="5817493" y="2625725"/>
            <a:ext cx="1920240" cy="1097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8" name="Text Box 2">
            <a:extLst>
              <a:ext uri="{FF2B5EF4-FFF2-40B4-BE49-F238E27FC236}">
                <a16:creationId xmlns:a16="http://schemas.microsoft.com/office/drawing/2014/main" id="{C5B38C36-333B-1797-76CF-374675D22B49}"/>
              </a:ext>
            </a:extLst>
          </p:cNvPr>
          <p:cNvSpPr txBox="1">
            <a:spLocks noChangeArrowheads="1"/>
          </p:cNvSpPr>
          <p:nvPr/>
        </p:nvSpPr>
        <p:spPr bwMode="auto">
          <a:xfrm>
            <a:off x="2841345" y="1027052"/>
            <a:ext cx="1554163" cy="6175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Text Box 78">
            <a:extLst>
              <a:ext uri="{FF2B5EF4-FFF2-40B4-BE49-F238E27FC236}">
                <a16:creationId xmlns:a16="http://schemas.microsoft.com/office/drawing/2014/main" id="{FABBF76B-E907-A165-00A4-BC3C7E991F30}"/>
              </a:ext>
            </a:extLst>
          </p:cNvPr>
          <p:cNvSpPr txBox="1">
            <a:spLocks noChangeArrowheads="1"/>
          </p:cNvSpPr>
          <p:nvPr/>
        </p:nvSpPr>
        <p:spPr bwMode="auto">
          <a:xfrm>
            <a:off x="6298687" y="2875055"/>
            <a:ext cx="990600" cy="6397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 name="Text Box 88">
            <a:extLst>
              <a:ext uri="{FF2B5EF4-FFF2-40B4-BE49-F238E27FC236}">
                <a16:creationId xmlns:a16="http://schemas.microsoft.com/office/drawing/2014/main" id="{0AA7D07D-AEEC-EAD6-C3CA-45EB4F2A7F7F}"/>
              </a:ext>
            </a:extLst>
          </p:cNvPr>
          <p:cNvSpPr txBox="1">
            <a:spLocks noChangeArrowheads="1"/>
          </p:cNvSpPr>
          <p:nvPr/>
        </p:nvSpPr>
        <p:spPr bwMode="auto">
          <a:xfrm>
            <a:off x="2841344" y="2081846"/>
            <a:ext cx="1554163"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 name="Text Box 85">
            <a:extLst>
              <a:ext uri="{FF2B5EF4-FFF2-40B4-BE49-F238E27FC236}">
                <a16:creationId xmlns:a16="http://schemas.microsoft.com/office/drawing/2014/main" id="{448F145A-EFAC-C9E2-35CA-2E27F3947635}"/>
              </a:ext>
            </a:extLst>
          </p:cNvPr>
          <p:cNvSpPr txBox="1">
            <a:spLocks noChangeArrowheads="1"/>
          </p:cNvSpPr>
          <p:nvPr/>
        </p:nvSpPr>
        <p:spPr bwMode="auto">
          <a:xfrm>
            <a:off x="7825899" y="1634688"/>
            <a:ext cx="1554163" cy="6175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 name="Text Box 82">
            <a:extLst>
              <a:ext uri="{FF2B5EF4-FFF2-40B4-BE49-F238E27FC236}">
                <a16:creationId xmlns:a16="http://schemas.microsoft.com/office/drawing/2014/main" id="{B5C1AE79-75A1-54A4-BC24-2BF153CDDBA2}"/>
              </a:ext>
            </a:extLst>
          </p:cNvPr>
          <p:cNvSpPr txBox="1">
            <a:spLocks noChangeArrowheads="1"/>
          </p:cNvSpPr>
          <p:nvPr/>
        </p:nvSpPr>
        <p:spPr bwMode="auto">
          <a:xfrm>
            <a:off x="5718751" y="1407932"/>
            <a:ext cx="1554162"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About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 name="Text Box 74">
            <a:extLst>
              <a:ext uri="{FF2B5EF4-FFF2-40B4-BE49-F238E27FC236}">
                <a16:creationId xmlns:a16="http://schemas.microsoft.com/office/drawing/2014/main" id="{9C6F5E53-F07D-C396-5008-3B04345B84FF}"/>
              </a:ext>
            </a:extLst>
          </p:cNvPr>
          <p:cNvSpPr txBox="1">
            <a:spLocks noChangeArrowheads="1"/>
          </p:cNvSpPr>
          <p:nvPr/>
        </p:nvSpPr>
        <p:spPr bwMode="auto">
          <a:xfrm>
            <a:off x="8732520" y="2699384"/>
            <a:ext cx="1554162"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Text Box 61">
            <a:extLst>
              <a:ext uri="{FF2B5EF4-FFF2-40B4-BE49-F238E27FC236}">
                <a16:creationId xmlns:a16="http://schemas.microsoft.com/office/drawing/2014/main" id="{E1F6C8FC-8B99-7634-92D4-6C0E0EE73B02}"/>
              </a:ext>
            </a:extLst>
          </p:cNvPr>
          <p:cNvSpPr txBox="1">
            <a:spLocks noChangeArrowheads="1"/>
          </p:cNvSpPr>
          <p:nvPr/>
        </p:nvSpPr>
        <p:spPr bwMode="auto">
          <a:xfrm>
            <a:off x="6000532" y="4335098"/>
            <a:ext cx="1554162"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Text Box 71">
            <a:extLst>
              <a:ext uri="{FF2B5EF4-FFF2-40B4-BE49-F238E27FC236}">
                <a16:creationId xmlns:a16="http://schemas.microsoft.com/office/drawing/2014/main" id="{C59F9C43-52A8-E244-618F-EC56477063A4}"/>
              </a:ext>
            </a:extLst>
          </p:cNvPr>
          <p:cNvSpPr txBox="1">
            <a:spLocks noChangeArrowheads="1"/>
          </p:cNvSpPr>
          <p:nvPr/>
        </p:nvSpPr>
        <p:spPr bwMode="auto">
          <a:xfrm>
            <a:off x="8161338" y="3767260"/>
            <a:ext cx="1554162" cy="6175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Review</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 name="Text Box 80">
            <a:extLst>
              <a:ext uri="{FF2B5EF4-FFF2-40B4-BE49-F238E27FC236}">
                <a16:creationId xmlns:a16="http://schemas.microsoft.com/office/drawing/2014/main" id="{95A013AB-5C9B-47EF-B4E7-3D216404D227}"/>
              </a:ext>
            </a:extLst>
          </p:cNvPr>
          <p:cNvSpPr txBox="1">
            <a:spLocks noChangeArrowheads="1"/>
          </p:cNvSpPr>
          <p:nvPr/>
        </p:nvSpPr>
        <p:spPr bwMode="auto">
          <a:xfrm>
            <a:off x="3676967" y="3483707"/>
            <a:ext cx="1554163"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Logout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7" name="Straight Connector 66">
            <a:extLst>
              <a:ext uri="{FF2B5EF4-FFF2-40B4-BE49-F238E27FC236}">
                <a16:creationId xmlns:a16="http://schemas.microsoft.com/office/drawing/2014/main" id="{60949F6F-574A-DB7C-0F97-06E182BD9C0E}"/>
              </a:ext>
            </a:extLst>
          </p:cNvPr>
          <p:cNvCxnSpPr/>
          <p:nvPr/>
        </p:nvCxnSpPr>
        <p:spPr>
          <a:xfrm flipV="1">
            <a:off x="6768064" y="2038985"/>
            <a:ext cx="0" cy="586740"/>
          </a:xfrm>
          <a:prstGeom prst="line">
            <a:avLst/>
          </a:prstGeom>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A99D9129-6DBC-EB0A-349B-D307D9DC23DF}"/>
              </a:ext>
            </a:extLst>
          </p:cNvPr>
          <p:cNvCxnSpPr>
            <a:cxnSpLocks/>
            <a:endCxn id="52" idx="2"/>
          </p:cNvCxnSpPr>
          <p:nvPr/>
        </p:nvCxnSpPr>
        <p:spPr>
          <a:xfrm>
            <a:off x="4397328" y="2220893"/>
            <a:ext cx="1420165" cy="95347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7A8A6AB-325C-CB67-3CD8-3096262E5F63}"/>
              </a:ext>
            </a:extLst>
          </p:cNvPr>
          <p:cNvCxnSpPr>
            <a:cxnSpLocks/>
            <a:stCxn id="52" idx="6"/>
          </p:cNvCxnSpPr>
          <p:nvPr/>
        </p:nvCxnSpPr>
        <p:spPr>
          <a:xfrm flipV="1">
            <a:off x="7737733" y="3104852"/>
            <a:ext cx="1017875" cy="69513"/>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4D1F4CF-5C24-C004-1754-EE94BDEE7B2A}"/>
              </a:ext>
            </a:extLst>
          </p:cNvPr>
          <p:cNvCxnSpPr>
            <a:cxnSpLocks/>
          </p:cNvCxnSpPr>
          <p:nvPr/>
        </p:nvCxnSpPr>
        <p:spPr>
          <a:xfrm flipV="1">
            <a:off x="7445126" y="2273874"/>
            <a:ext cx="527031" cy="49404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C68F8932-0B14-7CAA-0484-D44373EF9D92}"/>
              </a:ext>
            </a:extLst>
          </p:cNvPr>
          <p:cNvCxnSpPr>
            <a:cxnSpLocks/>
            <a:stCxn id="66" idx="3"/>
            <a:endCxn id="52" idx="3"/>
          </p:cNvCxnSpPr>
          <p:nvPr/>
        </p:nvCxnSpPr>
        <p:spPr>
          <a:xfrm flipV="1">
            <a:off x="5231130" y="3562312"/>
            <a:ext cx="867576" cy="2301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EF4BB1D-87EB-9422-227D-792680253045}"/>
              </a:ext>
            </a:extLst>
          </p:cNvPr>
          <p:cNvCxnSpPr>
            <a:cxnSpLocks/>
            <a:stCxn id="52" idx="4"/>
            <a:endCxn id="64" idx="0"/>
          </p:cNvCxnSpPr>
          <p:nvPr/>
        </p:nvCxnSpPr>
        <p:spPr>
          <a:xfrm>
            <a:off x="6777613" y="3723005"/>
            <a:ext cx="0" cy="61209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7ED8CA6-0FA9-73B9-4220-55AB88DCD442}"/>
              </a:ext>
            </a:extLst>
          </p:cNvPr>
          <p:cNvCxnSpPr/>
          <p:nvPr/>
        </p:nvCxnSpPr>
        <p:spPr>
          <a:xfrm flipH="1">
            <a:off x="4907280" y="5711825"/>
            <a:ext cx="609600" cy="31242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5193EF55-B08C-47BB-EF68-B5CEE935D335}"/>
              </a:ext>
            </a:extLst>
          </p:cNvPr>
          <p:cNvCxnSpPr/>
          <p:nvPr/>
        </p:nvCxnSpPr>
        <p:spPr>
          <a:xfrm flipH="1" flipV="1">
            <a:off x="7601042" y="3449694"/>
            <a:ext cx="571500" cy="480060"/>
          </a:xfrm>
          <a:prstGeom prst="line">
            <a:avLst/>
          </a:prstGeom>
        </p:spPr>
        <p:style>
          <a:lnRef idx="1">
            <a:schemeClr val="dk1"/>
          </a:lnRef>
          <a:fillRef idx="0">
            <a:schemeClr val="dk1"/>
          </a:fillRef>
          <a:effectRef idx="0">
            <a:schemeClr val="dk1"/>
          </a:effectRef>
          <a:fontRef idx="minor">
            <a:schemeClr val="tx1"/>
          </a:fontRef>
        </p:style>
      </p:cxnSp>
      <p:sp>
        <p:nvSpPr>
          <p:cNvPr id="75" name="Text Box 62">
            <a:extLst>
              <a:ext uri="{FF2B5EF4-FFF2-40B4-BE49-F238E27FC236}">
                <a16:creationId xmlns:a16="http://schemas.microsoft.com/office/drawing/2014/main" id="{03D32304-9DE5-3F8B-C067-3515F3584173}"/>
              </a:ext>
            </a:extLst>
          </p:cNvPr>
          <p:cNvSpPr txBox="1">
            <a:spLocks noChangeArrowheads="1"/>
          </p:cNvSpPr>
          <p:nvPr/>
        </p:nvSpPr>
        <p:spPr bwMode="auto">
          <a:xfrm>
            <a:off x="8305799" y="4867255"/>
            <a:ext cx="1554163"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Vegetables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 Box 66">
            <a:extLst>
              <a:ext uri="{FF2B5EF4-FFF2-40B4-BE49-F238E27FC236}">
                <a16:creationId xmlns:a16="http://schemas.microsoft.com/office/drawing/2014/main" id="{B9654E72-609E-5428-8CFE-47BEEB2EA041}"/>
              </a:ext>
            </a:extLst>
          </p:cNvPr>
          <p:cNvSpPr txBox="1">
            <a:spLocks noChangeArrowheads="1"/>
          </p:cNvSpPr>
          <p:nvPr/>
        </p:nvSpPr>
        <p:spPr bwMode="auto">
          <a:xfrm>
            <a:off x="6823960" y="5625121"/>
            <a:ext cx="1554163" cy="549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Fruits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 name="Text Box 67">
            <a:extLst>
              <a:ext uri="{FF2B5EF4-FFF2-40B4-BE49-F238E27FC236}">
                <a16:creationId xmlns:a16="http://schemas.microsoft.com/office/drawing/2014/main" id="{81E189D9-7DB8-42C6-D24D-33C045E7C315}"/>
              </a:ext>
            </a:extLst>
          </p:cNvPr>
          <p:cNvSpPr txBox="1">
            <a:spLocks noChangeArrowheads="1"/>
          </p:cNvSpPr>
          <p:nvPr/>
        </p:nvSpPr>
        <p:spPr bwMode="auto">
          <a:xfrm>
            <a:off x="4922619" y="5618463"/>
            <a:ext cx="1592263" cy="549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Flowers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Text Box 68">
            <a:extLst>
              <a:ext uri="{FF2B5EF4-FFF2-40B4-BE49-F238E27FC236}">
                <a16:creationId xmlns:a16="http://schemas.microsoft.com/office/drawing/2014/main" id="{52CD9951-EF25-82C8-2273-D6CF4C65BB79}"/>
              </a:ext>
            </a:extLst>
          </p:cNvPr>
          <p:cNvSpPr txBox="1">
            <a:spLocks noChangeArrowheads="1"/>
          </p:cNvSpPr>
          <p:nvPr/>
        </p:nvSpPr>
        <p:spPr bwMode="auto">
          <a:xfrm>
            <a:off x="3558698" y="4800139"/>
            <a:ext cx="1554163"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Medicinal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91">
            <a:extLst>
              <a:ext uri="{FF2B5EF4-FFF2-40B4-BE49-F238E27FC236}">
                <a16:creationId xmlns:a16="http://schemas.microsoft.com/office/drawing/2014/main" id="{7414CDC8-891F-AC1F-F010-56DAA3209665}"/>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84" name="Rectangle 93">
            <a:extLst>
              <a:ext uri="{FF2B5EF4-FFF2-40B4-BE49-F238E27FC236}">
                <a16:creationId xmlns:a16="http://schemas.microsoft.com/office/drawing/2014/main" id="{65092CEB-D420-BC2C-158C-8A2A596957D9}"/>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5" name="Rectangle 94">
            <a:extLst>
              <a:ext uri="{FF2B5EF4-FFF2-40B4-BE49-F238E27FC236}">
                <a16:creationId xmlns:a16="http://schemas.microsoft.com/office/drawing/2014/main" id="{A2566722-45FA-AD4D-E721-D2E31E3C0499}"/>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96">
            <a:extLst>
              <a:ext uri="{FF2B5EF4-FFF2-40B4-BE49-F238E27FC236}">
                <a16:creationId xmlns:a16="http://schemas.microsoft.com/office/drawing/2014/main" id="{D7A10A04-33CB-7C2E-E791-4EFB08EF9898}"/>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98">
            <a:extLst>
              <a:ext uri="{FF2B5EF4-FFF2-40B4-BE49-F238E27FC236}">
                <a16:creationId xmlns:a16="http://schemas.microsoft.com/office/drawing/2014/main" id="{B151FAE1-AF48-1EFD-CB28-EC6EDCBFBF6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8" name="Rectangle 99">
            <a:extLst>
              <a:ext uri="{FF2B5EF4-FFF2-40B4-BE49-F238E27FC236}">
                <a16:creationId xmlns:a16="http://schemas.microsoft.com/office/drawing/2014/main" id="{C818B9DE-F42D-3C39-CF1D-C6BE7BA1C871}"/>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101">
            <a:extLst>
              <a:ext uri="{FF2B5EF4-FFF2-40B4-BE49-F238E27FC236}">
                <a16:creationId xmlns:a16="http://schemas.microsoft.com/office/drawing/2014/main" id="{A187F021-EC4A-6D16-B8FE-12FBF712B60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103">
            <a:extLst>
              <a:ext uri="{FF2B5EF4-FFF2-40B4-BE49-F238E27FC236}">
                <a16:creationId xmlns:a16="http://schemas.microsoft.com/office/drawing/2014/main" id="{D754E391-1AE6-7541-E637-03810388E3F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1" name="Rectangle 105">
            <a:extLst>
              <a:ext uri="{FF2B5EF4-FFF2-40B4-BE49-F238E27FC236}">
                <a16:creationId xmlns:a16="http://schemas.microsoft.com/office/drawing/2014/main" id="{5EAC0559-A382-461B-4C25-4049D6570D7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461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8461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8461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8461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8461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8461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8461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8461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8461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46138" algn="l"/>
              </a:tabLst>
            </a:pPr>
            <a:endPar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46138"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461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106">
            <a:extLst>
              <a:ext uri="{FF2B5EF4-FFF2-40B4-BE49-F238E27FC236}">
                <a16:creationId xmlns:a16="http://schemas.microsoft.com/office/drawing/2014/main" id="{69CFF8FE-19C7-9A29-A58B-52364B0EA582}"/>
              </a:ext>
            </a:extLst>
          </p:cNvPr>
          <p:cNvSpPr>
            <a:spLocks noChangeArrowheads="1"/>
          </p:cNvSpPr>
          <p:nvPr/>
        </p:nvSpPr>
        <p:spPr bwMode="auto">
          <a:xfrm>
            <a:off x="3092755" y="7302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1895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1895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1895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1895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1895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1895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1895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1895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1895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189538"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1895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108">
            <a:extLst>
              <a:ext uri="{FF2B5EF4-FFF2-40B4-BE49-F238E27FC236}">
                <a16:creationId xmlns:a16="http://schemas.microsoft.com/office/drawing/2014/main" id="{09953A67-384F-C574-ECAD-9BFC894D6EBE}"/>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110">
            <a:extLst>
              <a:ext uri="{FF2B5EF4-FFF2-40B4-BE49-F238E27FC236}">
                <a16:creationId xmlns:a16="http://schemas.microsoft.com/office/drawing/2014/main" id="{8F96A61B-4867-7062-5497-17ECEFD484BA}"/>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116">
            <a:extLst>
              <a:ext uri="{FF2B5EF4-FFF2-40B4-BE49-F238E27FC236}">
                <a16:creationId xmlns:a16="http://schemas.microsoft.com/office/drawing/2014/main" id="{C5521778-4F0F-2380-9405-93968D788CC8}"/>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02" name="Straight Connector 101">
            <a:extLst>
              <a:ext uri="{FF2B5EF4-FFF2-40B4-BE49-F238E27FC236}">
                <a16:creationId xmlns:a16="http://schemas.microsoft.com/office/drawing/2014/main" id="{49FCFE96-925B-AE68-F37B-6557CB7E8166}"/>
              </a:ext>
            </a:extLst>
          </p:cNvPr>
          <p:cNvCxnSpPr>
            <a:cxnSpLocks/>
          </p:cNvCxnSpPr>
          <p:nvPr/>
        </p:nvCxnSpPr>
        <p:spPr>
          <a:xfrm flipV="1">
            <a:off x="5231130" y="3558246"/>
            <a:ext cx="867576" cy="23016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2D75499-83D9-4E35-52B0-5E7A989904F9}"/>
              </a:ext>
            </a:extLst>
          </p:cNvPr>
          <p:cNvCxnSpPr>
            <a:stCxn id="78" idx="3"/>
            <a:endCxn id="64" idx="1"/>
          </p:cNvCxnSpPr>
          <p:nvPr/>
        </p:nvCxnSpPr>
        <p:spPr>
          <a:xfrm flipV="1">
            <a:off x="5112861" y="4643867"/>
            <a:ext cx="887671" cy="465041"/>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3075B3C7-A422-8317-B033-37D9ED79D6A3}"/>
              </a:ext>
            </a:extLst>
          </p:cNvPr>
          <p:cNvCxnSpPr>
            <a:stCxn id="77" idx="0"/>
            <a:endCxn id="64" idx="2"/>
          </p:cNvCxnSpPr>
          <p:nvPr/>
        </p:nvCxnSpPr>
        <p:spPr>
          <a:xfrm flipV="1">
            <a:off x="5718751" y="4952636"/>
            <a:ext cx="1058862" cy="665827"/>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784B89A9-559F-1C5D-8028-A135B7141E83}"/>
              </a:ext>
            </a:extLst>
          </p:cNvPr>
          <p:cNvCxnSpPr>
            <a:cxnSpLocks/>
            <a:stCxn id="76" idx="0"/>
          </p:cNvCxnSpPr>
          <p:nvPr/>
        </p:nvCxnSpPr>
        <p:spPr>
          <a:xfrm flipH="1" flipV="1">
            <a:off x="6777613" y="4951295"/>
            <a:ext cx="823429" cy="673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18F9A02-562B-64D1-D16A-3D4FCB5F117D}"/>
              </a:ext>
            </a:extLst>
          </p:cNvPr>
          <p:cNvCxnSpPr>
            <a:stCxn id="64" idx="3"/>
            <a:endCxn id="75" idx="1"/>
          </p:cNvCxnSpPr>
          <p:nvPr/>
        </p:nvCxnSpPr>
        <p:spPr>
          <a:xfrm>
            <a:off x="7554694" y="4643867"/>
            <a:ext cx="751105" cy="532157"/>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21AD8C8-16AE-AF27-A6C2-1E091914500D}"/>
              </a:ext>
            </a:extLst>
          </p:cNvPr>
          <p:cNvCxnSpPr>
            <a:cxnSpLocks/>
            <a:stCxn id="58" idx="2"/>
            <a:endCxn id="60" idx="0"/>
          </p:cNvCxnSpPr>
          <p:nvPr/>
        </p:nvCxnSpPr>
        <p:spPr>
          <a:xfrm flipH="1">
            <a:off x="3618426" y="1644589"/>
            <a:ext cx="1" cy="437257"/>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0345450C-0F8B-DCA8-D12F-0BAB9B263F52}"/>
              </a:ext>
            </a:extLst>
          </p:cNvPr>
          <p:cNvSpPr txBox="1"/>
          <p:nvPr/>
        </p:nvSpPr>
        <p:spPr>
          <a:xfrm>
            <a:off x="3939400" y="93079"/>
            <a:ext cx="5463037" cy="707886"/>
          </a:xfrm>
          <a:prstGeom prst="rect">
            <a:avLst/>
          </a:prstGeom>
          <a:noFill/>
        </p:spPr>
        <p:txBody>
          <a:bodyPr wrap="square" rtlCol="0">
            <a:spAutoFit/>
          </a:bodyPr>
          <a:lstStyle/>
          <a:p>
            <a:pPr algn="ctr"/>
            <a:r>
              <a:rPr lang="en-IN" sz="4000" b="1" dirty="0"/>
              <a:t>Architecture</a:t>
            </a:r>
          </a:p>
        </p:txBody>
      </p:sp>
    </p:spTree>
    <p:extLst>
      <p:ext uri="{BB962C8B-B14F-4D97-AF65-F5344CB8AC3E}">
        <p14:creationId xmlns:p14="http://schemas.microsoft.com/office/powerpoint/2010/main" val="242950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1D07-AFF3-7050-25A1-0DA956EBDAB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3" name="Text Placeholder 2">
            <a:extLst>
              <a:ext uri="{FF2B5EF4-FFF2-40B4-BE49-F238E27FC236}">
                <a16:creationId xmlns:a16="http://schemas.microsoft.com/office/drawing/2014/main" id="{A873C163-1C2F-9B7E-F8F4-4AB3DA84DAA3}"/>
              </a:ext>
            </a:extLst>
          </p:cNvPr>
          <p:cNvSpPr>
            <a:spLocks noGrp="1"/>
          </p:cNvSpPr>
          <p:nvPr>
            <p:ph type="body" idx="1"/>
          </p:nvPr>
        </p:nvSpPr>
        <p:spPr/>
        <p:txBody>
          <a:bodyPr/>
          <a:lstStyle/>
          <a:p>
            <a:pPr algn="l" fontAlgn="base">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Customers can get their plants delivered instead of physically visiting nurseries.</a:t>
            </a:r>
          </a:p>
          <a:p>
            <a:pPr algn="l" fontAlgn="base">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Enables nurseries to automate selling plants online.</a:t>
            </a:r>
          </a:p>
          <a:p>
            <a:pPr algn="l" fontAlgn="base">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Allows Nurseries to accept online payments.</a:t>
            </a:r>
          </a:p>
          <a:p>
            <a:pPr algn="l" fontAlgn="base">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Nursery Management System </a:t>
            </a:r>
            <a:r>
              <a:rPr lang="en-US" sz="2000" i="0" dirty="0">
                <a:solidFill>
                  <a:schemeClr val="tx1"/>
                </a:solidFill>
                <a:effectLst/>
                <a:latin typeface="Times New Roman" panose="02020603050405020304" pitchFamily="18" charset="0"/>
                <a:cs typeface="Times New Roman" panose="02020603050405020304" pitchFamily="18" charset="0"/>
              </a:rPr>
              <a:t>is user-friendly</a:t>
            </a:r>
            <a:r>
              <a:rPr lang="en-US" sz="2000" b="0" i="0"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7513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52">
            <a:extLst>
              <a:ext uri="{FF2B5EF4-FFF2-40B4-BE49-F238E27FC236}">
                <a16:creationId xmlns:a16="http://schemas.microsoft.com/office/drawing/2014/main" id="{F5DB28AC-6774-1A13-71B6-BDFA2CD0F15B}"/>
              </a:ext>
            </a:extLst>
          </p:cNvPr>
          <p:cNvSpPr>
            <a:spLocks noChangeArrowheads="1"/>
          </p:cNvSpPr>
          <p:nvPr/>
        </p:nvSpPr>
        <p:spPr bwMode="auto">
          <a:xfrm>
            <a:off x="3692324" y="1620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6" name="Text Box 2">
            <a:extLst>
              <a:ext uri="{FF2B5EF4-FFF2-40B4-BE49-F238E27FC236}">
                <a16:creationId xmlns:a16="http://schemas.microsoft.com/office/drawing/2014/main" id="{E5A717C9-AF72-B20F-0A50-06D6F8EB5B48}"/>
              </a:ext>
            </a:extLst>
          </p:cNvPr>
          <p:cNvSpPr txBox="1">
            <a:spLocks noChangeArrowheads="1"/>
          </p:cNvSpPr>
          <p:nvPr/>
        </p:nvSpPr>
        <p:spPr bwMode="auto">
          <a:xfrm>
            <a:off x="4797224" y="806570"/>
            <a:ext cx="331470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Start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54">
            <a:extLst>
              <a:ext uri="{FF2B5EF4-FFF2-40B4-BE49-F238E27FC236}">
                <a16:creationId xmlns:a16="http://schemas.microsoft.com/office/drawing/2014/main" id="{B6110272-C2C6-8598-A77F-2E4F10CABC86}"/>
              </a:ext>
            </a:extLst>
          </p:cNvPr>
          <p:cNvSpPr>
            <a:spLocks noChangeArrowheads="1"/>
          </p:cNvSpPr>
          <p:nvPr/>
        </p:nvSpPr>
        <p:spPr bwMode="auto">
          <a:xfrm>
            <a:off x="3599726" y="6192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8" name="Rectangle 56">
            <a:extLst>
              <a:ext uri="{FF2B5EF4-FFF2-40B4-BE49-F238E27FC236}">
                <a16:creationId xmlns:a16="http://schemas.microsoft.com/office/drawing/2014/main" id="{B404F046-B84C-46E5-6A33-48C31D44F274}"/>
              </a:ext>
            </a:extLst>
          </p:cNvPr>
          <p:cNvSpPr>
            <a:spLocks noChangeArrowheads="1"/>
          </p:cNvSpPr>
          <p:nvPr/>
        </p:nvSpPr>
        <p:spPr bwMode="auto">
          <a:xfrm>
            <a:off x="3689149" y="11458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9" name="Text Box 2">
            <a:extLst>
              <a:ext uri="{FF2B5EF4-FFF2-40B4-BE49-F238E27FC236}">
                <a16:creationId xmlns:a16="http://schemas.microsoft.com/office/drawing/2014/main" id="{ADC3A662-73E7-7C12-F0DF-C7D1D046008B}"/>
              </a:ext>
            </a:extLst>
          </p:cNvPr>
          <p:cNvSpPr txBox="1">
            <a:spLocks noChangeArrowheads="1"/>
          </p:cNvSpPr>
          <p:nvPr/>
        </p:nvSpPr>
        <p:spPr bwMode="auto">
          <a:xfrm>
            <a:off x="4797224" y="1647543"/>
            <a:ext cx="339407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Register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58">
            <a:extLst>
              <a:ext uri="{FF2B5EF4-FFF2-40B4-BE49-F238E27FC236}">
                <a16:creationId xmlns:a16="http://schemas.microsoft.com/office/drawing/2014/main" id="{32F7F73D-189B-544C-5E47-C48BD8994673}"/>
              </a:ext>
            </a:extLst>
          </p:cNvPr>
          <p:cNvSpPr>
            <a:spLocks noChangeArrowheads="1"/>
          </p:cNvSpPr>
          <p:nvPr/>
        </p:nvSpPr>
        <p:spPr bwMode="auto">
          <a:xfrm>
            <a:off x="3689149" y="16030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1" name="Rectangle 60">
            <a:extLst>
              <a:ext uri="{FF2B5EF4-FFF2-40B4-BE49-F238E27FC236}">
                <a16:creationId xmlns:a16="http://schemas.microsoft.com/office/drawing/2014/main" id="{AC1D02D5-8C55-2173-A005-4DB5A0497F02}"/>
              </a:ext>
            </a:extLst>
          </p:cNvPr>
          <p:cNvSpPr>
            <a:spLocks noChangeArrowheads="1"/>
          </p:cNvSpPr>
          <p:nvPr/>
        </p:nvSpPr>
        <p:spPr bwMode="auto">
          <a:xfrm>
            <a:off x="3781747" y="20197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2" name="Text Box 2">
            <a:extLst>
              <a:ext uri="{FF2B5EF4-FFF2-40B4-BE49-F238E27FC236}">
                <a16:creationId xmlns:a16="http://schemas.microsoft.com/office/drawing/2014/main" id="{C0791FA9-E5E3-6CC0-8CC9-B88D43B7A573}"/>
              </a:ext>
            </a:extLst>
          </p:cNvPr>
          <p:cNvSpPr txBox="1">
            <a:spLocks noChangeArrowheads="1"/>
          </p:cNvSpPr>
          <p:nvPr/>
        </p:nvSpPr>
        <p:spPr bwMode="auto">
          <a:xfrm>
            <a:off x="4797224" y="2538601"/>
            <a:ext cx="339407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Login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62">
            <a:extLst>
              <a:ext uri="{FF2B5EF4-FFF2-40B4-BE49-F238E27FC236}">
                <a16:creationId xmlns:a16="http://schemas.microsoft.com/office/drawing/2014/main" id="{862EF525-E853-26FD-2019-7BE81FEF6A2E}"/>
              </a:ext>
            </a:extLst>
          </p:cNvPr>
          <p:cNvSpPr>
            <a:spLocks noChangeArrowheads="1"/>
          </p:cNvSpPr>
          <p:nvPr/>
        </p:nvSpPr>
        <p:spPr bwMode="auto">
          <a:xfrm>
            <a:off x="3781747" y="2453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4" name="Rectangle 64">
            <a:extLst>
              <a:ext uri="{FF2B5EF4-FFF2-40B4-BE49-F238E27FC236}">
                <a16:creationId xmlns:a16="http://schemas.microsoft.com/office/drawing/2014/main" id="{94303F52-3C8D-DBA8-F61B-017D933DB430}"/>
              </a:ext>
            </a:extLst>
          </p:cNvPr>
          <p:cNvSpPr>
            <a:spLocks noChangeArrowheads="1"/>
          </p:cNvSpPr>
          <p:nvPr/>
        </p:nvSpPr>
        <p:spPr bwMode="auto">
          <a:xfrm>
            <a:off x="3689149" y="29110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5" name="Text Box 2">
            <a:extLst>
              <a:ext uri="{FF2B5EF4-FFF2-40B4-BE49-F238E27FC236}">
                <a16:creationId xmlns:a16="http://schemas.microsoft.com/office/drawing/2014/main" id="{BBA8BDCE-5B95-740E-F458-EB9C19FB1145}"/>
              </a:ext>
            </a:extLst>
          </p:cNvPr>
          <p:cNvSpPr txBox="1">
            <a:spLocks noChangeArrowheads="1"/>
          </p:cNvSpPr>
          <p:nvPr/>
        </p:nvSpPr>
        <p:spPr bwMode="auto">
          <a:xfrm>
            <a:off x="4797224" y="3412683"/>
            <a:ext cx="339407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buClrTx/>
            </a:pPr>
            <a:r>
              <a:rPr lang="en-IN" dirty="0">
                <a:effectLst/>
                <a:latin typeface="Times New Roman" panose="02020603050405020304" pitchFamily="18" charset="0"/>
                <a:ea typeface="Calibri" panose="020F0502020204030204" pitchFamily="34" charset="0"/>
                <a:cs typeface="Times New Roman" panose="02020603050405020304" pitchFamily="18" charset="0"/>
              </a:rPr>
              <a:t>Home, about, order, plant, collection, review, logout pages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66">
            <a:extLst>
              <a:ext uri="{FF2B5EF4-FFF2-40B4-BE49-F238E27FC236}">
                <a16:creationId xmlns:a16="http://schemas.microsoft.com/office/drawing/2014/main" id="{60AA3DBC-16E7-AA7E-1CCA-7251967BAD06}"/>
              </a:ext>
            </a:extLst>
          </p:cNvPr>
          <p:cNvSpPr>
            <a:spLocks noChangeArrowheads="1"/>
          </p:cNvSpPr>
          <p:nvPr/>
        </p:nvSpPr>
        <p:spPr bwMode="auto">
          <a:xfrm>
            <a:off x="3689149" y="33782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7" name="Text Box 2">
            <a:extLst>
              <a:ext uri="{FF2B5EF4-FFF2-40B4-BE49-F238E27FC236}">
                <a16:creationId xmlns:a16="http://schemas.microsoft.com/office/drawing/2014/main" id="{327FAA3A-E957-E0B4-0903-DC7B51247007}"/>
              </a:ext>
            </a:extLst>
          </p:cNvPr>
          <p:cNvSpPr txBox="1">
            <a:spLocks noChangeArrowheads="1"/>
          </p:cNvSpPr>
          <p:nvPr/>
        </p:nvSpPr>
        <p:spPr bwMode="auto">
          <a:xfrm>
            <a:off x="4797224" y="4323031"/>
            <a:ext cx="339407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buClrTx/>
            </a:pPr>
            <a:r>
              <a:rPr lang="en-IN" dirty="0">
                <a:effectLst/>
                <a:latin typeface="Times New Roman" panose="02020603050405020304" pitchFamily="18" charset="0"/>
                <a:ea typeface="Calibri" panose="020F0502020204030204" pitchFamily="34" charset="0"/>
                <a:cs typeface="Times New Roman" panose="02020603050405020304" pitchFamily="18" charset="0"/>
              </a:rPr>
              <a:t>Order to plant of different type like vegetable, fruits, flowers, medicinal.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Text Box 2">
            <a:extLst>
              <a:ext uri="{FF2B5EF4-FFF2-40B4-BE49-F238E27FC236}">
                <a16:creationId xmlns:a16="http://schemas.microsoft.com/office/drawing/2014/main" id="{4309CB10-7EAA-D129-E631-0F69B7A5866B}"/>
              </a:ext>
            </a:extLst>
          </p:cNvPr>
          <p:cNvSpPr txBox="1">
            <a:spLocks noChangeArrowheads="1"/>
          </p:cNvSpPr>
          <p:nvPr/>
        </p:nvSpPr>
        <p:spPr bwMode="auto">
          <a:xfrm>
            <a:off x="4797224" y="5210457"/>
            <a:ext cx="339407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buClrTx/>
            </a:pPr>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dirty="0">
                <a:effectLst/>
                <a:latin typeface="Times New Roman" panose="02020603050405020304" pitchFamily="18" charset="0"/>
                <a:ea typeface="Calibri" panose="020F0502020204030204" pitchFamily="34" charset="0"/>
                <a:cs typeface="Times New Roman" panose="02020603050405020304" pitchFamily="18" charset="0"/>
              </a:rPr>
              <a:t>f order send successfully then come back to home page.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Text Box 2">
            <a:extLst>
              <a:ext uri="{FF2B5EF4-FFF2-40B4-BE49-F238E27FC236}">
                <a16:creationId xmlns:a16="http://schemas.microsoft.com/office/drawing/2014/main" id="{03ABB411-BE03-DF17-EE7A-3E7D72E6EA06}"/>
              </a:ext>
            </a:extLst>
          </p:cNvPr>
          <p:cNvSpPr txBox="1">
            <a:spLocks noChangeArrowheads="1"/>
          </p:cNvSpPr>
          <p:nvPr/>
        </p:nvSpPr>
        <p:spPr bwMode="auto">
          <a:xfrm>
            <a:off x="4797224" y="6107354"/>
            <a:ext cx="3394075" cy="617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End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81" name="Straight Arrow Connector 80">
            <a:extLst>
              <a:ext uri="{FF2B5EF4-FFF2-40B4-BE49-F238E27FC236}">
                <a16:creationId xmlns:a16="http://schemas.microsoft.com/office/drawing/2014/main" id="{2838C522-66A5-F923-D22A-04A314D0AB0F}"/>
              </a:ext>
            </a:extLst>
          </p:cNvPr>
          <p:cNvCxnSpPr>
            <a:stCxn id="66" idx="2"/>
            <a:endCxn id="69" idx="0"/>
          </p:cNvCxnSpPr>
          <p:nvPr/>
        </p:nvCxnSpPr>
        <p:spPr>
          <a:xfrm>
            <a:off x="6454574" y="1378070"/>
            <a:ext cx="0" cy="269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2D6876E-D4EF-7E3D-D362-2715EAA2FABB}"/>
              </a:ext>
            </a:extLst>
          </p:cNvPr>
          <p:cNvCxnSpPr>
            <a:stCxn id="69" idx="2"/>
            <a:endCxn id="72" idx="0"/>
          </p:cNvCxnSpPr>
          <p:nvPr/>
        </p:nvCxnSpPr>
        <p:spPr>
          <a:xfrm>
            <a:off x="6494262" y="2265081"/>
            <a:ext cx="0" cy="273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8A7828E9-D48C-3C9F-C6A3-951452DB2365}"/>
              </a:ext>
            </a:extLst>
          </p:cNvPr>
          <p:cNvCxnSpPr>
            <a:stCxn id="72" idx="2"/>
            <a:endCxn id="75" idx="0"/>
          </p:cNvCxnSpPr>
          <p:nvPr/>
        </p:nvCxnSpPr>
        <p:spPr>
          <a:xfrm>
            <a:off x="6494262" y="3156139"/>
            <a:ext cx="0" cy="256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1ABAF8B9-097F-6F8A-5286-6759084AC805}"/>
              </a:ext>
            </a:extLst>
          </p:cNvPr>
          <p:cNvCxnSpPr>
            <a:stCxn id="75" idx="2"/>
            <a:endCxn id="77" idx="0"/>
          </p:cNvCxnSpPr>
          <p:nvPr/>
        </p:nvCxnSpPr>
        <p:spPr>
          <a:xfrm>
            <a:off x="6494262" y="4030221"/>
            <a:ext cx="0" cy="292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3468C724-8AC5-03D3-861C-7FF6F4978DCD}"/>
              </a:ext>
            </a:extLst>
          </p:cNvPr>
          <p:cNvCxnSpPr>
            <a:stCxn id="77" idx="2"/>
            <a:endCxn id="78" idx="0"/>
          </p:cNvCxnSpPr>
          <p:nvPr/>
        </p:nvCxnSpPr>
        <p:spPr>
          <a:xfrm>
            <a:off x="6494262" y="4940569"/>
            <a:ext cx="0" cy="26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A9829CE-15A8-6434-C456-D271939F884D}"/>
              </a:ext>
            </a:extLst>
          </p:cNvPr>
          <p:cNvCxnSpPr>
            <a:stCxn id="78" idx="2"/>
            <a:endCxn id="79" idx="0"/>
          </p:cNvCxnSpPr>
          <p:nvPr/>
        </p:nvCxnSpPr>
        <p:spPr>
          <a:xfrm>
            <a:off x="6494262" y="5827995"/>
            <a:ext cx="0" cy="279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E2442AE-3970-A91B-CE14-CC8E8E7FEEEF}"/>
              </a:ext>
            </a:extLst>
          </p:cNvPr>
          <p:cNvSpPr txBox="1"/>
          <p:nvPr/>
        </p:nvSpPr>
        <p:spPr>
          <a:xfrm>
            <a:off x="3689149" y="-47924"/>
            <a:ext cx="550954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3742709855"/>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594</Words>
  <Application>Microsoft Office PowerPoint</Application>
  <PresentationFormat>Widescreen</PresentationFormat>
  <Paragraphs>108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Times New Roman</vt:lpstr>
      <vt:lpstr>Arial</vt:lpstr>
      <vt:lpstr>Calibri</vt:lpstr>
      <vt:lpstr>Corbel</vt:lpstr>
      <vt:lpstr>Parallax</vt:lpstr>
      <vt:lpstr>E-Nursery System  </vt:lpstr>
      <vt:lpstr>PowerPoint Presentation</vt:lpstr>
      <vt:lpstr>Index</vt:lpstr>
      <vt:lpstr>Introduction</vt:lpstr>
      <vt:lpstr>Problem Statement</vt:lpstr>
      <vt:lpstr>Technologies used  </vt:lpstr>
      <vt:lpstr>PowerPoint Presentation</vt:lpstr>
      <vt:lpstr>Advantages</vt:lpstr>
      <vt:lpstr>PowerPoint Presentation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E-Nursery System</dc:title>
  <dc:creator>Aditi Kumari</dc:creator>
  <cp:lastModifiedBy>Poonam Mohite</cp:lastModifiedBy>
  <cp:revision>2</cp:revision>
  <dcterms:created xsi:type="dcterms:W3CDTF">2023-02-28T18:03:31Z</dcterms:created>
  <dcterms:modified xsi:type="dcterms:W3CDTF">2023-05-15T04:08:27Z</dcterms:modified>
</cp:coreProperties>
</file>