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92" r:id="rId2"/>
    <p:sldId id="278" r:id="rId3"/>
    <p:sldId id="280" r:id="rId4"/>
    <p:sldId id="281" r:id="rId5"/>
    <p:sldId id="282" r:id="rId6"/>
    <p:sldId id="286" r:id="rId7"/>
    <p:sldId id="287" r:id="rId8"/>
    <p:sldId id="288" r:id="rId9"/>
    <p:sldId id="290" r:id="rId10"/>
    <p:sldId id="279" r:id="rId11"/>
    <p:sldId id="289" r:id="rId12"/>
    <p:sldId id="283" r:id="rId13"/>
    <p:sldId id="284" r:id="rId14"/>
    <p:sldId id="285" r:id="rId15"/>
    <p:sldId id="291" r:id="rId16"/>
    <p:sldId id="296" r:id="rId17"/>
    <p:sldId id="293" r:id="rId18"/>
    <p:sldId id="294" r:id="rId19"/>
    <p:sldId id="295" r:id="rId20"/>
    <p:sldId id="256" r:id="rId21"/>
    <p:sldId id="257" r:id="rId22"/>
    <p:sldId id="258" r:id="rId23"/>
    <p:sldId id="277" r:id="rId24"/>
    <p:sldId id="259" r:id="rId25"/>
    <p:sldId id="260" r:id="rId26"/>
    <p:sldId id="262" r:id="rId27"/>
    <p:sldId id="261" r:id="rId28"/>
    <p:sldId id="267" r:id="rId29"/>
    <p:sldId id="266" r:id="rId30"/>
    <p:sldId id="263" r:id="rId31"/>
    <p:sldId id="264" r:id="rId32"/>
    <p:sldId id="268" r:id="rId33"/>
    <p:sldId id="269" r:id="rId34"/>
    <p:sldId id="270" r:id="rId35"/>
    <p:sldId id="271" r:id="rId36"/>
    <p:sldId id="265" r:id="rId37"/>
    <p:sldId id="272" r:id="rId38"/>
    <p:sldId id="274" r:id="rId39"/>
    <p:sldId id="273" r:id="rId40"/>
    <p:sldId id="27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43A2E9-53ED-42B1-BE00-95E8076B5C0E}" v="74" dt="2020-02-11T01:07:09.3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Srivastava" userId="a20fc31f-ff76-4f59-a5f9-7c37ba761692" providerId="ADAL" clId="{C843A2E9-53ED-42B1-BE00-95E8076B5C0E}"/>
    <pc:docChg chg="undo custSel addSld delSld modSld sldOrd">
      <pc:chgData name="Brian Srivastava" userId="a20fc31f-ff76-4f59-a5f9-7c37ba761692" providerId="ADAL" clId="{C843A2E9-53ED-42B1-BE00-95E8076B5C0E}" dt="2020-02-11T02:12:29.596" v="4140" actId="20577"/>
      <pc:docMkLst>
        <pc:docMk/>
      </pc:docMkLst>
      <pc:sldChg chg="modSp">
        <pc:chgData name="Brian Srivastava" userId="a20fc31f-ff76-4f59-a5f9-7c37ba761692" providerId="ADAL" clId="{C843A2E9-53ED-42B1-BE00-95E8076B5C0E}" dt="2020-02-11T00:53:55.511" v="3409" actId="113"/>
        <pc:sldMkLst>
          <pc:docMk/>
          <pc:sldMk cId="1983160091" sldId="257"/>
        </pc:sldMkLst>
        <pc:spChg chg="mod">
          <ac:chgData name="Brian Srivastava" userId="a20fc31f-ff76-4f59-a5f9-7c37ba761692" providerId="ADAL" clId="{C843A2E9-53ED-42B1-BE00-95E8076B5C0E}" dt="2020-02-11T00:53:55.511" v="3409" actId="113"/>
          <ac:spMkLst>
            <pc:docMk/>
            <pc:sldMk cId="1983160091" sldId="257"/>
            <ac:spMk id="2" creationId="{6B492EAC-2259-430B-A983-916B0E62BDAD}"/>
          </ac:spMkLst>
        </pc:spChg>
      </pc:sldChg>
      <pc:sldChg chg="addSp delSp modSp add ord">
        <pc:chgData name="Brian Srivastava" userId="a20fc31f-ff76-4f59-a5f9-7c37ba761692" providerId="ADAL" clId="{C843A2E9-53ED-42B1-BE00-95E8076B5C0E}" dt="2020-02-11T02:12:29.596" v="4140" actId="20577"/>
        <pc:sldMkLst>
          <pc:docMk/>
          <pc:sldMk cId="2205999800" sldId="278"/>
        </pc:sldMkLst>
        <pc:spChg chg="mod">
          <ac:chgData name="Brian Srivastava" userId="a20fc31f-ff76-4f59-a5f9-7c37ba761692" providerId="ADAL" clId="{C843A2E9-53ED-42B1-BE00-95E8076B5C0E}" dt="2020-02-11T02:12:29.596" v="4140" actId="20577"/>
          <ac:spMkLst>
            <pc:docMk/>
            <pc:sldMk cId="2205999800" sldId="278"/>
            <ac:spMk id="2" creationId="{8C84916E-D334-41D5-BCE2-D4D783FCB45A}"/>
          </ac:spMkLst>
        </pc:spChg>
        <pc:spChg chg="add del mod">
          <ac:chgData name="Brian Srivastava" userId="a20fc31f-ff76-4f59-a5f9-7c37ba761692" providerId="ADAL" clId="{C843A2E9-53ED-42B1-BE00-95E8076B5C0E}" dt="2020-02-10T18:29:47.319" v="67"/>
          <ac:spMkLst>
            <pc:docMk/>
            <pc:sldMk cId="2205999800" sldId="278"/>
            <ac:spMk id="3" creationId="{B53FB30D-9302-4748-901B-5BFD19578C98}"/>
          </ac:spMkLst>
        </pc:spChg>
        <pc:spChg chg="add del">
          <ac:chgData name="Brian Srivastava" userId="a20fc31f-ff76-4f59-a5f9-7c37ba761692" providerId="ADAL" clId="{C843A2E9-53ED-42B1-BE00-95E8076B5C0E}" dt="2020-02-10T18:28:49.123" v="26"/>
          <ac:spMkLst>
            <pc:docMk/>
            <pc:sldMk cId="2205999800" sldId="278"/>
            <ac:spMk id="4" creationId="{831F31A4-659B-4115-A09C-92950AF329DC}"/>
          </ac:spMkLst>
        </pc:spChg>
        <pc:spChg chg="add mod">
          <ac:chgData name="Brian Srivastava" userId="a20fc31f-ff76-4f59-a5f9-7c37ba761692" providerId="ADAL" clId="{C843A2E9-53ED-42B1-BE00-95E8076B5C0E}" dt="2020-02-10T23:21:33.227" v="2887" actId="20577"/>
          <ac:spMkLst>
            <pc:docMk/>
            <pc:sldMk cId="2205999800" sldId="278"/>
            <ac:spMk id="5" creationId="{FD746269-FAA1-43D4-8EFA-A1D4A5BB07F7}"/>
          </ac:spMkLst>
        </pc:spChg>
      </pc:sldChg>
      <pc:sldChg chg="modSp add">
        <pc:chgData name="Brian Srivastava" userId="a20fc31f-ff76-4f59-a5f9-7c37ba761692" providerId="ADAL" clId="{C843A2E9-53ED-42B1-BE00-95E8076B5C0E}" dt="2020-02-10T18:29:33.278" v="66" actId="20577"/>
        <pc:sldMkLst>
          <pc:docMk/>
          <pc:sldMk cId="1717965342" sldId="279"/>
        </pc:sldMkLst>
        <pc:spChg chg="mod">
          <ac:chgData name="Brian Srivastava" userId="a20fc31f-ff76-4f59-a5f9-7c37ba761692" providerId="ADAL" clId="{C843A2E9-53ED-42B1-BE00-95E8076B5C0E}" dt="2020-02-10T18:29:33.278" v="66" actId="20577"/>
          <ac:spMkLst>
            <pc:docMk/>
            <pc:sldMk cId="1717965342" sldId="279"/>
            <ac:spMk id="2" creationId="{C0FEE2DA-F9E5-4CB5-A27F-85F6053C7161}"/>
          </ac:spMkLst>
        </pc:spChg>
        <pc:spChg chg="mod">
          <ac:chgData name="Brian Srivastava" userId="a20fc31f-ff76-4f59-a5f9-7c37ba761692" providerId="ADAL" clId="{C843A2E9-53ED-42B1-BE00-95E8076B5C0E}" dt="2020-02-10T18:29:27.964" v="42" actId="27636"/>
          <ac:spMkLst>
            <pc:docMk/>
            <pc:sldMk cId="1717965342" sldId="279"/>
            <ac:spMk id="3" creationId="{CD827735-CB53-495C-9453-98D068D9939D}"/>
          </ac:spMkLst>
        </pc:spChg>
      </pc:sldChg>
      <pc:sldChg chg="modSp add">
        <pc:chgData name="Brian Srivastava" userId="a20fc31f-ff76-4f59-a5f9-7c37ba761692" providerId="ADAL" clId="{C843A2E9-53ED-42B1-BE00-95E8076B5C0E}" dt="2020-02-10T20:25:50.690" v="544" actId="20577"/>
        <pc:sldMkLst>
          <pc:docMk/>
          <pc:sldMk cId="3330030078" sldId="280"/>
        </pc:sldMkLst>
        <pc:spChg chg="mod">
          <ac:chgData name="Brian Srivastava" userId="a20fc31f-ff76-4f59-a5f9-7c37ba761692" providerId="ADAL" clId="{C843A2E9-53ED-42B1-BE00-95E8076B5C0E}" dt="2020-02-10T18:29:51.781" v="82" actId="20577"/>
          <ac:spMkLst>
            <pc:docMk/>
            <pc:sldMk cId="3330030078" sldId="280"/>
            <ac:spMk id="2" creationId="{195F9848-0EB8-4C7E-8792-6515205F44FC}"/>
          </ac:spMkLst>
        </pc:spChg>
        <pc:spChg chg="mod">
          <ac:chgData name="Brian Srivastava" userId="a20fc31f-ff76-4f59-a5f9-7c37ba761692" providerId="ADAL" clId="{C843A2E9-53ED-42B1-BE00-95E8076B5C0E}" dt="2020-02-10T20:25:50.690" v="544" actId="20577"/>
          <ac:spMkLst>
            <pc:docMk/>
            <pc:sldMk cId="3330030078" sldId="280"/>
            <ac:spMk id="3" creationId="{C3D97E8A-4B82-4EEE-992F-3DE53DC65332}"/>
          </ac:spMkLst>
        </pc:spChg>
      </pc:sldChg>
      <pc:sldChg chg="modSp add">
        <pc:chgData name="Brian Srivastava" userId="a20fc31f-ff76-4f59-a5f9-7c37ba761692" providerId="ADAL" clId="{C843A2E9-53ED-42B1-BE00-95E8076B5C0E}" dt="2020-02-10T20:27:54.995" v="1020" actId="20577"/>
        <pc:sldMkLst>
          <pc:docMk/>
          <pc:sldMk cId="3912196507" sldId="281"/>
        </pc:sldMkLst>
        <pc:spChg chg="mod">
          <ac:chgData name="Brian Srivastava" userId="a20fc31f-ff76-4f59-a5f9-7c37ba761692" providerId="ADAL" clId="{C843A2E9-53ED-42B1-BE00-95E8076B5C0E}" dt="2020-02-10T20:25:56.906" v="565" actId="20577"/>
          <ac:spMkLst>
            <pc:docMk/>
            <pc:sldMk cId="3912196507" sldId="281"/>
            <ac:spMk id="2" creationId="{059293F2-C432-4182-9075-30489476A28F}"/>
          </ac:spMkLst>
        </pc:spChg>
        <pc:spChg chg="mod">
          <ac:chgData name="Brian Srivastava" userId="a20fc31f-ff76-4f59-a5f9-7c37ba761692" providerId="ADAL" clId="{C843A2E9-53ED-42B1-BE00-95E8076B5C0E}" dt="2020-02-10T20:27:54.995" v="1020" actId="20577"/>
          <ac:spMkLst>
            <pc:docMk/>
            <pc:sldMk cId="3912196507" sldId="281"/>
            <ac:spMk id="3" creationId="{1505090D-1D62-47E3-8FC1-4998987BF3CF}"/>
          </ac:spMkLst>
        </pc:spChg>
      </pc:sldChg>
      <pc:sldChg chg="modSp add">
        <pc:chgData name="Brian Srivastava" userId="a20fc31f-ff76-4f59-a5f9-7c37ba761692" providerId="ADAL" clId="{C843A2E9-53ED-42B1-BE00-95E8076B5C0E}" dt="2020-02-10T22:19:10.840" v="1333" actId="20577"/>
        <pc:sldMkLst>
          <pc:docMk/>
          <pc:sldMk cId="557632944" sldId="282"/>
        </pc:sldMkLst>
        <pc:spChg chg="mod">
          <ac:chgData name="Brian Srivastava" userId="a20fc31f-ff76-4f59-a5f9-7c37ba761692" providerId="ADAL" clId="{C843A2E9-53ED-42B1-BE00-95E8076B5C0E}" dt="2020-02-10T20:31:35.350" v="1054" actId="20577"/>
          <ac:spMkLst>
            <pc:docMk/>
            <pc:sldMk cId="557632944" sldId="282"/>
            <ac:spMk id="2" creationId="{A6FE4E1D-A4FA-4696-9939-4254100C7E54}"/>
          </ac:spMkLst>
        </pc:spChg>
        <pc:spChg chg="mod">
          <ac:chgData name="Brian Srivastava" userId="a20fc31f-ff76-4f59-a5f9-7c37ba761692" providerId="ADAL" clId="{C843A2E9-53ED-42B1-BE00-95E8076B5C0E}" dt="2020-02-10T22:19:10.840" v="1333" actId="20577"/>
          <ac:spMkLst>
            <pc:docMk/>
            <pc:sldMk cId="557632944" sldId="282"/>
            <ac:spMk id="3" creationId="{5FB97548-ECDC-4D77-9720-46C5A7C26547}"/>
          </ac:spMkLst>
        </pc:spChg>
      </pc:sldChg>
      <pc:sldChg chg="modSp add">
        <pc:chgData name="Brian Srivastava" userId="a20fc31f-ff76-4f59-a5f9-7c37ba761692" providerId="ADAL" clId="{C843A2E9-53ED-42B1-BE00-95E8076B5C0E}" dt="2020-02-10T21:19:36.338" v="1319" actId="27636"/>
        <pc:sldMkLst>
          <pc:docMk/>
          <pc:sldMk cId="3802191135" sldId="283"/>
        </pc:sldMkLst>
        <pc:spChg chg="mod">
          <ac:chgData name="Brian Srivastava" userId="a20fc31f-ff76-4f59-a5f9-7c37ba761692" providerId="ADAL" clId="{C843A2E9-53ED-42B1-BE00-95E8076B5C0E}" dt="2020-02-10T21:19:36.338" v="1319" actId="27636"/>
          <ac:spMkLst>
            <pc:docMk/>
            <pc:sldMk cId="3802191135" sldId="283"/>
            <ac:spMk id="2" creationId="{AC39E9F7-4497-4040-8801-5C56F6A660AA}"/>
          </ac:spMkLst>
        </pc:spChg>
        <pc:spChg chg="mod">
          <ac:chgData name="Brian Srivastava" userId="a20fc31f-ff76-4f59-a5f9-7c37ba761692" providerId="ADAL" clId="{C843A2E9-53ED-42B1-BE00-95E8076B5C0E}" dt="2020-02-10T21:19:22.115" v="1317" actId="12"/>
          <ac:spMkLst>
            <pc:docMk/>
            <pc:sldMk cId="3802191135" sldId="283"/>
            <ac:spMk id="3" creationId="{2548CAD2-4298-4AD6-8E92-9A4BD04B27E2}"/>
          </ac:spMkLst>
        </pc:spChg>
      </pc:sldChg>
      <pc:sldChg chg="modSp add">
        <pc:chgData name="Brian Srivastava" userId="a20fc31f-ff76-4f59-a5f9-7c37ba761692" providerId="ADAL" clId="{C843A2E9-53ED-42B1-BE00-95E8076B5C0E}" dt="2020-02-10T21:20:49.185" v="1329"/>
        <pc:sldMkLst>
          <pc:docMk/>
          <pc:sldMk cId="163227966" sldId="284"/>
        </pc:sldMkLst>
        <pc:spChg chg="mod">
          <ac:chgData name="Brian Srivastava" userId="a20fc31f-ff76-4f59-a5f9-7c37ba761692" providerId="ADAL" clId="{C843A2E9-53ED-42B1-BE00-95E8076B5C0E}" dt="2020-02-10T21:20:49.185" v="1329"/>
          <ac:spMkLst>
            <pc:docMk/>
            <pc:sldMk cId="163227966" sldId="284"/>
            <ac:spMk id="2" creationId="{24A6009F-8B21-44E7-B7AC-035C0A2AC868}"/>
          </ac:spMkLst>
        </pc:spChg>
        <pc:spChg chg="mod">
          <ac:chgData name="Brian Srivastava" userId="a20fc31f-ff76-4f59-a5f9-7c37ba761692" providerId="ADAL" clId="{C843A2E9-53ED-42B1-BE00-95E8076B5C0E}" dt="2020-02-10T21:20:24.473" v="1328" actId="207"/>
          <ac:spMkLst>
            <pc:docMk/>
            <pc:sldMk cId="163227966" sldId="284"/>
            <ac:spMk id="3" creationId="{5C53D020-A539-464A-A5F3-76C998C4A4D1}"/>
          </ac:spMkLst>
        </pc:spChg>
      </pc:sldChg>
      <pc:sldChg chg="modSp add">
        <pc:chgData name="Brian Srivastava" userId="a20fc31f-ff76-4f59-a5f9-7c37ba761692" providerId="ADAL" clId="{C843A2E9-53ED-42B1-BE00-95E8076B5C0E}" dt="2020-02-11T00:39:30.678" v="3204" actId="20577"/>
        <pc:sldMkLst>
          <pc:docMk/>
          <pc:sldMk cId="1697709097" sldId="285"/>
        </pc:sldMkLst>
        <pc:spChg chg="mod">
          <ac:chgData name="Brian Srivastava" userId="a20fc31f-ff76-4f59-a5f9-7c37ba761692" providerId="ADAL" clId="{C843A2E9-53ED-42B1-BE00-95E8076B5C0E}" dt="2020-02-10T23:25:27.577" v="2910" actId="20577"/>
          <ac:spMkLst>
            <pc:docMk/>
            <pc:sldMk cId="1697709097" sldId="285"/>
            <ac:spMk id="2" creationId="{44736544-9462-4A4C-8481-8A6CF99931A6}"/>
          </ac:spMkLst>
        </pc:spChg>
        <pc:spChg chg="mod">
          <ac:chgData name="Brian Srivastava" userId="a20fc31f-ff76-4f59-a5f9-7c37ba761692" providerId="ADAL" clId="{C843A2E9-53ED-42B1-BE00-95E8076B5C0E}" dt="2020-02-11T00:39:30.678" v="3204" actId="20577"/>
          <ac:spMkLst>
            <pc:docMk/>
            <pc:sldMk cId="1697709097" sldId="285"/>
            <ac:spMk id="3" creationId="{26900A94-6433-40AE-B2A3-0F283F0D371F}"/>
          </ac:spMkLst>
        </pc:spChg>
      </pc:sldChg>
      <pc:sldChg chg="addSp delSp modSp add">
        <pc:chgData name="Brian Srivastava" userId="a20fc31f-ff76-4f59-a5f9-7c37ba761692" providerId="ADAL" clId="{C843A2E9-53ED-42B1-BE00-95E8076B5C0E}" dt="2020-02-10T22:33:53.954" v="1480" actId="20577"/>
        <pc:sldMkLst>
          <pc:docMk/>
          <pc:sldMk cId="2054200372" sldId="286"/>
        </pc:sldMkLst>
        <pc:spChg chg="mod">
          <ac:chgData name="Brian Srivastava" userId="a20fc31f-ff76-4f59-a5f9-7c37ba761692" providerId="ADAL" clId="{C843A2E9-53ED-42B1-BE00-95E8076B5C0E}" dt="2020-02-10T22:27:19.918" v="1364" actId="20577"/>
          <ac:spMkLst>
            <pc:docMk/>
            <pc:sldMk cId="2054200372" sldId="286"/>
            <ac:spMk id="2" creationId="{5C14B1A0-9F96-448F-A810-ADA061FEFD87}"/>
          </ac:spMkLst>
        </pc:spChg>
        <pc:spChg chg="mod">
          <ac:chgData name="Brian Srivastava" userId="a20fc31f-ff76-4f59-a5f9-7c37ba761692" providerId="ADAL" clId="{C843A2E9-53ED-42B1-BE00-95E8076B5C0E}" dt="2020-02-10T22:33:53.954" v="1480" actId="20577"/>
          <ac:spMkLst>
            <pc:docMk/>
            <pc:sldMk cId="2054200372" sldId="286"/>
            <ac:spMk id="3" creationId="{C3F6BD96-98A1-4523-A0C4-5D44DF83CC70}"/>
          </ac:spMkLst>
        </pc:spChg>
        <pc:spChg chg="add del">
          <ac:chgData name="Brian Srivastava" userId="a20fc31f-ff76-4f59-a5f9-7c37ba761692" providerId="ADAL" clId="{C843A2E9-53ED-42B1-BE00-95E8076B5C0E}" dt="2020-02-10T22:27:40.476" v="1371"/>
          <ac:spMkLst>
            <pc:docMk/>
            <pc:sldMk cId="2054200372" sldId="286"/>
            <ac:spMk id="4" creationId="{62E0EEAA-026B-4BC0-BD4B-A55FF1945A29}"/>
          </ac:spMkLst>
        </pc:spChg>
      </pc:sldChg>
      <pc:sldChg chg="addSp modSp add">
        <pc:chgData name="Brian Srivastava" userId="a20fc31f-ff76-4f59-a5f9-7c37ba761692" providerId="ADAL" clId="{C843A2E9-53ED-42B1-BE00-95E8076B5C0E}" dt="2020-02-10T23:04:07.159" v="1987" actId="5793"/>
        <pc:sldMkLst>
          <pc:docMk/>
          <pc:sldMk cId="1020204573" sldId="287"/>
        </pc:sldMkLst>
        <pc:spChg chg="mod">
          <ac:chgData name="Brian Srivastava" userId="a20fc31f-ff76-4f59-a5f9-7c37ba761692" providerId="ADAL" clId="{C843A2E9-53ED-42B1-BE00-95E8076B5C0E}" dt="2020-02-10T22:34:04.964" v="1517" actId="20577"/>
          <ac:spMkLst>
            <pc:docMk/>
            <pc:sldMk cId="1020204573" sldId="287"/>
            <ac:spMk id="2" creationId="{43DFE64C-D862-4EC0-AF65-B0C42634E556}"/>
          </ac:spMkLst>
        </pc:spChg>
        <pc:spChg chg="mod">
          <ac:chgData name="Brian Srivastava" userId="a20fc31f-ff76-4f59-a5f9-7c37ba761692" providerId="ADAL" clId="{C843A2E9-53ED-42B1-BE00-95E8076B5C0E}" dt="2020-02-10T23:01:37.930" v="1791" actId="207"/>
          <ac:spMkLst>
            <pc:docMk/>
            <pc:sldMk cId="1020204573" sldId="287"/>
            <ac:spMk id="3" creationId="{992372C9-0EA5-46CD-92A9-E3CB1F7FA855}"/>
          </ac:spMkLst>
        </pc:spChg>
        <pc:spChg chg="add mod">
          <ac:chgData name="Brian Srivastava" userId="a20fc31f-ff76-4f59-a5f9-7c37ba761692" providerId="ADAL" clId="{C843A2E9-53ED-42B1-BE00-95E8076B5C0E}" dt="2020-02-10T23:04:07.159" v="1987" actId="5793"/>
          <ac:spMkLst>
            <pc:docMk/>
            <pc:sldMk cId="1020204573" sldId="287"/>
            <ac:spMk id="4" creationId="{AF3C04AA-22AB-4F90-9531-7BEB47A7A7C5}"/>
          </ac:spMkLst>
        </pc:spChg>
      </pc:sldChg>
      <pc:sldChg chg="addSp delSp modSp add">
        <pc:chgData name="Brian Srivastava" userId="a20fc31f-ff76-4f59-a5f9-7c37ba761692" providerId="ADAL" clId="{C843A2E9-53ED-42B1-BE00-95E8076B5C0E}" dt="2020-02-10T23:06:11.177" v="2072" actId="20577"/>
        <pc:sldMkLst>
          <pc:docMk/>
          <pc:sldMk cId="392579222" sldId="288"/>
        </pc:sldMkLst>
        <pc:spChg chg="del">
          <ac:chgData name="Brian Srivastava" userId="a20fc31f-ff76-4f59-a5f9-7c37ba761692" providerId="ADAL" clId="{C843A2E9-53ED-42B1-BE00-95E8076B5C0E}" dt="2020-02-10T22:55:36.216" v="1698" actId="478"/>
          <ac:spMkLst>
            <pc:docMk/>
            <pc:sldMk cId="392579222" sldId="288"/>
            <ac:spMk id="2" creationId="{A47BD58C-4023-485A-ACFD-BADB748A2779}"/>
          </ac:spMkLst>
        </pc:spChg>
        <pc:spChg chg="mod">
          <ac:chgData name="Brian Srivastava" userId="a20fc31f-ff76-4f59-a5f9-7c37ba761692" providerId="ADAL" clId="{C843A2E9-53ED-42B1-BE00-95E8076B5C0E}" dt="2020-02-10T22:55:49.680" v="1704" actId="27636"/>
          <ac:spMkLst>
            <pc:docMk/>
            <pc:sldMk cId="392579222" sldId="288"/>
            <ac:spMk id="3" creationId="{294B2DBC-1A65-4548-AF48-9A73E2E25AC2}"/>
          </ac:spMkLst>
        </pc:spChg>
        <pc:spChg chg="add del mod">
          <ac:chgData name="Brian Srivastava" userId="a20fc31f-ff76-4f59-a5f9-7c37ba761692" providerId="ADAL" clId="{C843A2E9-53ED-42B1-BE00-95E8076B5C0E}" dt="2020-02-10T22:55:52.778" v="1705" actId="478"/>
          <ac:spMkLst>
            <pc:docMk/>
            <pc:sldMk cId="392579222" sldId="288"/>
            <ac:spMk id="4" creationId="{DDEB49DA-3B05-4E19-A201-7BA98D68F11C}"/>
          </ac:spMkLst>
        </pc:spChg>
        <pc:spChg chg="add mod">
          <ac:chgData name="Brian Srivastava" userId="a20fc31f-ff76-4f59-a5f9-7c37ba761692" providerId="ADAL" clId="{C843A2E9-53ED-42B1-BE00-95E8076B5C0E}" dt="2020-02-10T23:06:11.177" v="2072" actId="20577"/>
          <ac:spMkLst>
            <pc:docMk/>
            <pc:sldMk cId="392579222" sldId="288"/>
            <ac:spMk id="5" creationId="{5CAADACE-0F2A-49E5-99AE-6F17C73CC48D}"/>
          </ac:spMkLst>
        </pc:spChg>
      </pc:sldChg>
      <pc:sldChg chg="addSp delSp modSp add">
        <pc:chgData name="Brian Srivastava" userId="a20fc31f-ff76-4f59-a5f9-7c37ba761692" providerId="ADAL" clId="{C843A2E9-53ED-42B1-BE00-95E8076B5C0E}" dt="2020-02-10T23:15:18.007" v="2170" actId="1076"/>
        <pc:sldMkLst>
          <pc:docMk/>
          <pc:sldMk cId="3429658127" sldId="289"/>
        </pc:sldMkLst>
        <pc:spChg chg="del">
          <ac:chgData name="Brian Srivastava" userId="a20fc31f-ff76-4f59-a5f9-7c37ba761692" providerId="ADAL" clId="{C843A2E9-53ED-42B1-BE00-95E8076B5C0E}" dt="2020-02-10T23:14:20.741" v="2074"/>
          <ac:spMkLst>
            <pc:docMk/>
            <pc:sldMk cId="3429658127" sldId="289"/>
            <ac:spMk id="2" creationId="{C5D7BA57-AA55-41E2-A633-742C46C7032E}"/>
          </ac:spMkLst>
        </pc:spChg>
        <pc:spChg chg="del">
          <ac:chgData name="Brian Srivastava" userId="a20fc31f-ff76-4f59-a5f9-7c37ba761692" providerId="ADAL" clId="{C843A2E9-53ED-42B1-BE00-95E8076B5C0E}" dt="2020-02-10T23:14:20.741" v="2074"/>
          <ac:spMkLst>
            <pc:docMk/>
            <pc:sldMk cId="3429658127" sldId="289"/>
            <ac:spMk id="3" creationId="{492D023D-D87A-4999-99EF-192B76605757}"/>
          </ac:spMkLst>
        </pc:spChg>
        <pc:spChg chg="add mod">
          <ac:chgData name="Brian Srivastava" userId="a20fc31f-ff76-4f59-a5f9-7c37ba761692" providerId="ADAL" clId="{C843A2E9-53ED-42B1-BE00-95E8076B5C0E}" dt="2020-02-10T23:14:43.523" v="2122" actId="20577"/>
          <ac:spMkLst>
            <pc:docMk/>
            <pc:sldMk cId="3429658127" sldId="289"/>
            <ac:spMk id="4" creationId="{6462B1F8-7B13-4C28-8CE6-80D9C98C3243}"/>
          </ac:spMkLst>
        </pc:spChg>
        <pc:spChg chg="add mod">
          <ac:chgData name="Brian Srivastava" userId="a20fc31f-ff76-4f59-a5f9-7c37ba761692" providerId="ADAL" clId="{C843A2E9-53ED-42B1-BE00-95E8076B5C0E}" dt="2020-02-10T23:14:34.415" v="2077"/>
          <ac:spMkLst>
            <pc:docMk/>
            <pc:sldMk cId="3429658127" sldId="289"/>
            <ac:spMk id="5" creationId="{6C6D8918-1622-436E-8C62-D39678FF601C}"/>
          </ac:spMkLst>
        </pc:spChg>
        <pc:spChg chg="add mod">
          <ac:chgData name="Brian Srivastava" userId="a20fc31f-ff76-4f59-a5f9-7c37ba761692" providerId="ADAL" clId="{C843A2E9-53ED-42B1-BE00-95E8076B5C0E}" dt="2020-02-10T23:14:26.203" v="2076" actId="12"/>
          <ac:spMkLst>
            <pc:docMk/>
            <pc:sldMk cId="3429658127" sldId="289"/>
            <ac:spMk id="6" creationId="{63D6E380-3DAF-40E6-9FB7-C13CE82D9F02}"/>
          </ac:spMkLst>
        </pc:spChg>
        <pc:spChg chg="add mod">
          <ac:chgData name="Brian Srivastava" userId="a20fc31f-ff76-4f59-a5f9-7c37ba761692" providerId="ADAL" clId="{C843A2E9-53ED-42B1-BE00-95E8076B5C0E}" dt="2020-02-10T23:15:18.007" v="2170" actId="1076"/>
          <ac:spMkLst>
            <pc:docMk/>
            <pc:sldMk cId="3429658127" sldId="289"/>
            <ac:spMk id="7" creationId="{A3ED5FEB-1282-47CC-8912-A7B0D40300DE}"/>
          </ac:spMkLst>
        </pc:spChg>
      </pc:sldChg>
      <pc:sldChg chg="addSp delSp modSp add">
        <pc:chgData name="Brian Srivastava" userId="a20fc31f-ff76-4f59-a5f9-7c37ba761692" providerId="ADAL" clId="{C843A2E9-53ED-42B1-BE00-95E8076B5C0E}" dt="2020-02-10T23:20:59.858" v="2830" actId="20577"/>
        <pc:sldMkLst>
          <pc:docMk/>
          <pc:sldMk cId="69337849" sldId="290"/>
        </pc:sldMkLst>
        <pc:spChg chg="mod">
          <ac:chgData name="Brian Srivastava" userId="a20fc31f-ff76-4f59-a5f9-7c37ba761692" providerId="ADAL" clId="{C843A2E9-53ED-42B1-BE00-95E8076B5C0E}" dt="2020-02-10T23:15:34.438" v="2213" actId="20577"/>
          <ac:spMkLst>
            <pc:docMk/>
            <pc:sldMk cId="69337849" sldId="290"/>
            <ac:spMk id="2" creationId="{0EA3C412-F75D-430C-A2B9-24157D7701DF}"/>
          </ac:spMkLst>
        </pc:spChg>
        <pc:spChg chg="del">
          <ac:chgData name="Brian Srivastava" userId="a20fc31f-ff76-4f59-a5f9-7c37ba761692" providerId="ADAL" clId="{C843A2E9-53ED-42B1-BE00-95E8076B5C0E}" dt="2020-02-10T23:15:40.369" v="2214"/>
          <ac:spMkLst>
            <pc:docMk/>
            <pc:sldMk cId="69337849" sldId="290"/>
            <ac:spMk id="3" creationId="{912A5EF7-928A-4D39-88DC-49361CF9B95D}"/>
          </ac:spMkLst>
        </pc:spChg>
        <pc:spChg chg="del">
          <ac:chgData name="Brian Srivastava" userId="a20fc31f-ff76-4f59-a5f9-7c37ba761692" providerId="ADAL" clId="{C843A2E9-53ED-42B1-BE00-95E8076B5C0E}" dt="2020-02-10T23:15:40.369" v="2214"/>
          <ac:spMkLst>
            <pc:docMk/>
            <pc:sldMk cId="69337849" sldId="290"/>
            <ac:spMk id="4" creationId="{0E9AE49F-E6E8-4A2E-A5AD-2636D93AFE96}"/>
          </ac:spMkLst>
        </pc:spChg>
        <pc:spChg chg="add mod">
          <ac:chgData name="Brian Srivastava" userId="a20fc31f-ff76-4f59-a5f9-7c37ba761692" providerId="ADAL" clId="{C843A2E9-53ED-42B1-BE00-95E8076B5C0E}" dt="2020-02-10T23:20:59.858" v="2830" actId="20577"/>
          <ac:spMkLst>
            <pc:docMk/>
            <pc:sldMk cId="69337849" sldId="290"/>
            <ac:spMk id="5" creationId="{43192DFD-7E88-4777-8153-DDB96EE3C8AC}"/>
          </ac:spMkLst>
        </pc:spChg>
      </pc:sldChg>
      <pc:sldChg chg="modSp add">
        <pc:chgData name="Brian Srivastava" userId="a20fc31f-ff76-4f59-a5f9-7c37ba761692" providerId="ADAL" clId="{C843A2E9-53ED-42B1-BE00-95E8076B5C0E}" dt="2020-02-11T00:43:53.118" v="3401" actId="20577"/>
        <pc:sldMkLst>
          <pc:docMk/>
          <pc:sldMk cId="3020636576" sldId="291"/>
        </pc:sldMkLst>
        <pc:spChg chg="mod">
          <ac:chgData name="Brian Srivastava" userId="a20fc31f-ff76-4f59-a5f9-7c37ba761692" providerId="ADAL" clId="{C843A2E9-53ED-42B1-BE00-95E8076B5C0E}" dt="2020-02-11T00:39:40.024" v="3239" actId="20577"/>
          <ac:spMkLst>
            <pc:docMk/>
            <pc:sldMk cId="3020636576" sldId="291"/>
            <ac:spMk id="2" creationId="{7ED89B28-50B6-4EE2-ABFC-240510371A2D}"/>
          </ac:spMkLst>
        </pc:spChg>
        <pc:spChg chg="mod">
          <ac:chgData name="Brian Srivastava" userId="a20fc31f-ff76-4f59-a5f9-7c37ba761692" providerId="ADAL" clId="{C843A2E9-53ED-42B1-BE00-95E8076B5C0E}" dt="2020-02-11T00:43:53.118" v="3401" actId="20577"/>
          <ac:spMkLst>
            <pc:docMk/>
            <pc:sldMk cId="3020636576" sldId="291"/>
            <ac:spMk id="3" creationId="{7F916015-9135-4DBD-8D02-E96EBFC76793}"/>
          </ac:spMkLst>
        </pc:spChg>
      </pc:sldChg>
      <pc:sldChg chg="modSp add ord">
        <pc:chgData name="Brian Srivastava" userId="a20fc31f-ff76-4f59-a5f9-7c37ba761692" providerId="ADAL" clId="{C843A2E9-53ED-42B1-BE00-95E8076B5C0E}" dt="2020-02-11T02:12:22.316" v="4137" actId="20577"/>
        <pc:sldMkLst>
          <pc:docMk/>
          <pc:sldMk cId="1716064999" sldId="292"/>
        </pc:sldMkLst>
        <pc:spChg chg="mod">
          <ac:chgData name="Brian Srivastava" userId="a20fc31f-ff76-4f59-a5f9-7c37ba761692" providerId="ADAL" clId="{C843A2E9-53ED-42B1-BE00-95E8076B5C0E}" dt="2020-02-11T02:12:22.316" v="4137" actId="20577"/>
          <ac:spMkLst>
            <pc:docMk/>
            <pc:sldMk cId="1716064999" sldId="292"/>
            <ac:spMk id="3" creationId="{B0C3D285-B485-415F-88F9-906A9C9D3145}"/>
          </ac:spMkLst>
        </pc:spChg>
      </pc:sldChg>
      <pc:sldChg chg="addSp delSp modSp add">
        <pc:chgData name="Brian Srivastava" userId="a20fc31f-ff76-4f59-a5f9-7c37ba761692" providerId="ADAL" clId="{C843A2E9-53ED-42B1-BE00-95E8076B5C0E}" dt="2020-02-11T01:05:47.873" v="3782" actId="20577"/>
        <pc:sldMkLst>
          <pc:docMk/>
          <pc:sldMk cId="4004050709" sldId="293"/>
        </pc:sldMkLst>
        <pc:spChg chg="mod">
          <ac:chgData name="Brian Srivastava" userId="a20fc31f-ff76-4f59-a5f9-7c37ba761692" providerId="ADAL" clId="{C843A2E9-53ED-42B1-BE00-95E8076B5C0E}" dt="2020-02-11T01:05:22.627" v="3778" actId="1076"/>
          <ac:spMkLst>
            <pc:docMk/>
            <pc:sldMk cId="4004050709" sldId="293"/>
            <ac:spMk id="2" creationId="{2D658D75-5CEE-4C57-95A8-21156D5A4A82}"/>
          </ac:spMkLst>
        </pc:spChg>
        <pc:spChg chg="add del mod">
          <ac:chgData name="Brian Srivastava" userId="a20fc31f-ff76-4f59-a5f9-7c37ba761692" providerId="ADAL" clId="{C843A2E9-53ED-42B1-BE00-95E8076B5C0E}" dt="2020-02-11T01:05:19.494" v="3777" actId="27636"/>
          <ac:spMkLst>
            <pc:docMk/>
            <pc:sldMk cId="4004050709" sldId="293"/>
            <ac:spMk id="3" creationId="{22FC4BDB-233B-4D75-A37A-09599DC728D6}"/>
          </ac:spMkLst>
        </pc:spChg>
        <pc:spChg chg="add del">
          <ac:chgData name="Brian Srivastava" userId="a20fc31f-ff76-4f59-a5f9-7c37ba761692" providerId="ADAL" clId="{C843A2E9-53ED-42B1-BE00-95E8076B5C0E}" dt="2020-02-11T01:03:34.712" v="3755"/>
          <ac:spMkLst>
            <pc:docMk/>
            <pc:sldMk cId="4004050709" sldId="293"/>
            <ac:spMk id="5" creationId="{6B2F78FA-9C60-46B4-9B53-519FD94B2280}"/>
          </ac:spMkLst>
        </pc:spChg>
        <pc:spChg chg="add del">
          <ac:chgData name="Brian Srivastava" userId="a20fc31f-ff76-4f59-a5f9-7c37ba761692" providerId="ADAL" clId="{C843A2E9-53ED-42B1-BE00-95E8076B5C0E}" dt="2020-02-11T01:03:43.649" v="3757"/>
          <ac:spMkLst>
            <pc:docMk/>
            <pc:sldMk cId="4004050709" sldId="293"/>
            <ac:spMk id="7" creationId="{74106C11-E686-4B7D-8BFC-A9A0CFFE865C}"/>
          </ac:spMkLst>
        </pc:spChg>
        <pc:spChg chg="add mod">
          <ac:chgData name="Brian Srivastava" userId="a20fc31f-ff76-4f59-a5f9-7c37ba761692" providerId="ADAL" clId="{C843A2E9-53ED-42B1-BE00-95E8076B5C0E}" dt="2020-02-11T01:05:47.873" v="3782" actId="20577"/>
          <ac:spMkLst>
            <pc:docMk/>
            <pc:sldMk cId="4004050709" sldId="293"/>
            <ac:spMk id="8" creationId="{0158A86B-3555-48C1-9871-E1230384DF8B}"/>
          </ac:spMkLst>
        </pc:spChg>
        <pc:graphicFrameChg chg="add del mod">
          <ac:chgData name="Brian Srivastava" userId="a20fc31f-ff76-4f59-a5f9-7c37ba761692" providerId="ADAL" clId="{C843A2E9-53ED-42B1-BE00-95E8076B5C0E}" dt="2020-02-11T01:03:34.712" v="3755"/>
          <ac:graphicFrameMkLst>
            <pc:docMk/>
            <pc:sldMk cId="4004050709" sldId="293"/>
            <ac:graphicFrameMk id="4" creationId="{21A7890E-5953-4546-AD33-91FE4EE791DD}"/>
          </ac:graphicFrameMkLst>
        </pc:graphicFrameChg>
        <pc:graphicFrameChg chg="add del mod">
          <ac:chgData name="Brian Srivastava" userId="a20fc31f-ff76-4f59-a5f9-7c37ba761692" providerId="ADAL" clId="{C843A2E9-53ED-42B1-BE00-95E8076B5C0E}" dt="2020-02-11T01:03:43.649" v="3757"/>
          <ac:graphicFrameMkLst>
            <pc:docMk/>
            <pc:sldMk cId="4004050709" sldId="293"/>
            <ac:graphicFrameMk id="6" creationId="{B5601F29-95FB-4C49-A6EC-34A41716FBCB}"/>
          </ac:graphicFrameMkLst>
        </pc:graphicFrameChg>
      </pc:sldChg>
      <pc:sldChg chg="addSp delSp modSp add">
        <pc:chgData name="Brian Srivastava" userId="a20fc31f-ff76-4f59-a5f9-7c37ba761692" providerId="ADAL" clId="{C843A2E9-53ED-42B1-BE00-95E8076B5C0E}" dt="2020-02-11T01:05:53.902" v="3785" actId="27636"/>
        <pc:sldMkLst>
          <pc:docMk/>
          <pc:sldMk cId="407605338" sldId="294"/>
        </pc:sldMkLst>
        <pc:spChg chg="mod">
          <ac:chgData name="Brian Srivastava" userId="a20fc31f-ff76-4f59-a5f9-7c37ba761692" providerId="ADAL" clId="{C843A2E9-53ED-42B1-BE00-95E8076B5C0E}" dt="2020-02-11T01:04:33.069" v="3765"/>
          <ac:spMkLst>
            <pc:docMk/>
            <pc:sldMk cId="407605338" sldId="294"/>
            <ac:spMk id="2" creationId="{734BB322-2013-4333-BFF8-106BD4110FE6}"/>
          </ac:spMkLst>
        </pc:spChg>
        <pc:spChg chg="del">
          <ac:chgData name="Brian Srivastava" userId="a20fc31f-ff76-4f59-a5f9-7c37ba761692" providerId="ADAL" clId="{C843A2E9-53ED-42B1-BE00-95E8076B5C0E}" dt="2020-02-11T01:04:57.169" v="3766"/>
          <ac:spMkLst>
            <pc:docMk/>
            <pc:sldMk cId="407605338" sldId="294"/>
            <ac:spMk id="3" creationId="{F3B4B8D8-AAC3-49CC-9EF1-B6C14C0BEC56}"/>
          </ac:spMkLst>
        </pc:spChg>
        <pc:spChg chg="add mod">
          <ac:chgData name="Brian Srivastava" userId="a20fc31f-ff76-4f59-a5f9-7c37ba761692" providerId="ADAL" clId="{C843A2E9-53ED-42B1-BE00-95E8076B5C0E}" dt="2020-02-11T01:05:53.902" v="3785" actId="27636"/>
          <ac:spMkLst>
            <pc:docMk/>
            <pc:sldMk cId="407605338" sldId="294"/>
            <ac:spMk id="4" creationId="{1565E971-632F-4D21-81E9-687FA7389E26}"/>
          </ac:spMkLst>
        </pc:spChg>
        <pc:spChg chg="add mod">
          <ac:chgData name="Brian Srivastava" userId="a20fc31f-ff76-4f59-a5f9-7c37ba761692" providerId="ADAL" clId="{C843A2E9-53ED-42B1-BE00-95E8076B5C0E}" dt="2020-02-11T01:05:53.901" v="3784" actId="27636"/>
          <ac:spMkLst>
            <pc:docMk/>
            <pc:sldMk cId="407605338" sldId="294"/>
            <ac:spMk id="5" creationId="{7A1C60A8-5B7A-403E-8F9C-84C3C4DE29BD}"/>
          </ac:spMkLst>
        </pc:spChg>
      </pc:sldChg>
      <pc:sldChg chg="addSp delSp modSp add">
        <pc:chgData name="Brian Srivastava" userId="a20fc31f-ff76-4f59-a5f9-7c37ba761692" providerId="ADAL" clId="{C843A2E9-53ED-42B1-BE00-95E8076B5C0E}" dt="2020-02-11T01:06:28.305" v="3813" actId="27636"/>
        <pc:sldMkLst>
          <pc:docMk/>
          <pc:sldMk cId="2203754031" sldId="295"/>
        </pc:sldMkLst>
        <pc:spChg chg="mod">
          <ac:chgData name="Brian Srivastava" userId="a20fc31f-ff76-4f59-a5f9-7c37ba761692" providerId="ADAL" clId="{C843A2E9-53ED-42B1-BE00-95E8076B5C0E}" dt="2020-02-11T01:06:06.641" v="3810" actId="20577"/>
          <ac:spMkLst>
            <pc:docMk/>
            <pc:sldMk cId="2203754031" sldId="295"/>
            <ac:spMk id="2" creationId="{DAB0D7A0-2D31-46F8-9258-20B080025911}"/>
          </ac:spMkLst>
        </pc:spChg>
        <pc:spChg chg="del">
          <ac:chgData name="Brian Srivastava" userId="a20fc31f-ff76-4f59-a5f9-7c37ba761692" providerId="ADAL" clId="{C843A2E9-53ED-42B1-BE00-95E8076B5C0E}" dt="2020-02-11T01:06:09.545" v="3811"/>
          <ac:spMkLst>
            <pc:docMk/>
            <pc:sldMk cId="2203754031" sldId="295"/>
            <ac:spMk id="3" creationId="{6C1BA85B-B0A0-4A4B-9066-12757D7D74CA}"/>
          </ac:spMkLst>
        </pc:spChg>
        <pc:spChg chg="del">
          <ac:chgData name="Brian Srivastava" userId="a20fc31f-ff76-4f59-a5f9-7c37ba761692" providerId="ADAL" clId="{C843A2E9-53ED-42B1-BE00-95E8076B5C0E}" dt="2020-02-11T01:06:09.545" v="3811"/>
          <ac:spMkLst>
            <pc:docMk/>
            <pc:sldMk cId="2203754031" sldId="295"/>
            <ac:spMk id="4" creationId="{10D98135-6816-416C-B78D-52ADED31BB51}"/>
          </ac:spMkLst>
        </pc:spChg>
        <pc:spChg chg="add mod">
          <ac:chgData name="Brian Srivastava" userId="a20fc31f-ff76-4f59-a5f9-7c37ba761692" providerId="ADAL" clId="{C843A2E9-53ED-42B1-BE00-95E8076B5C0E}" dt="2020-02-11T01:06:28.305" v="3813" actId="27636"/>
          <ac:spMkLst>
            <pc:docMk/>
            <pc:sldMk cId="2203754031" sldId="295"/>
            <ac:spMk id="5" creationId="{85AD8872-E7CF-4C9E-9CDE-F6EB0F4E5883}"/>
          </ac:spMkLst>
        </pc:spChg>
      </pc:sldChg>
      <pc:sldChg chg="modSp add">
        <pc:chgData name="Brian Srivastava" userId="a20fc31f-ff76-4f59-a5f9-7c37ba761692" providerId="ADAL" clId="{C843A2E9-53ED-42B1-BE00-95E8076B5C0E}" dt="2020-02-11T01:07:04.865" v="4013" actId="20577"/>
        <pc:sldMkLst>
          <pc:docMk/>
          <pc:sldMk cId="2861191798" sldId="296"/>
        </pc:sldMkLst>
        <pc:spChg chg="mod">
          <ac:chgData name="Brian Srivastava" userId="a20fc31f-ff76-4f59-a5f9-7c37ba761692" providerId="ADAL" clId="{C843A2E9-53ED-42B1-BE00-95E8076B5C0E}" dt="2020-02-11T01:06:37.977" v="3833" actId="20577"/>
          <ac:spMkLst>
            <pc:docMk/>
            <pc:sldMk cId="2861191798" sldId="296"/>
            <ac:spMk id="2" creationId="{CB64D98C-99FC-446B-A8FC-21CF363940AF}"/>
          </ac:spMkLst>
        </pc:spChg>
        <pc:spChg chg="mod">
          <ac:chgData name="Brian Srivastava" userId="a20fc31f-ff76-4f59-a5f9-7c37ba761692" providerId="ADAL" clId="{C843A2E9-53ED-42B1-BE00-95E8076B5C0E}" dt="2020-02-11T01:07:04.865" v="4013" actId="20577"/>
          <ac:spMkLst>
            <pc:docMk/>
            <pc:sldMk cId="2861191798" sldId="296"/>
            <ac:spMk id="3" creationId="{0FDF1CAE-3ACC-4AAA-8039-815C0A937187}"/>
          </ac:spMkLst>
        </pc:spChg>
      </pc:sldChg>
      <pc:sldChg chg="add del">
        <pc:chgData name="Brian Srivastava" userId="a20fc31f-ff76-4f59-a5f9-7c37ba761692" providerId="ADAL" clId="{C843A2E9-53ED-42B1-BE00-95E8076B5C0E}" dt="2020-02-11T02:11:42.117" v="4015" actId="47"/>
        <pc:sldMkLst>
          <pc:docMk/>
          <pc:sldMk cId="1208447526" sldId="297"/>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01182E-2AC6-4120-930B-B833C84D788C}" type="datetimeFigureOut">
              <a:rPr lang="en-CA" smtClean="0"/>
              <a:t>2020-02-24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A1CE31-22AA-4F88-93BE-B0E8B2E50D84}" type="slidenum">
              <a:rPr lang="en-CA" smtClean="0"/>
              <a:t>‹#›</a:t>
            </a:fld>
            <a:endParaRPr lang="en-CA"/>
          </a:p>
        </p:txBody>
      </p:sp>
    </p:spTree>
    <p:extLst>
      <p:ext uri="{BB962C8B-B14F-4D97-AF65-F5344CB8AC3E}">
        <p14:creationId xmlns:p14="http://schemas.microsoft.com/office/powerpoint/2010/main" val="2253617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aren’t really going to do much with strings – a string is fundamentally just an array of characters.  It’s useful to be able to display text and stuff like that, but more complex string operations aren’t really of much interest to us.  </a:t>
            </a: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err="1">
                <a:solidFill>
                  <a:schemeClr val="tx1"/>
                </a:solidFill>
                <a:effectLst/>
                <a:latin typeface="+mn-lt"/>
                <a:ea typeface="+mn-ea"/>
                <a:cs typeface="+mn-cs"/>
              </a:rPr>
              <a:t>hello_msg</a:t>
            </a:r>
            <a:r>
              <a:rPr lang="en-CA" sz="1200" kern="1200" dirty="0">
                <a:solidFill>
                  <a:schemeClr val="tx1"/>
                </a:solidFill>
                <a:effectLst/>
                <a:latin typeface="+mn-lt"/>
                <a:ea typeface="+mn-ea"/>
                <a:cs typeface="+mn-cs"/>
              </a:rPr>
              <a:t>: .</a:t>
            </a:r>
            <a:r>
              <a:rPr lang="en-CA" sz="1200" kern="1200" dirty="0" err="1">
                <a:solidFill>
                  <a:schemeClr val="tx1"/>
                </a:solidFill>
                <a:effectLst/>
                <a:latin typeface="+mn-lt"/>
                <a:ea typeface="+mn-ea"/>
                <a:cs typeface="+mn-cs"/>
              </a:rPr>
              <a:t>asciiz</a:t>
            </a:r>
            <a:r>
              <a:rPr lang="en-CA" sz="1200" kern="1200" dirty="0">
                <a:solidFill>
                  <a:schemeClr val="tx1"/>
                </a:solidFill>
                <a:effectLst/>
                <a:latin typeface="+mn-lt"/>
                <a:ea typeface="+mn-ea"/>
                <a:cs typeface="+mn-cs"/>
              </a:rPr>
              <a:t> "Hello World\n"</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3DA1CE31-22AA-4F88-93BE-B0E8B2E50D84}" type="slidenum">
              <a:rPr lang="en-CA" smtClean="0"/>
              <a:t>17</a:t>
            </a:fld>
            <a:endParaRPr lang="en-CA"/>
          </a:p>
        </p:txBody>
      </p:sp>
    </p:spTree>
    <p:extLst>
      <p:ext uri="{BB962C8B-B14F-4D97-AF65-F5344CB8AC3E}">
        <p14:creationId xmlns:p14="http://schemas.microsoft.com/office/powerpoint/2010/main" val="2289984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Left side:  Positive or negative zero, remember</a:t>
            </a:r>
          </a:p>
        </p:txBody>
      </p:sp>
      <p:sp>
        <p:nvSpPr>
          <p:cNvPr id="4" name="Slide Number Placeholder 3"/>
          <p:cNvSpPr>
            <a:spLocks noGrp="1"/>
          </p:cNvSpPr>
          <p:nvPr>
            <p:ph type="sldNum" sz="quarter" idx="5"/>
          </p:nvPr>
        </p:nvSpPr>
        <p:spPr/>
        <p:txBody>
          <a:bodyPr/>
          <a:lstStyle/>
          <a:p>
            <a:fld id="{3DA1CE31-22AA-4F88-93BE-B0E8B2E50D84}" type="slidenum">
              <a:rPr lang="en-CA" smtClean="0"/>
              <a:t>22</a:t>
            </a:fld>
            <a:endParaRPr lang="en-CA"/>
          </a:p>
        </p:txBody>
      </p:sp>
    </p:spTree>
    <p:extLst>
      <p:ext uri="{BB962C8B-B14F-4D97-AF65-F5344CB8AC3E}">
        <p14:creationId xmlns:p14="http://schemas.microsoft.com/office/powerpoint/2010/main" val="2764249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F3448-3CFA-422B-B6FE-694ABD3529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50EBA6A-06E4-4B96-AAE7-2A7F9B871F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23E498F-9C7F-40F6-BA57-6298B8A08DD7}"/>
              </a:ext>
            </a:extLst>
          </p:cNvPr>
          <p:cNvSpPr>
            <a:spLocks noGrp="1"/>
          </p:cNvSpPr>
          <p:nvPr>
            <p:ph type="dt" sz="half" idx="10"/>
          </p:nvPr>
        </p:nvSpPr>
        <p:spPr/>
        <p:txBody>
          <a:bodyPr/>
          <a:lstStyle/>
          <a:p>
            <a:fld id="{65ECD45E-4DCC-455A-9E86-589DBA6028D8}" type="datetimeFigureOut">
              <a:rPr lang="en-CA" smtClean="0"/>
              <a:t>2020-02-24</a:t>
            </a:fld>
            <a:endParaRPr lang="en-CA"/>
          </a:p>
        </p:txBody>
      </p:sp>
      <p:sp>
        <p:nvSpPr>
          <p:cNvPr id="5" name="Footer Placeholder 4">
            <a:extLst>
              <a:ext uri="{FF2B5EF4-FFF2-40B4-BE49-F238E27FC236}">
                <a16:creationId xmlns:a16="http://schemas.microsoft.com/office/drawing/2014/main" id="{EAF70535-564A-4AC2-AE4E-50BAF1DA433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A21CB9E-C812-447A-B00B-9E43AFBBBB3B}"/>
              </a:ext>
            </a:extLst>
          </p:cNvPr>
          <p:cNvSpPr>
            <a:spLocks noGrp="1"/>
          </p:cNvSpPr>
          <p:nvPr>
            <p:ph type="sldNum" sz="quarter" idx="12"/>
          </p:nvPr>
        </p:nvSpPr>
        <p:spPr/>
        <p:txBody>
          <a:bodyPr/>
          <a:lstStyle/>
          <a:p>
            <a:fld id="{4F262E9D-306B-4F2E-B9B8-524553425BBE}" type="slidenum">
              <a:rPr lang="en-CA" smtClean="0"/>
              <a:t>‹#›</a:t>
            </a:fld>
            <a:endParaRPr lang="en-CA"/>
          </a:p>
        </p:txBody>
      </p:sp>
    </p:spTree>
    <p:extLst>
      <p:ext uri="{BB962C8B-B14F-4D97-AF65-F5344CB8AC3E}">
        <p14:creationId xmlns:p14="http://schemas.microsoft.com/office/powerpoint/2010/main" val="3953130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B580-A232-457C-877A-83E0BA6D145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84D012-81F8-406E-B2AF-64DE231EE25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988C27C-13EE-4A81-8CBB-75AB9AE2A381}"/>
              </a:ext>
            </a:extLst>
          </p:cNvPr>
          <p:cNvSpPr>
            <a:spLocks noGrp="1"/>
          </p:cNvSpPr>
          <p:nvPr>
            <p:ph type="dt" sz="half" idx="10"/>
          </p:nvPr>
        </p:nvSpPr>
        <p:spPr/>
        <p:txBody>
          <a:bodyPr/>
          <a:lstStyle/>
          <a:p>
            <a:fld id="{65ECD45E-4DCC-455A-9E86-589DBA6028D8}" type="datetimeFigureOut">
              <a:rPr lang="en-CA" smtClean="0"/>
              <a:t>2020-02-24</a:t>
            </a:fld>
            <a:endParaRPr lang="en-CA"/>
          </a:p>
        </p:txBody>
      </p:sp>
      <p:sp>
        <p:nvSpPr>
          <p:cNvPr id="5" name="Footer Placeholder 4">
            <a:extLst>
              <a:ext uri="{FF2B5EF4-FFF2-40B4-BE49-F238E27FC236}">
                <a16:creationId xmlns:a16="http://schemas.microsoft.com/office/drawing/2014/main" id="{D09B50AE-8BDD-4501-8279-4C8E65CB7EC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0027F1A-8A42-4EB1-838D-5E2B6841E6C6}"/>
              </a:ext>
            </a:extLst>
          </p:cNvPr>
          <p:cNvSpPr>
            <a:spLocks noGrp="1"/>
          </p:cNvSpPr>
          <p:nvPr>
            <p:ph type="sldNum" sz="quarter" idx="12"/>
          </p:nvPr>
        </p:nvSpPr>
        <p:spPr/>
        <p:txBody>
          <a:bodyPr/>
          <a:lstStyle/>
          <a:p>
            <a:fld id="{4F262E9D-306B-4F2E-B9B8-524553425BBE}" type="slidenum">
              <a:rPr lang="en-CA" smtClean="0"/>
              <a:t>‹#›</a:t>
            </a:fld>
            <a:endParaRPr lang="en-CA"/>
          </a:p>
        </p:txBody>
      </p:sp>
    </p:spTree>
    <p:extLst>
      <p:ext uri="{BB962C8B-B14F-4D97-AF65-F5344CB8AC3E}">
        <p14:creationId xmlns:p14="http://schemas.microsoft.com/office/powerpoint/2010/main" val="1629385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0CB3D5-7C44-4650-8F16-D404D773F4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DD3AFA7-E3E2-4422-ADEB-5D2865AE588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F9C5103-1A99-4060-AE9E-3FC8C478AA47}"/>
              </a:ext>
            </a:extLst>
          </p:cNvPr>
          <p:cNvSpPr>
            <a:spLocks noGrp="1"/>
          </p:cNvSpPr>
          <p:nvPr>
            <p:ph type="dt" sz="half" idx="10"/>
          </p:nvPr>
        </p:nvSpPr>
        <p:spPr/>
        <p:txBody>
          <a:bodyPr/>
          <a:lstStyle/>
          <a:p>
            <a:fld id="{65ECD45E-4DCC-455A-9E86-589DBA6028D8}" type="datetimeFigureOut">
              <a:rPr lang="en-CA" smtClean="0"/>
              <a:t>2020-02-24</a:t>
            </a:fld>
            <a:endParaRPr lang="en-CA"/>
          </a:p>
        </p:txBody>
      </p:sp>
      <p:sp>
        <p:nvSpPr>
          <p:cNvPr id="5" name="Footer Placeholder 4">
            <a:extLst>
              <a:ext uri="{FF2B5EF4-FFF2-40B4-BE49-F238E27FC236}">
                <a16:creationId xmlns:a16="http://schemas.microsoft.com/office/drawing/2014/main" id="{F8EC24F1-EE69-4951-B4D1-EC83F847A65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70D52A4-721B-4974-9610-A9D501DFE23A}"/>
              </a:ext>
            </a:extLst>
          </p:cNvPr>
          <p:cNvSpPr>
            <a:spLocks noGrp="1"/>
          </p:cNvSpPr>
          <p:nvPr>
            <p:ph type="sldNum" sz="quarter" idx="12"/>
          </p:nvPr>
        </p:nvSpPr>
        <p:spPr/>
        <p:txBody>
          <a:bodyPr/>
          <a:lstStyle/>
          <a:p>
            <a:fld id="{4F262E9D-306B-4F2E-B9B8-524553425BBE}" type="slidenum">
              <a:rPr lang="en-CA" smtClean="0"/>
              <a:t>‹#›</a:t>
            </a:fld>
            <a:endParaRPr lang="en-CA"/>
          </a:p>
        </p:txBody>
      </p:sp>
    </p:spTree>
    <p:extLst>
      <p:ext uri="{BB962C8B-B14F-4D97-AF65-F5344CB8AC3E}">
        <p14:creationId xmlns:p14="http://schemas.microsoft.com/office/powerpoint/2010/main" val="3591321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CB8E5-7346-48DE-BA3A-E49FB5294FD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739AF4E-97F2-401A-9293-5E9114444E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FE533F0-009B-44AD-868C-5D1BBD634719}"/>
              </a:ext>
            </a:extLst>
          </p:cNvPr>
          <p:cNvSpPr>
            <a:spLocks noGrp="1"/>
          </p:cNvSpPr>
          <p:nvPr>
            <p:ph type="dt" sz="half" idx="10"/>
          </p:nvPr>
        </p:nvSpPr>
        <p:spPr/>
        <p:txBody>
          <a:bodyPr/>
          <a:lstStyle/>
          <a:p>
            <a:fld id="{65ECD45E-4DCC-455A-9E86-589DBA6028D8}" type="datetimeFigureOut">
              <a:rPr lang="en-CA" smtClean="0"/>
              <a:t>2020-02-24</a:t>
            </a:fld>
            <a:endParaRPr lang="en-CA"/>
          </a:p>
        </p:txBody>
      </p:sp>
      <p:sp>
        <p:nvSpPr>
          <p:cNvPr id="5" name="Footer Placeholder 4">
            <a:extLst>
              <a:ext uri="{FF2B5EF4-FFF2-40B4-BE49-F238E27FC236}">
                <a16:creationId xmlns:a16="http://schemas.microsoft.com/office/drawing/2014/main" id="{FDA70BF1-ED5E-4D23-8770-71E01D3831E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4EDC050-D5F2-4614-9F03-2D6F79304A10}"/>
              </a:ext>
            </a:extLst>
          </p:cNvPr>
          <p:cNvSpPr>
            <a:spLocks noGrp="1"/>
          </p:cNvSpPr>
          <p:nvPr>
            <p:ph type="sldNum" sz="quarter" idx="12"/>
          </p:nvPr>
        </p:nvSpPr>
        <p:spPr/>
        <p:txBody>
          <a:bodyPr/>
          <a:lstStyle/>
          <a:p>
            <a:fld id="{4F262E9D-306B-4F2E-B9B8-524553425BBE}" type="slidenum">
              <a:rPr lang="en-CA" smtClean="0"/>
              <a:t>‹#›</a:t>
            </a:fld>
            <a:endParaRPr lang="en-CA"/>
          </a:p>
        </p:txBody>
      </p:sp>
    </p:spTree>
    <p:extLst>
      <p:ext uri="{BB962C8B-B14F-4D97-AF65-F5344CB8AC3E}">
        <p14:creationId xmlns:p14="http://schemas.microsoft.com/office/powerpoint/2010/main" val="675177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D0CF7-E9D2-4B60-89D4-C34BAF38D5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B582057-2BC3-41FA-9AD7-122F568DD8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FC7D08A-449E-4E0C-9502-6897625BEC02}"/>
              </a:ext>
            </a:extLst>
          </p:cNvPr>
          <p:cNvSpPr>
            <a:spLocks noGrp="1"/>
          </p:cNvSpPr>
          <p:nvPr>
            <p:ph type="dt" sz="half" idx="10"/>
          </p:nvPr>
        </p:nvSpPr>
        <p:spPr/>
        <p:txBody>
          <a:bodyPr/>
          <a:lstStyle/>
          <a:p>
            <a:fld id="{65ECD45E-4DCC-455A-9E86-589DBA6028D8}" type="datetimeFigureOut">
              <a:rPr lang="en-CA" smtClean="0"/>
              <a:t>2020-02-24</a:t>
            </a:fld>
            <a:endParaRPr lang="en-CA"/>
          </a:p>
        </p:txBody>
      </p:sp>
      <p:sp>
        <p:nvSpPr>
          <p:cNvPr id="5" name="Footer Placeholder 4">
            <a:extLst>
              <a:ext uri="{FF2B5EF4-FFF2-40B4-BE49-F238E27FC236}">
                <a16:creationId xmlns:a16="http://schemas.microsoft.com/office/drawing/2014/main" id="{DEA1760E-0BD7-4955-8B0D-1DF299ABA3A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8F8D89E-AC66-4AB1-9AB2-BEE1C738BA94}"/>
              </a:ext>
            </a:extLst>
          </p:cNvPr>
          <p:cNvSpPr>
            <a:spLocks noGrp="1"/>
          </p:cNvSpPr>
          <p:nvPr>
            <p:ph type="sldNum" sz="quarter" idx="12"/>
          </p:nvPr>
        </p:nvSpPr>
        <p:spPr/>
        <p:txBody>
          <a:bodyPr/>
          <a:lstStyle/>
          <a:p>
            <a:fld id="{4F262E9D-306B-4F2E-B9B8-524553425BBE}" type="slidenum">
              <a:rPr lang="en-CA" smtClean="0"/>
              <a:t>‹#›</a:t>
            </a:fld>
            <a:endParaRPr lang="en-CA"/>
          </a:p>
        </p:txBody>
      </p:sp>
    </p:spTree>
    <p:extLst>
      <p:ext uri="{BB962C8B-B14F-4D97-AF65-F5344CB8AC3E}">
        <p14:creationId xmlns:p14="http://schemas.microsoft.com/office/powerpoint/2010/main" val="4254702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9BD22-3BB3-4932-B47D-85C0FBF0FE5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598C82A-C984-4880-A84E-8F26FCE8D74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42991EC-FFCF-4454-9E5B-E36B7A52653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DFE00D9-C35E-406C-8679-85B312F6AE41}"/>
              </a:ext>
            </a:extLst>
          </p:cNvPr>
          <p:cNvSpPr>
            <a:spLocks noGrp="1"/>
          </p:cNvSpPr>
          <p:nvPr>
            <p:ph type="dt" sz="half" idx="10"/>
          </p:nvPr>
        </p:nvSpPr>
        <p:spPr/>
        <p:txBody>
          <a:bodyPr/>
          <a:lstStyle/>
          <a:p>
            <a:fld id="{65ECD45E-4DCC-455A-9E86-589DBA6028D8}" type="datetimeFigureOut">
              <a:rPr lang="en-CA" smtClean="0"/>
              <a:t>2020-02-24</a:t>
            </a:fld>
            <a:endParaRPr lang="en-CA"/>
          </a:p>
        </p:txBody>
      </p:sp>
      <p:sp>
        <p:nvSpPr>
          <p:cNvPr id="6" name="Footer Placeholder 5">
            <a:extLst>
              <a:ext uri="{FF2B5EF4-FFF2-40B4-BE49-F238E27FC236}">
                <a16:creationId xmlns:a16="http://schemas.microsoft.com/office/drawing/2014/main" id="{8E630D43-5902-4394-A562-42E1FB603C6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345468D-6733-4109-8D5A-9F2F9AF2D36B}"/>
              </a:ext>
            </a:extLst>
          </p:cNvPr>
          <p:cNvSpPr>
            <a:spLocks noGrp="1"/>
          </p:cNvSpPr>
          <p:nvPr>
            <p:ph type="sldNum" sz="quarter" idx="12"/>
          </p:nvPr>
        </p:nvSpPr>
        <p:spPr/>
        <p:txBody>
          <a:bodyPr/>
          <a:lstStyle/>
          <a:p>
            <a:fld id="{4F262E9D-306B-4F2E-B9B8-524553425BBE}" type="slidenum">
              <a:rPr lang="en-CA" smtClean="0"/>
              <a:t>‹#›</a:t>
            </a:fld>
            <a:endParaRPr lang="en-CA"/>
          </a:p>
        </p:txBody>
      </p:sp>
    </p:spTree>
    <p:extLst>
      <p:ext uri="{BB962C8B-B14F-4D97-AF65-F5344CB8AC3E}">
        <p14:creationId xmlns:p14="http://schemas.microsoft.com/office/powerpoint/2010/main" val="1666080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FC4F6-EAB4-452F-A319-3506F828D7D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F47FC85-910C-448A-A95E-7A838565B1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7D676A9-B0CE-4508-A070-13916EE5376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67CD73A-0EE0-4480-868F-DD704205E4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472153C-CA71-449C-A0D4-58A2A5E3269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AD66C6F-E85B-4E17-B807-1688F763B4AD}"/>
              </a:ext>
            </a:extLst>
          </p:cNvPr>
          <p:cNvSpPr>
            <a:spLocks noGrp="1"/>
          </p:cNvSpPr>
          <p:nvPr>
            <p:ph type="dt" sz="half" idx="10"/>
          </p:nvPr>
        </p:nvSpPr>
        <p:spPr/>
        <p:txBody>
          <a:bodyPr/>
          <a:lstStyle/>
          <a:p>
            <a:fld id="{65ECD45E-4DCC-455A-9E86-589DBA6028D8}" type="datetimeFigureOut">
              <a:rPr lang="en-CA" smtClean="0"/>
              <a:t>2020-02-24</a:t>
            </a:fld>
            <a:endParaRPr lang="en-CA"/>
          </a:p>
        </p:txBody>
      </p:sp>
      <p:sp>
        <p:nvSpPr>
          <p:cNvPr id="8" name="Footer Placeholder 7">
            <a:extLst>
              <a:ext uri="{FF2B5EF4-FFF2-40B4-BE49-F238E27FC236}">
                <a16:creationId xmlns:a16="http://schemas.microsoft.com/office/drawing/2014/main" id="{37823D1A-726A-4EC9-8497-019510FB63F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D215419-9E40-4CFD-B1BA-CA276E1281B0}"/>
              </a:ext>
            </a:extLst>
          </p:cNvPr>
          <p:cNvSpPr>
            <a:spLocks noGrp="1"/>
          </p:cNvSpPr>
          <p:nvPr>
            <p:ph type="sldNum" sz="quarter" idx="12"/>
          </p:nvPr>
        </p:nvSpPr>
        <p:spPr/>
        <p:txBody>
          <a:bodyPr/>
          <a:lstStyle/>
          <a:p>
            <a:fld id="{4F262E9D-306B-4F2E-B9B8-524553425BBE}" type="slidenum">
              <a:rPr lang="en-CA" smtClean="0"/>
              <a:t>‹#›</a:t>
            </a:fld>
            <a:endParaRPr lang="en-CA"/>
          </a:p>
        </p:txBody>
      </p:sp>
    </p:spTree>
    <p:extLst>
      <p:ext uri="{BB962C8B-B14F-4D97-AF65-F5344CB8AC3E}">
        <p14:creationId xmlns:p14="http://schemas.microsoft.com/office/powerpoint/2010/main" val="1141891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9F8E-2982-4FB0-B8ED-A2462F0A1097}"/>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3CACA8B-1251-4D0D-9E99-43690BAFC658}"/>
              </a:ext>
            </a:extLst>
          </p:cNvPr>
          <p:cNvSpPr>
            <a:spLocks noGrp="1"/>
          </p:cNvSpPr>
          <p:nvPr>
            <p:ph type="dt" sz="half" idx="10"/>
          </p:nvPr>
        </p:nvSpPr>
        <p:spPr/>
        <p:txBody>
          <a:bodyPr/>
          <a:lstStyle/>
          <a:p>
            <a:fld id="{65ECD45E-4DCC-455A-9E86-589DBA6028D8}" type="datetimeFigureOut">
              <a:rPr lang="en-CA" smtClean="0"/>
              <a:t>2020-02-24</a:t>
            </a:fld>
            <a:endParaRPr lang="en-CA"/>
          </a:p>
        </p:txBody>
      </p:sp>
      <p:sp>
        <p:nvSpPr>
          <p:cNvPr id="4" name="Footer Placeholder 3">
            <a:extLst>
              <a:ext uri="{FF2B5EF4-FFF2-40B4-BE49-F238E27FC236}">
                <a16:creationId xmlns:a16="http://schemas.microsoft.com/office/drawing/2014/main" id="{2F1FAC6F-88F2-4324-BCCC-C3E3DDA8BCC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F50A90F-AF17-40D5-8563-1A23A758D74F}"/>
              </a:ext>
            </a:extLst>
          </p:cNvPr>
          <p:cNvSpPr>
            <a:spLocks noGrp="1"/>
          </p:cNvSpPr>
          <p:nvPr>
            <p:ph type="sldNum" sz="quarter" idx="12"/>
          </p:nvPr>
        </p:nvSpPr>
        <p:spPr/>
        <p:txBody>
          <a:bodyPr/>
          <a:lstStyle/>
          <a:p>
            <a:fld id="{4F262E9D-306B-4F2E-B9B8-524553425BBE}" type="slidenum">
              <a:rPr lang="en-CA" smtClean="0"/>
              <a:t>‹#›</a:t>
            </a:fld>
            <a:endParaRPr lang="en-CA"/>
          </a:p>
        </p:txBody>
      </p:sp>
    </p:spTree>
    <p:extLst>
      <p:ext uri="{BB962C8B-B14F-4D97-AF65-F5344CB8AC3E}">
        <p14:creationId xmlns:p14="http://schemas.microsoft.com/office/powerpoint/2010/main" val="1216471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A204B9-AE58-4A0A-8EB9-8FDD8B5F2546}"/>
              </a:ext>
            </a:extLst>
          </p:cNvPr>
          <p:cNvSpPr>
            <a:spLocks noGrp="1"/>
          </p:cNvSpPr>
          <p:nvPr>
            <p:ph type="dt" sz="half" idx="10"/>
          </p:nvPr>
        </p:nvSpPr>
        <p:spPr/>
        <p:txBody>
          <a:bodyPr/>
          <a:lstStyle/>
          <a:p>
            <a:fld id="{65ECD45E-4DCC-455A-9E86-589DBA6028D8}" type="datetimeFigureOut">
              <a:rPr lang="en-CA" smtClean="0"/>
              <a:t>2020-02-24</a:t>
            </a:fld>
            <a:endParaRPr lang="en-CA"/>
          </a:p>
        </p:txBody>
      </p:sp>
      <p:sp>
        <p:nvSpPr>
          <p:cNvPr id="3" name="Footer Placeholder 2">
            <a:extLst>
              <a:ext uri="{FF2B5EF4-FFF2-40B4-BE49-F238E27FC236}">
                <a16:creationId xmlns:a16="http://schemas.microsoft.com/office/drawing/2014/main" id="{4EF9531B-833D-4A28-8E95-FC62DEB258F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63FA508-4EBE-4895-880F-B2959FD8C081}"/>
              </a:ext>
            </a:extLst>
          </p:cNvPr>
          <p:cNvSpPr>
            <a:spLocks noGrp="1"/>
          </p:cNvSpPr>
          <p:nvPr>
            <p:ph type="sldNum" sz="quarter" idx="12"/>
          </p:nvPr>
        </p:nvSpPr>
        <p:spPr/>
        <p:txBody>
          <a:bodyPr/>
          <a:lstStyle/>
          <a:p>
            <a:fld id="{4F262E9D-306B-4F2E-B9B8-524553425BBE}" type="slidenum">
              <a:rPr lang="en-CA" smtClean="0"/>
              <a:t>‹#›</a:t>
            </a:fld>
            <a:endParaRPr lang="en-CA"/>
          </a:p>
        </p:txBody>
      </p:sp>
    </p:spTree>
    <p:extLst>
      <p:ext uri="{BB962C8B-B14F-4D97-AF65-F5344CB8AC3E}">
        <p14:creationId xmlns:p14="http://schemas.microsoft.com/office/powerpoint/2010/main" val="2650997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468BB-C262-4E24-A348-1DA53497A5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8DCD3D2-152D-4C6E-B20D-6E7DF0268D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B1E1E66-ECB4-4B15-AFE2-0AF5A4C873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850A99-BF9B-4571-86B6-FC93529C4767}"/>
              </a:ext>
            </a:extLst>
          </p:cNvPr>
          <p:cNvSpPr>
            <a:spLocks noGrp="1"/>
          </p:cNvSpPr>
          <p:nvPr>
            <p:ph type="dt" sz="half" idx="10"/>
          </p:nvPr>
        </p:nvSpPr>
        <p:spPr/>
        <p:txBody>
          <a:bodyPr/>
          <a:lstStyle/>
          <a:p>
            <a:fld id="{65ECD45E-4DCC-455A-9E86-589DBA6028D8}" type="datetimeFigureOut">
              <a:rPr lang="en-CA" smtClean="0"/>
              <a:t>2020-02-24</a:t>
            </a:fld>
            <a:endParaRPr lang="en-CA"/>
          </a:p>
        </p:txBody>
      </p:sp>
      <p:sp>
        <p:nvSpPr>
          <p:cNvPr id="6" name="Footer Placeholder 5">
            <a:extLst>
              <a:ext uri="{FF2B5EF4-FFF2-40B4-BE49-F238E27FC236}">
                <a16:creationId xmlns:a16="http://schemas.microsoft.com/office/drawing/2014/main" id="{8DDAAD75-64E9-4FF0-B3F2-BD5F3600137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991186C-EEB2-4A5B-AFB1-2E6542D1E959}"/>
              </a:ext>
            </a:extLst>
          </p:cNvPr>
          <p:cNvSpPr>
            <a:spLocks noGrp="1"/>
          </p:cNvSpPr>
          <p:nvPr>
            <p:ph type="sldNum" sz="quarter" idx="12"/>
          </p:nvPr>
        </p:nvSpPr>
        <p:spPr/>
        <p:txBody>
          <a:bodyPr/>
          <a:lstStyle/>
          <a:p>
            <a:fld id="{4F262E9D-306B-4F2E-B9B8-524553425BBE}" type="slidenum">
              <a:rPr lang="en-CA" smtClean="0"/>
              <a:t>‹#›</a:t>
            </a:fld>
            <a:endParaRPr lang="en-CA"/>
          </a:p>
        </p:txBody>
      </p:sp>
    </p:spTree>
    <p:extLst>
      <p:ext uri="{BB962C8B-B14F-4D97-AF65-F5344CB8AC3E}">
        <p14:creationId xmlns:p14="http://schemas.microsoft.com/office/powerpoint/2010/main" val="2202102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A8D4A-DD6B-4C34-94CD-0E5F612E87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9E2006A-C11B-456B-8B2A-42720F7694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9C196F6-2B77-4414-9830-CEEF292395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1C2F46-1010-4E72-934C-52D2ED585D4B}"/>
              </a:ext>
            </a:extLst>
          </p:cNvPr>
          <p:cNvSpPr>
            <a:spLocks noGrp="1"/>
          </p:cNvSpPr>
          <p:nvPr>
            <p:ph type="dt" sz="half" idx="10"/>
          </p:nvPr>
        </p:nvSpPr>
        <p:spPr/>
        <p:txBody>
          <a:bodyPr/>
          <a:lstStyle/>
          <a:p>
            <a:fld id="{65ECD45E-4DCC-455A-9E86-589DBA6028D8}" type="datetimeFigureOut">
              <a:rPr lang="en-CA" smtClean="0"/>
              <a:t>2020-02-24</a:t>
            </a:fld>
            <a:endParaRPr lang="en-CA"/>
          </a:p>
        </p:txBody>
      </p:sp>
      <p:sp>
        <p:nvSpPr>
          <p:cNvPr id="6" name="Footer Placeholder 5">
            <a:extLst>
              <a:ext uri="{FF2B5EF4-FFF2-40B4-BE49-F238E27FC236}">
                <a16:creationId xmlns:a16="http://schemas.microsoft.com/office/drawing/2014/main" id="{752D174F-A81C-4BA7-91BD-1FC54B15DAB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7C6C14F-CDB3-4A2F-B45D-A0E277561F47}"/>
              </a:ext>
            </a:extLst>
          </p:cNvPr>
          <p:cNvSpPr>
            <a:spLocks noGrp="1"/>
          </p:cNvSpPr>
          <p:nvPr>
            <p:ph type="sldNum" sz="quarter" idx="12"/>
          </p:nvPr>
        </p:nvSpPr>
        <p:spPr/>
        <p:txBody>
          <a:bodyPr/>
          <a:lstStyle/>
          <a:p>
            <a:fld id="{4F262E9D-306B-4F2E-B9B8-524553425BBE}" type="slidenum">
              <a:rPr lang="en-CA" smtClean="0"/>
              <a:t>‹#›</a:t>
            </a:fld>
            <a:endParaRPr lang="en-CA"/>
          </a:p>
        </p:txBody>
      </p:sp>
    </p:spTree>
    <p:extLst>
      <p:ext uri="{BB962C8B-B14F-4D97-AF65-F5344CB8AC3E}">
        <p14:creationId xmlns:p14="http://schemas.microsoft.com/office/powerpoint/2010/main" val="1982030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EB96C5-0379-4FF8-B7DB-B0513186E7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1C43975-F085-4D4D-8EEB-77990CFEE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217CBDB-1A24-4F2F-849A-08FE72904F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ECD45E-4DCC-455A-9E86-589DBA6028D8}" type="datetimeFigureOut">
              <a:rPr lang="en-CA" smtClean="0"/>
              <a:t>2020-02-24</a:t>
            </a:fld>
            <a:endParaRPr lang="en-CA"/>
          </a:p>
        </p:txBody>
      </p:sp>
      <p:sp>
        <p:nvSpPr>
          <p:cNvPr id="5" name="Footer Placeholder 4">
            <a:extLst>
              <a:ext uri="{FF2B5EF4-FFF2-40B4-BE49-F238E27FC236}">
                <a16:creationId xmlns:a16="http://schemas.microsoft.com/office/drawing/2014/main" id="{A63595BB-7970-46F6-90FF-ACBB507508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7AADA345-886A-4158-A73B-D982AC4D1C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262E9D-306B-4F2E-B9B8-524553425BBE}" type="slidenum">
              <a:rPr lang="en-CA" smtClean="0"/>
              <a:t>‹#›</a:t>
            </a:fld>
            <a:endParaRPr lang="en-CA"/>
          </a:p>
        </p:txBody>
      </p:sp>
    </p:spTree>
    <p:extLst>
      <p:ext uri="{BB962C8B-B14F-4D97-AF65-F5344CB8AC3E}">
        <p14:creationId xmlns:p14="http://schemas.microsoft.com/office/powerpoint/2010/main" val="4168785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en.wikipedia.org/wiki/Multi-core_processor#Technical_factor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0A2C8-A601-4EE4-AD57-9A3233556BF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0C3D285-B485-415F-88F9-906A9C9D3145}"/>
              </a:ext>
            </a:extLst>
          </p:cNvPr>
          <p:cNvSpPr>
            <a:spLocks noGrp="1"/>
          </p:cNvSpPr>
          <p:nvPr>
            <p:ph idx="1"/>
          </p:nvPr>
        </p:nvSpPr>
        <p:spPr/>
        <p:txBody>
          <a:bodyPr>
            <a:normAutofit lnSpcReduction="10000"/>
          </a:bodyPr>
          <a:lstStyle/>
          <a:p>
            <a:r>
              <a:rPr lang="en-GB" dirty="0"/>
              <a:t>Wi2020 note:</a:t>
            </a:r>
          </a:p>
          <a:p>
            <a:r>
              <a:rPr lang="en-GB" dirty="0"/>
              <a:t>Discuss A2 and the sample on BB first</a:t>
            </a:r>
          </a:p>
          <a:p>
            <a:r>
              <a:rPr lang="en-GB" dirty="0"/>
              <a:t>Also clarify the floating point question</a:t>
            </a:r>
            <a:br>
              <a:rPr lang="en-GB" dirty="0"/>
            </a:br>
            <a:br>
              <a:rPr lang="en-GB" dirty="0"/>
            </a:br>
            <a:endParaRPr lang="en-GB" dirty="0"/>
          </a:p>
          <a:p>
            <a:r>
              <a:rPr lang="en-GB" dirty="0"/>
              <a:t>Mid term exam is in SC 137 on Tuesday the 25</a:t>
            </a:r>
            <a:r>
              <a:rPr lang="en-GB" baseline="30000" dirty="0"/>
              <a:t>th  </a:t>
            </a:r>
            <a:r>
              <a:rPr lang="en-GB" dirty="0"/>
              <a:t>The exam is not at the CAT yet – if you need to write over reading week let me know.  </a:t>
            </a:r>
          </a:p>
          <a:p>
            <a:r>
              <a:rPr lang="en-GB" dirty="0"/>
              <a:t>You get a 1 page cheat sheet anything you want, both sides, letter or A4 size</a:t>
            </a:r>
          </a:p>
          <a:p>
            <a:r>
              <a:rPr lang="en-GB" dirty="0"/>
              <a:t>No calculators (or other aids).  </a:t>
            </a:r>
          </a:p>
        </p:txBody>
      </p:sp>
    </p:spTree>
    <p:extLst>
      <p:ext uri="{BB962C8B-B14F-4D97-AF65-F5344CB8AC3E}">
        <p14:creationId xmlns:p14="http://schemas.microsoft.com/office/powerpoint/2010/main" val="1716064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2DA-F9E5-4CB5-A27F-85F6053C7161}"/>
              </a:ext>
            </a:extLst>
          </p:cNvPr>
          <p:cNvSpPr>
            <a:spLocks noGrp="1"/>
          </p:cNvSpPr>
          <p:nvPr>
            <p:ph type="title"/>
          </p:nvPr>
        </p:nvSpPr>
        <p:spPr/>
        <p:txBody>
          <a:bodyPr/>
          <a:lstStyle/>
          <a:p>
            <a:r>
              <a:rPr lang="en-GB" dirty="0"/>
              <a:t>Macro:  Print an Int</a:t>
            </a:r>
          </a:p>
        </p:txBody>
      </p:sp>
      <p:sp>
        <p:nvSpPr>
          <p:cNvPr id="3" name="Content Placeholder 2">
            <a:extLst>
              <a:ext uri="{FF2B5EF4-FFF2-40B4-BE49-F238E27FC236}">
                <a16:creationId xmlns:a16="http://schemas.microsoft.com/office/drawing/2014/main" id="{CD827735-CB53-495C-9453-98D068D9939D}"/>
              </a:ext>
            </a:extLst>
          </p:cNvPr>
          <p:cNvSpPr>
            <a:spLocks noGrp="1"/>
          </p:cNvSpPr>
          <p:nvPr>
            <p:ph idx="1"/>
          </p:nvPr>
        </p:nvSpPr>
        <p:spPr/>
        <p:txBody>
          <a:bodyPr>
            <a:normAutofit fontScale="92500" lnSpcReduction="20000"/>
          </a:bodyPr>
          <a:lstStyle/>
          <a:p>
            <a:pPr marL="0" indent="0">
              <a:buNone/>
            </a:pPr>
            <a:r>
              <a:rPr lang="en-US" dirty="0"/>
              <a:t>Printing an integer (argument may be either an immediate value or register name):</a:t>
            </a:r>
            <a:br>
              <a:rPr lang="en-GB" dirty="0"/>
            </a:br>
            <a:br>
              <a:rPr lang="en-GB" dirty="0"/>
            </a:br>
            <a:r>
              <a:rPr lang="en-US" dirty="0"/>
              <a:t>	.macro </a:t>
            </a:r>
            <a:r>
              <a:rPr lang="en-US" dirty="0" err="1"/>
              <a:t>print_int</a:t>
            </a:r>
            <a:r>
              <a:rPr lang="en-US" dirty="0"/>
              <a:t> (%x)</a:t>
            </a:r>
          </a:p>
          <a:p>
            <a:pPr marL="0" indent="0">
              <a:buNone/>
            </a:pPr>
            <a:r>
              <a:rPr lang="en-US" dirty="0"/>
              <a:t>	li $v0, 1</a:t>
            </a:r>
          </a:p>
          <a:p>
            <a:pPr marL="0" indent="0">
              <a:buNone/>
            </a:pPr>
            <a:r>
              <a:rPr lang="en-US" dirty="0"/>
              <a:t>	add $a0, $zero, %x</a:t>
            </a:r>
          </a:p>
          <a:p>
            <a:pPr marL="0" indent="0">
              <a:buNone/>
            </a:pPr>
            <a:r>
              <a:rPr lang="en-US" dirty="0"/>
              <a:t>	</a:t>
            </a:r>
            <a:r>
              <a:rPr lang="en-US" dirty="0" err="1"/>
              <a:t>syscall</a:t>
            </a:r>
            <a:endParaRPr lang="en-US" dirty="0"/>
          </a:p>
          <a:p>
            <a:pPr marL="0" indent="0">
              <a:buNone/>
            </a:pPr>
            <a:r>
              <a:rPr lang="en-US" dirty="0"/>
              <a:t>	.</a:t>
            </a:r>
            <a:r>
              <a:rPr lang="en-US" dirty="0" err="1"/>
              <a:t>end_macro</a:t>
            </a:r>
            <a:endParaRPr lang="en-US" dirty="0"/>
          </a:p>
          <a:p>
            <a:pPr marL="0" indent="0">
              <a:buNone/>
            </a:pPr>
            <a:r>
              <a:rPr lang="en-US" dirty="0"/>
              <a:t>	</a:t>
            </a:r>
          </a:p>
          <a:p>
            <a:pPr marL="0" indent="0">
              <a:buNone/>
            </a:pPr>
            <a:r>
              <a:rPr lang="en-US" dirty="0"/>
              <a:t>	</a:t>
            </a:r>
            <a:r>
              <a:rPr lang="en-US" dirty="0" err="1"/>
              <a:t>print_int</a:t>
            </a:r>
            <a:r>
              <a:rPr lang="en-US" dirty="0"/>
              <a:t> ($s0)</a:t>
            </a:r>
          </a:p>
          <a:p>
            <a:pPr marL="0" indent="0">
              <a:buNone/>
            </a:pPr>
            <a:r>
              <a:rPr lang="en-US" dirty="0"/>
              <a:t>	</a:t>
            </a:r>
            <a:r>
              <a:rPr lang="en-US" dirty="0" err="1"/>
              <a:t>print_int</a:t>
            </a:r>
            <a:r>
              <a:rPr lang="en-US" dirty="0"/>
              <a:t> (10)</a:t>
            </a:r>
            <a:endParaRPr lang="en-GB" dirty="0"/>
          </a:p>
          <a:p>
            <a:endParaRPr lang="en-GB" dirty="0"/>
          </a:p>
        </p:txBody>
      </p:sp>
    </p:spTree>
    <p:extLst>
      <p:ext uri="{BB962C8B-B14F-4D97-AF65-F5344CB8AC3E}">
        <p14:creationId xmlns:p14="http://schemas.microsoft.com/office/powerpoint/2010/main" val="1717965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62B1F8-7B13-4C28-8CE6-80D9C98C3243}"/>
              </a:ext>
            </a:extLst>
          </p:cNvPr>
          <p:cNvSpPr>
            <a:spLocks noGrp="1"/>
          </p:cNvSpPr>
          <p:nvPr>
            <p:ph type="title"/>
          </p:nvPr>
        </p:nvSpPr>
        <p:spPr/>
        <p:txBody>
          <a:bodyPr/>
          <a:lstStyle/>
          <a:p>
            <a:r>
              <a:rPr lang="en-GB" dirty="0"/>
              <a:t>No macro……………….. Macro!</a:t>
            </a:r>
          </a:p>
        </p:txBody>
      </p:sp>
      <p:sp>
        <p:nvSpPr>
          <p:cNvPr id="5" name="Content Placeholder 4">
            <a:extLst>
              <a:ext uri="{FF2B5EF4-FFF2-40B4-BE49-F238E27FC236}">
                <a16:creationId xmlns:a16="http://schemas.microsoft.com/office/drawing/2014/main" id="{6C6D8918-1622-436E-8C62-D39678FF601C}"/>
              </a:ext>
            </a:extLst>
          </p:cNvPr>
          <p:cNvSpPr>
            <a:spLocks noGrp="1"/>
          </p:cNvSpPr>
          <p:nvPr>
            <p:ph sz="half" idx="1"/>
          </p:nvPr>
        </p:nvSpPr>
        <p:spPr/>
        <p:txBody>
          <a:bodyPr/>
          <a:lstStyle/>
          <a:p>
            <a:pPr marL="0" lvl="0" indent="0">
              <a:buNone/>
            </a:pPr>
            <a:r>
              <a:rPr lang="en-US" dirty="0">
                <a:solidFill>
                  <a:prstClr val="black"/>
                </a:solidFill>
              </a:rPr>
              <a:t>print: </a:t>
            </a:r>
          </a:p>
          <a:p>
            <a:pPr marL="0" lvl="0" indent="0">
              <a:buNone/>
            </a:pPr>
            <a:r>
              <a:rPr lang="en-US" dirty="0" err="1">
                <a:solidFill>
                  <a:prstClr val="black"/>
                </a:solidFill>
              </a:rPr>
              <a:t>beq</a:t>
            </a:r>
            <a:r>
              <a:rPr lang="en-US" dirty="0">
                <a:solidFill>
                  <a:prstClr val="black"/>
                </a:solidFill>
              </a:rPr>
              <a:t> $t3, $t1 done</a:t>
            </a:r>
          </a:p>
          <a:p>
            <a:pPr marL="0" lvl="0" indent="0">
              <a:buNone/>
            </a:pPr>
            <a:r>
              <a:rPr lang="en-US" dirty="0" err="1">
                <a:solidFill>
                  <a:prstClr val="black"/>
                </a:solidFill>
              </a:rPr>
              <a:t>lw</a:t>
            </a:r>
            <a:r>
              <a:rPr lang="en-US" dirty="0">
                <a:solidFill>
                  <a:prstClr val="black"/>
                </a:solidFill>
              </a:rPr>
              <a:t> $a0, ($s0)</a:t>
            </a:r>
          </a:p>
          <a:p>
            <a:pPr marL="0" lvl="0" indent="0">
              <a:buNone/>
            </a:pPr>
            <a:r>
              <a:rPr lang="en-US" dirty="0" err="1">
                <a:solidFill>
                  <a:prstClr val="black"/>
                </a:solidFill>
              </a:rPr>
              <a:t>addi</a:t>
            </a:r>
            <a:r>
              <a:rPr lang="en-US" dirty="0">
                <a:solidFill>
                  <a:prstClr val="black"/>
                </a:solidFill>
              </a:rPr>
              <a:t> $s0, $s0, 4</a:t>
            </a:r>
          </a:p>
          <a:p>
            <a:pPr marL="0" lvl="0" indent="0">
              <a:buNone/>
            </a:pPr>
            <a:r>
              <a:rPr lang="en-US" dirty="0">
                <a:solidFill>
                  <a:prstClr val="black"/>
                </a:solidFill>
              </a:rPr>
              <a:t>li $v0, 1</a:t>
            </a:r>
          </a:p>
          <a:p>
            <a:pPr marL="0" lvl="0" indent="0">
              <a:buNone/>
            </a:pPr>
            <a:r>
              <a:rPr lang="en-US" dirty="0" err="1">
                <a:solidFill>
                  <a:prstClr val="black"/>
                </a:solidFill>
              </a:rPr>
              <a:t>syscall</a:t>
            </a:r>
            <a:endParaRPr lang="en-US" dirty="0">
              <a:solidFill>
                <a:prstClr val="black"/>
              </a:solidFill>
            </a:endParaRPr>
          </a:p>
          <a:p>
            <a:pPr marL="0" lvl="0" indent="0">
              <a:buNone/>
            </a:pPr>
            <a:r>
              <a:rPr lang="en-US" dirty="0">
                <a:solidFill>
                  <a:prstClr val="black"/>
                </a:solidFill>
              </a:rPr>
              <a:t>add $t3, $t3, 1</a:t>
            </a:r>
          </a:p>
          <a:p>
            <a:pPr marL="0" lvl="0" indent="0">
              <a:buNone/>
            </a:pPr>
            <a:r>
              <a:rPr lang="en-US" dirty="0">
                <a:solidFill>
                  <a:prstClr val="black"/>
                </a:solidFill>
              </a:rPr>
              <a:t>b print</a:t>
            </a:r>
          </a:p>
          <a:p>
            <a:endParaRPr lang="en-GB" dirty="0"/>
          </a:p>
        </p:txBody>
      </p:sp>
      <p:sp>
        <p:nvSpPr>
          <p:cNvPr id="6" name="Content Placeholder 5">
            <a:extLst>
              <a:ext uri="{FF2B5EF4-FFF2-40B4-BE49-F238E27FC236}">
                <a16:creationId xmlns:a16="http://schemas.microsoft.com/office/drawing/2014/main" id="{63D6E380-3DAF-40E6-9FB7-C13CE82D9F02}"/>
              </a:ext>
            </a:extLst>
          </p:cNvPr>
          <p:cNvSpPr>
            <a:spLocks noGrp="1"/>
          </p:cNvSpPr>
          <p:nvPr>
            <p:ph sz="half" idx="2"/>
          </p:nvPr>
        </p:nvSpPr>
        <p:spPr/>
        <p:txBody>
          <a:bodyPr/>
          <a:lstStyle/>
          <a:p>
            <a:pPr marL="0" indent="0">
              <a:buNone/>
            </a:pPr>
            <a:r>
              <a:rPr lang="en-GB" dirty="0" err="1"/>
              <a:t>beq</a:t>
            </a:r>
            <a:r>
              <a:rPr lang="en-GB" dirty="0"/>
              <a:t> $t3, $t1 done</a:t>
            </a:r>
          </a:p>
          <a:p>
            <a:pPr marL="0" indent="0">
              <a:buNone/>
            </a:pPr>
            <a:r>
              <a:rPr lang="en-GB" dirty="0" err="1"/>
              <a:t>lw</a:t>
            </a:r>
            <a:r>
              <a:rPr lang="en-GB" dirty="0"/>
              <a:t> $a0, ($s0)</a:t>
            </a:r>
          </a:p>
          <a:p>
            <a:pPr marL="0" indent="0">
              <a:buNone/>
            </a:pPr>
            <a:r>
              <a:rPr lang="en-GB" dirty="0" err="1"/>
              <a:t>addi</a:t>
            </a:r>
            <a:r>
              <a:rPr lang="en-GB" dirty="0"/>
              <a:t> $s0, $s0, 4</a:t>
            </a:r>
          </a:p>
          <a:p>
            <a:pPr marL="0" indent="0">
              <a:buNone/>
            </a:pPr>
            <a:r>
              <a:rPr lang="en-GB" dirty="0" err="1"/>
              <a:t>print_int</a:t>
            </a:r>
            <a:r>
              <a:rPr lang="en-GB" dirty="0"/>
              <a:t>($a0)</a:t>
            </a:r>
          </a:p>
          <a:p>
            <a:pPr marL="0" indent="0">
              <a:buNone/>
            </a:pPr>
            <a:r>
              <a:rPr lang="en-GB" dirty="0"/>
              <a:t>add $t3, $t3, 1</a:t>
            </a:r>
          </a:p>
          <a:p>
            <a:pPr marL="0" indent="0">
              <a:buNone/>
            </a:pPr>
            <a:r>
              <a:rPr lang="en-GB" dirty="0"/>
              <a:t>b print</a:t>
            </a:r>
          </a:p>
        </p:txBody>
      </p:sp>
      <p:sp>
        <p:nvSpPr>
          <p:cNvPr id="7" name="TextBox 6">
            <a:extLst>
              <a:ext uri="{FF2B5EF4-FFF2-40B4-BE49-F238E27FC236}">
                <a16:creationId xmlns:a16="http://schemas.microsoft.com/office/drawing/2014/main" id="{A3ED5FEB-1282-47CC-8912-A7B0D40300DE}"/>
              </a:ext>
            </a:extLst>
          </p:cNvPr>
          <p:cNvSpPr txBox="1"/>
          <p:nvPr/>
        </p:nvSpPr>
        <p:spPr>
          <a:xfrm>
            <a:off x="6019800" y="5251939"/>
            <a:ext cx="4251933" cy="369332"/>
          </a:xfrm>
          <a:prstGeom prst="rect">
            <a:avLst/>
          </a:prstGeom>
          <a:noFill/>
        </p:spPr>
        <p:txBody>
          <a:bodyPr wrap="none" rtlCol="0">
            <a:spAutoFit/>
          </a:bodyPr>
          <a:lstStyle/>
          <a:p>
            <a:r>
              <a:rPr lang="en-GB" dirty="0"/>
              <a:t>Unfortunately </a:t>
            </a:r>
            <a:r>
              <a:rPr lang="en-GB" dirty="0" err="1"/>
              <a:t>print_int</a:t>
            </a:r>
            <a:r>
              <a:rPr lang="en-GB" dirty="0"/>
              <a:t>(($s0)) doesn’t work</a:t>
            </a:r>
          </a:p>
        </p:txBody>
      </p:sp>
    </p:spTree>
    <p:extLst>
      <p:ext uri="{BB962C8B-B14F-4D97-AF65-F5344CB8AC3E}">
        <p14:creationId xmlns:p14="http://schemas.microsoft.com/office/powerpoint/2010/main" val="3429658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9E9F7-4497-4040-8801-5C56F6A660AA}"/>
              </a:ext>
            </a:extLst>
          </p:cNvPr>
          <p:cNvSpPr>
            <a:spLocks noGrp="1"/>
          </p:cNvSpPr>
          <p:nvPr>
            <p:ph type="title"/>
          </p:nvPr>
        </p:nvSpPr>
        <p:spPr/>
        <p:txBody>
          <a:bodyPr>
            <a:normAutofit fontScale="90000"/>
          </a:bodyPr>
          <a:lstStyle/>
          <a:p>
            <a:r>
              <a:rPr lang="en-US" dirty="0"/>
              <a:t>Printing a string (macro will first assign a label to its parameter in data segment then print it):</a:t>
            </a:r>
            <a:endParaRPr lang="en-GB" dirty="0"/>
          </a:p>
        </p:txBody>
      </p:sp>
      <p:sp>
        <p:nvSpPr>
          <p:cNvPr id="3" name="Content Placeholder 2">
            <a:extLst>
              <a:ext uri="{FF2B5EF4-FFF2-40B4-BE49-F238E27FC236}">
                <a16:creationId xmlns:a16="http://schemas.microsoft.com/office/drawing/2014/main" id="{2548CAD2-4298-4AD6-8E92-9A4BD04B27E2}"/>
              </a:ext>
            </a:extLst>
          </p:cNvPr>
          <p:cNvSpPr>
            <a:spLocks noGrp="1"/>
          </p:cNvSpPr>
          <p:nvPr>
            <p:ph idx="1"/>
          </p:nvPr>
        </p:nvSpPr>
        <p:spPr/>
        <p:txBody>
          <a:bodyPr>
            <a:normAutofit fontScale="85000" lnSpcReduction="20000"/>
          </a:bodyPr>
          <a:lstStyle/>
          <a:p>
            <a:pPr marL="0" indent="0">
              <a:buNone/>
            </a:pPr>
            <a:r>
              <a:rPr lang="en-GB" dirty="0"/>
              <a:t>	.macro </a:t>
            </a:r>
            <a:r>
              <a:rPr lang="en-GB" dirty="0" err="1"/>
              <a:t>print_str</a:t>
            </a:r>
            <a:r>
              <a:rPr lang="en-GB" dirty="0"/>
              <a:t> (%str)</a:t>
            </a:r>
          </a:p>
          <a:p>
            <a:pPr marL="0" indent="0">
              <a:buNone/>
            </a:pPr>
            <a:r>
              <a:rPr lang="en-GB" dirty="0"/>
              <a:t>	.data</a:t>
            </a:r>
          </a:p>
          <a:p>
            <a:pPr marL="0" indent="0">
              <a:buNone/>
            </a:pPr>
            <a:r>
              <a:rPr lang="en-GB" dirty="0" err="1"/>
              <a:t>myLabel</a:t>
            </a:r>
            <a:r>
              <a:rPr lang="en-GB" dirty="0"/>
              <a:t>: .</a:t>
            </a:r>
            <a:r>
              <a:rPr lang="en-GB" dirty="0" err="1"/>
              <a:t>asciiz</a:t>
            </a:r>
            <a:r>
              <a:rPr lang="en-GB" dirty="0"/>
              <a:t> %str</a:t>
            </a:r>
          </a:p>
          <a:p>
            <a:pPr marL="0" indent="0">
              <a:buNone/>
            </a:pPr>
            <a:r>
              <a:rPr lang="en-GB" dirty="0"/>
              <a:t>	.text</a:t>
            </a:r>
          </a:p>
          <a:p>
            <a:pPr marL="0" indent="0">
              <a:buNone/>
            </a:pPr>
            <a:r>
              <a:rPr lang="en-GB" dirty="0"/>
              <a:t>	li $v0, 4</a:t>
            </a:r>
          </a:p>
          <a:p>
            <a:pPr marL="0" indent="0">
              <a:buNone/>
            </a:pPr>
            <a:r>
              <a:rPr lang="en-GB" dirty="0"/>
              <a:t>	la $a0, </a:t>
            </a:r>
            <a:r>
              <a:rPr lang="en-GB" dirty="0" err="1"/>
              <a:t>myLabel</a:t>
            </a:r>
            <a:endParaRPr lang="en-GB" dirty="0"/>
          </a:p>
          <a:p>
            <a:pPr marL="0" indent="0">
              <a:buNone/>
            </a:pPr>
            <a:r>
              <a:rPr lang="en-GB" dirty="0"/>
              <a:t>	</a:t>
            </a:r>
            <a:r>
              <a:rPr lang="en-GB" dirty="0" err="1"/>
              <a:t>syscall</a:t>
            </a:r>
            <a:endParaRPr lang="en-GB" dirty="0"/>
          </a:p>
          <a:p>
            <a:pPr marL="0" indent="0">
              <a:buNone/>
            </a:pPr>
            <a:r>
              <a:rPr lang="en-GB" dirty="0"/>
              <a:t>	.</a:t>
            </a:r>
            <a:r>
              <a:rPr lang="en-GB" dirty="0" err="1"/>
              <a:t>end_macro</a:t>
            </a:r>
            <a:endParaRPr lang="en-GB" dirty="0"/>
          </a:p>
          <a:p>
            <a:pPr marL="0" indent="0">
              <a:buNone/>
            </a:pPr>
            <a:r>
              <a:rPr lang="en-GB" dirty="0"/>
              <a:t>	</a:t>
            </a:r>
          </a:p>
          <a:p>
            <a:pPr marL="0" indent="0">
              <a:buNone/>
            </a:pPr>
            <a:r>
              <a:rPr lang="en-GB" dirty="0"/>
              <a:t>	</a:t>
            </a:r>
            <a:r>
              <a:rPr lang="en-GB" dirty="0" err="1"/>
              <a:t>print_str</a:t>
            </a:r>
            <a:r>
              <a:rPr lang="en-GB" dirty="0"/>
              <a:t> ("test1")	#"test1" will be </a:t>
            </a:r>
            <a:r>
              <a:rPr lang="en-GB" dirty="0" err="1"/>
              <a:t>labeled</a:t>
            </a:r>
            <a:r>
              <a:rPr lang="en-GB" dirty="0"/>
              <a:t> with name "myLabel_M0"</a:t>
            </a:r>
          </a:p>
          <a:p>
            <a:pPr marL="0" indent="0">
              <a:buNone/>
            </a:pPr>
            <a:r>
              <a:rPr lang="en-GB" dirty="0"/>
              <a:t>	</a:t>
            </a:r>
            <a:r>
              <a:rPr lang="en-GB" dirty="0" err="1"/>
              <a:t>print_str</a:t>
            </a:r>
            <a:r>
              <a:rPr lang="en-GB" dirty="0"/>
              <a:t> ("test2")	#"test2" will be </a:t>
            </a:r>
            <a:r>
              <a:rPr lang="en-GB" dirty="0" err="1"/>
              <a:t>labeled</a:t>
            </a:r>
            <a:r>
              <a:rPr lang="en-GB" dirty="0"/>
              <a:t> with name "myLabel_M1"</a:t>
            </a:r>
          </a:p>
        </p:txBody>
      </p:sp>
    </p:spTree>
    <p:extLst>
      <p:ext uri="{BB962C8B-B14F-4D97-AF65-F5344CB8AC3E}">
        <p14:creationId xmlns:p14="http://schemas.microsoft.com/office/powerpoint/2010/main" val="3802191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6009F-8B21-44E7-B7AC-035C0A2AC868}"/>
              </a:ext>
            </a:extLst>
          </p:cNvPr>
          <p:cNvSpPr>
            <a:spLocks noGrp="1"/>
          </p:cNvSpPr>
          <p:nvPr>
            <p:ph type="title"/>
          </p:nvPr>
        </p:nvSpPr>
        <p:spPr/>
        <p:txBody>
          <a:bodyPr/>
          <a:lstStyle/>
          <a:p>
            <a:r>
              <a:rPr lang="en-GB" dirty="0"/>
              <a:t>Implementing a simple for-loop:</a:t>
            </a:r>
          </a:p>
        </p:txBody>
      </p:sp>
      <p:sp>
        <p:nvSpPr>
          <p:cNvPr id="3" name="Content Placeholder 2">
            <a:extLst>
              <a:ext uri="{FF2B5EF4-FFF2-40B4-BE49-F238E27FC236}">
                <a16:creationId xmlns:a16="http://schemas.microsoft.com/office/drawing/2014/main" id="{5C53D020-A539-464A-A5F3-76C998C4A4D1}"/>
              </a:ext>
            </a:extLst>
          </p:cNvPr>
          <p:cNvSpPr>
            <a:spLocks noGrp="1"/>
          </p:cNvSpPr>
          <p:nvPr>
            <p:ph idx="1"/>
          </p:nvPr>
        </p:nvSpPr>
        <p:spPr>
          <a:xfrm>
            <a:off x="838200" y="1825624"/>
            <a:ext cx="10515600" cy="5032375"/>
          </a:xfrm>
        </p:spPr>
        <p:txBody>
          <a:bodyPr>
            <a:normAutofit fontScale="55000" lnSpcReduction="20000"/>
          </a:bodyPr>
          <a:lstStyle/>
          <a:p>
            <a:pPr marL="0" indent="0">
              <a:buNone/>
            </a:pPr>
            <a:r>
              <a:rPr lang="en-GB" dirty="0">
                <a:solidFill>
                  <a:schemeClr val="accent6">
                    <a:lumMod val="75000"/>
                  </a:schemeClr>
                </a:solidFill>
              </a:rPr>
              <a:t># generic looping mechanism</a:t>
            </a:r>
          </a:p>
          <a:p>
            <a:pPr marL="0" indent="0">
              <a:buNone/>
            </a:pPr>
            <a:r>
              <a:rPr lang="en-GB" dirty="0"/>
              <a:t>.macro for (%</a:t>
            </a:r>
            <a:r>
              <a:rPr lang="en-GB" dirty="0" err="1"/>
              <a:t>regIterator</a:t>
            </a:r>
            <a:r>
              <a:rPr lang="en-GB" dirty="0"/>
              <a:t>, %from, %to, %</a:t>
            </a:r>
            <a:r>
              <a:rPr lang="en-GB" dirty="0" err="1"/>
              <a:t>bodyMacroName</a:t>
            </a:r>
            <a:r>
              <a:rPr lang="en-GB" dirty="0"/>
              <a:t>)</a:t>
            </a:r>
          </a:p>
          <a:p>
            <a:pPr marL="0" indent="0">
              <a:buNone/>
            </a:pPr>
            <a:r>
              <a:rPr lang="en-GB" dirty="0"/>
              <a:t>add %</a:t>
            </a:r>
            <a:r>
              <a:rPr lang="en-GB" dirty="0" err="1"/>
              <a:t>regIterator</a:t>
            </a:r>
            <a:r>
              <a:rPr lang="en-GB" dirty="0"/>
              <a:t>, $zero, %from</a:t>
            </a:r>
          </a:p>
          <a:p>
            <a:pPr marL="0" indent="0">
              <a:buNone/>
            </a:pPr>
            <a:r>
              <a:rPr lang="en-GB" dirty="0"/>
              <a:t>Loop:</a:t>
            </a:r>
          </a:p>
          <a:p>
            <a:pPr marL="0" indent="0">
              <a:buNone/>
            </a:pPr>
            <a:r>
              <a:rPr lang="en-GB" dirty="0"/>
              <a:t>%</a:t>
            </a:r>
            <a:r>
              <a:rPr lang="en-GB" dirty="0" err="1"/>
              <a:t>bodyMacroName</a:t>
            </a:r>
            <a:r>
              <a:rPr lang="en-GB" dirty="0"/>
              <a:t> ()</a:t>
            </a:r>
          </a:p>
          <a:p>
            <a:pPr marL="0" indent="0">
              <a:buNone/>
            </a:pPr>
            <a:r>
              <a:rPr lang="en-GB" dirty="0"/>
              <a:t>add %</a:t>
            </a:r>
            <a:r>
              <a:rPr lang="en-GB" dirty="0" err="1"/>
              <a:t>regIterator</a:t>
            </a:r>
            <a:r>
              <a:rPr lang="en-GB" dirty="0"/>
              <a:t>, %</a:t>
            </a:r>
            <a:r>
              <a:rPr lang="en-GB" dirty="0" err="1"/>
              <a:t>regIterator</a:t>
            </a:r>
            <a:r>
              <a:rPr lang="en-GB" dirty="0"/>
              <a:t>, 1</a:t>
            </a:r>
          </a:p>
          <a:p>
            <a:pPr marL="0" indent="0">
              <a:buNone/>
            </a:pPr>
            <a:r>
              <a:rPr lang="en-GB" dirty="0" err="1"/>
              <a:t>ble</a:t>
            </a:r>
            <a:r>
              <a:rPr lang="en-GB" dirty="0"/>
              <a:t> %</a:t>
            </a:r>
            <a:r>
              <a:rPr lang="en-GB" dirty="0" err="1"/>
              <a:t>regIterator</a:t>
            </a:r>
            <a:r>
              <a:rPr lang="en-GB" dirty="0"/>
              <a:t>, %to, Loop</a:t>
            </a:r>
          </a:p>
          <a:p>
            <a:pPr marL="0" indent="0">
              <a:buNone/>
            </a:pPr>
            <a:r>
              <a:rPr lang="en-GB" dirty="0"/>
              <a:t>.</a:t>
            </a:r>
            <a:r>
              <a:rPr lang="en-GB" dirty="0" err="1"/>
              <a:t>end_macro</a:t>
            </a:r>
            <a:endParaRPr lang="en-GB" dirty="0"/>
          </a:p>
          <a:p>
            <a:pPr marL="0" indent="0">
              <a:buNone/>
            </a:pPr>
            <a:endParaRPr lang="en-GB" dirty="0"/>
          </a:p>
          <a:p>
            <a:pPr marL="0" indent="0">
              <a:buNone/>
            </a:pPr>
            <a:r>
              <a:rPr lang="en-GB" dirty="0">
                <a:solidFill>
                  <a:schemeClr val="accent6">
                    <a:lumMod val="75000"/>
                  </a:schemeClr>
                </a:solidFill>
              </a:rPr>
              <a:t>#print an integer</a:t>
            </a:r>
          </a:p>
          <a:p>
            <a:pPr marL="0" indent="0">
              <a:buNone/>
            </a:pPr>
            <a:r>
              <a:rPr lang="en-GB" dirty="0"/>
              <a:t>.macro body()</a:t>
            </a:r>
          </a:p>
          <a:p>
            <a:pPr marL="0" indent="0">
              <a:buNone/>
            </a:pPr>
            <a:r>
              <a:rPr lang="en-GB" dirty="0" err="1"/>
              <a:t>print_int</a:t>
            </a:r>
            <a:r>
              <a:rPr lang="en-GB" dirty="0"/>
              <a:t> $t0</a:t>
            </a:r>
          </a:p>
          <a:p>
            <a:pPr marL="0" indent="0">
              <a:buNone/>
            </a:pPr>
            <a:r>
              <a:rPr lang="en-GB" dirty="0" err="1"/>
              <a:t>print_str</a:t>
            </a:r>
            <a:r>
              <a:rPr lang="en-GB" dirty="0"/>
              <a:t> "\n"</a:t>
            </a:r>
          </a:p>
          <a:p>
            <a:pPr marL="0" indent="0">
              <a:buNone/>
            </a:pPr>
            <a:r>
              <a:rPr lang="en-GB" dirty="0"/>
              <a:t>.</a:t>
            </a:r>
            <a:r>
              <a:rPr lang="en-GB" dirty="0" err="1"/>
              <a:t>end_macro</a:t>
            </a:r>
            <a:endParaRPr lang="en-GB" dirty="0"/>
          </a:p>
          <a:p>
            <a:pPr marL="0" indent="0">
              <a:buNone/>
            </a:pPr>
            <a:endParaRPr lang="en-GB" dirty="0"/>
          </a:p>
          <a:p>
            <a:pPr marL="0" indent="0">
              <a:buNone/>
            </a:pPr>
            <a:r>
              <a:rPr lang="en-GB" dirty="0">
                <a:solidFill>
                  <a:schemeClr val="accent6">
                    <a:lumMod val="75000"/>
                  </a:schemeClr>
                </a:solidFill>
              </a:rPr>
              <a:t>#printing 1 to 10:</a:t>
            </a:r>
          </a:p>
          <a:p>
            <a:pPr marL="0" indent="0">
              <a:buNone/>
            </a:pPr>
            <a:r>
              <a:rPr lang="en-GB" dirty="0"/>
              <a:t>for ($t0, 1, 10, body)</a:t>
            </a:r>
          </a:p>
        </p:txBody>
      </p:sp>
    </p:spTree>
    <p:extLst>
      <p:ext uri="{BB962C8B-B14F-4D97-AF65-F5344CB8AC3E}">
        <p14:creationId xmlns:p14="http://schemas.microsoft.com/office/powerpoint/2010/main" val="163227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36544-9462-4A4C-8481-8A6CF99931A6}"/>
              </a:ext>
            </a:extLst>
          </p:cNvPr>
          <p:cNvSpPr>
            <a:spLocks noGrp="1"/>
          </p:cNvSpPr>
          <p:nvPr>
            <p:ph type="title"/>
          </p:nvPr>
        </p:nvSpPr>
        <p:spPr/>
        <p:txBody>
          <a:bodyPr/>
          <a:lstStyle/>
          <a:p>
            <a:r>
              <a:rPr lang="en-GB" dirty="0"/>
              <a:t>Floating points in Mars</a:t>
            </a:r>
          </a:p>
        </p:txBody>
      </p:sp>
      <p:sp>
        <p:nvSpPr>
          <p:cNvPr id="3" name="Content Placeholder 2">
            <a:extLst>
              <a:ext uri="{FF2B5EF4-FFF2-40B4-BE49-F238E27FC236}">
                <a16:creationId xmlns:a16="http://schemas.microsoft.com/office/drawing/2014/main" id="{26900A94-6433-40AE-B2A3-0F283F0D371F}"/>
              </a:ext>
            </a:extLst>
          </p:cNvPr>
          <p:cNvSpPr>
            <a:spLocks noGrp="1"/>
          </p:cNvSpPr>
          <p:nvPr>
            <p:ph idx="1"/>
          </p:nvPr>
        </p:nvSpPr>
        <p:spPr/>
        <p:txBody>
          <a:bodyPr>
            <a:normAutofit lnSpcReduction="10000"/>
          </a:bodyPr>
          <a:lstStyle/>
          <a:p>
            <a:r>
              <a:rPr lang="en-GB" dirty="0"/>
              <a:t>The </a:t>
            </a:r>
            <a:r>
              <a:rPr lang="en-GB" dirty="0" err="1"/>
              <a:t>mips</a:t>
            </a:r>
            <a:r>
              <a:rPr lang="en-GB" dirty="0"/>
              <a:t> standard and mars don’t quite agree on floating points.  </a:t>
            </a:r>
          </a:p>
          <a:p>
            <a:endParaRPr lang="en-GB" dirty="0"/>
          </a:p>
          <a:p>
            <a:r>
              <a:rPr lang="en-GB" dirty="0"/>
              <a:t>The </a:t>
            </a:r>
            <a:r>
              <a:rPr lang="en-GB" dirty="0" err="1"/>
              <a:t>mips</a:t>
            </a:r>
            <a:r>
              <a:rPr lang="en-GB" dirty="0"/>
              <a:t> standard says you should be able to do something like:</a:t>
            </a:r>
          </a:p>
          <a:p>
            <a:r>
              <a:rPr lang="en-GB" dirty="0" err="1"/>
              <a:t>Li.s</a:t>
            </a:r>
            <a:r>
              <a:rPr lang="en-GB" dirty="0"/>
              <a:t> $f1, -12.34</a:t>
            </a:r>
          </a:p>
          <a:p>
            <a:r>
              <a:rPr lang="en-GB" dirty="0"/>
              <a:t>But in mars… you can’t</a:t>
            </a:r>
          </a:p>
          <a:p>
            <a:r>
              <a:rPr lang="en-GB" dirty="0"/>
              <a:t>In mars that is:  similar to:</a:t>
            </a:r>
          </a:p>
          <a:p>
            <a:r>
              <a:rPr lang="en-GB" dirty="0"/>
              <a:t>.data </a:t>
            </a:r>
            <a:br>
              <a:rPr lang="en-GB" dirty="0"/>
            </a:br>
            <a:r>
              <a:rPr lang="en-GB" dirty="0" err="1"/>
              <a:t>fpconst</a:t>
            </a:r>
            <a:r>
              <a:rPr lang="en-GB" dirty="0"/>
              <a:t>: .float -12.345</a:t>
            </a:r>
            <a:br>
              <a:rPr lang="en-GB" dirty="0"/>
            </a:br>
            <a:r>
              <a:rPr lang="en-GB" dirty="0"/>
              <a:t>.text</a:t>
            </a:r>
            <a:br>
              <a:rPr lang="en-GB" dirty="0"/>
            </a:br>
            <a:r>
              <a:rPr lang="en-GB" dirty="0" err="1"/>
              <a:t>l.s</a:t>
            </a:r>
            <a:r>
              <a:rPr lang="en-GB" dirty="0"/>
              <a:t> $f1 </a:t>
            </a:r>
            <a:r>
              <a:rPr lang="en-GB" dirty="0" err="1"/>
              <a:t>fpconst</a:t>
            </a:r>
            <a:endParaRPr lang="en-GB" dirty="0"/>
          </a:p>
        </p:txBody>
      </p:sp>
    </p:spTree>
    <p:extLst>
      <p:ext uri="{BB962C8B-B14F-4D97-AF65-F5344CB8AC3E}">
        <p14:creationId xmlns:p14="http://schemas.microsoft.com/office/powerpoint/2010/main" val="1697709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89B28-50B6-4EE2-ABFC-240510371A2D}"/>
              </a:ext>
            </a:extLst>
          </p:cNvPr>
          <p:cNvSpPr>
            <a:spLocks noGrp="1"/>
          </p:cNvSpPr>
          <p:nvPr>
            <p:ph type="title"/>
          </p:nvPr>
        </p:nvSpPr>
        <p:spPr/>
        <p:txBody>
          <a:bodyPr/>
          <a:lstStyle/>
          <a:p>
            <a:r>
              <a:rPr lang="en-GB" dirty="0"/>
              <a:t>Mars Floats</a:t>
            </a:r>
          </a:p>
        </p:txBody>
      </p:sp>
      <p:sp>
        <p:nvSpPr>
          <p:cNvPr id="3" name="Content Placeholder 2">
            <a:extLst>
              <a:ext uri="{FF2B5EF4-FFF2-40B4-BE49-F238E27FC236}">
                <a16:creationId xmlns:a16="http://schemas.microsoft.com/office/drawing/2014/main" id="{7F916015-9135-4DBD-8D02-E96EBFC76793}"/>
              </a:ext>
            </a:extLst>
          </p:cNvPr>
          <p:cNvSpPr>
            <a:spLocks noGrp="1"/>
          </p:cNvSpPr>
          <p:nvPr>
            <p:ph idx="1"/>
          </p:nvPr>
        </p:nvSpPr>
        <p:spPr/>
        <p:txBody>
          <a:bodyPr>
            <a:normAutofit fontScale="70000" lnSpcReduction="20000"/>
          </a:bodyPr>
          <a:lstStyle/>
          <a:p>
            <a:r>
              <a:rPr lang="en-GB" dirty="0"/>
              <a:t>Another option with mars floats is:</a:t>
            </a:r>
            <a:br>
              <a:rPr lang="en-GB" dirty="0"/>
            </a:br>
            <a:endParaRPr lang="en-GB" dirty="0"/>
          </a:p>
          <a:p>
            <a:endParaRPr lang="en-US" dirty="0"/>
          </a:p>
          <a:p>
            <a:pPr marL="0" indent="0">
              <a:buNone/>
            </a:pPr>
            <a:r>
              <a:rPr lang="en-US" dirty="0"/>
              <a:t>#use https://www.h-schmidt.net/FloatConverter/IEEE754.html to find the binary form</a:t>
            </a:r>
          </a:p>
          <a:p>
            <a:pPr marL="0" indent="0">
              <a:buNone/>
            </a:pPr>
            <a:r>
              <a:rPr lang="en-US" dirty="0"/>
              <a:t>li $t0, 0xc145851f</a:t>
            </a:r>
          </a:p>
          <a:p>
            <a:pPr marL="0" indent="0">
              <a:buNone/>
            </a:pPr>
            <a:r>
              <a:rPr lang="en-US" dirty="0"/>
              <a:t>mtc1 $t0, $f1</a:t>
            </a:r>
          </a:p>
          <a:p>
            <a:pPr marL="0" indent="0">
              <a:buNone/>
            </a:pPr>
            <a:endParaRPr lang="en-US" dirty="0"/>
          </a:p>
          <a:p>
            <a:pPr marL="0" indent="0">
              <a:buNone/>
            </a:pPr>
            <a:r>
              <a:rPr lang="en-US" dirty="0" err="1"/>
              <a:t>mov.s</a:t>
            </a:r>
            <a:r>
              <a:rPr lang="en-US" dirty="0"/>
              <a:t> $f12, $f1</a:t>
            </a:r>
          </a:p>
          <a:p>
            <a:pPr marL="0" indent="0">
              <a:buNone/>
            </a:pPr>
            <a:r>
              <a:rPr lang="en-US" dirty="0"/>
              <a:t>li $v0, 2</a:t>
            </a:r>
          </a:p>
          <a:p>
            <a:pPr marL="0" indent="0">
              <a:buNone/>
            </a:pPr>
            <a:r>
              <a:rPr lang="en-US" dirty="0" err="1"/>
              <a:t>syscall</a:t>
            </a:r>
            <a:endParaRPr lang="en-US" dirty="0"/>
          </a:p>
          <a:p>
            <a:pPr marL="0" indent="0">
              <a:buNone/>
            </a:pPr>
            <a:endParaRPr lang="en-GB" dirty="0"/>
          </a:p>
          <a:p>
            <a:pPr marL="0" indent="0">
              <a:buNone/>
            </a:pPr>
            <a:r>
              <a:rPr lang="en-GB" dirty="0"/>
              <a:t>Because, you know… that would be obviously what you would think of.  </a:t>
            </a:r>
            <a:br>
              <a:rPr lang="en-GB" dirty="0"/>
            </a:br>
            <a:endParaRPr lang="en-GB" dirty="0"/>
          </a:p>
        </p:txBody>
      </p:sp>
    </p:spTree>
    <p:extLst>
      <p:ext uri="{BB962C8B-B14F-4D97-AF65-F5344CB8AC3E}">
        <p14:creationId xmlns:p14="http://schemas.microsoft.com/office/powerpoint/2010/main" val="3020636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D98C-99FC-446B-A8FC-21CF363940AF}"/>
              </a:ext>
            </a:extLst>
          </p:cNvPr>
          <p:cNvSpPr>
            <a:spLocks noGrp="1"/>
          </p:cNvSpPr>
          <p:nvPr>
            <p:ph type="title"/>
          </p:nvPr>
        </p:nvSpPr>
        <p:spPr/>
        <p:txBody>
          <a:bodyPr/>
          <a:lstStyle/>
          <a:p>
            <a:r>
              <a:rPr lang="en-GB" dirty="0"/>
              <a:t>More Floating point</a:t>
            </a:r>
          </a:p>
        </p:txBody>
      </p:sp>
      <p:sp>
        <p:nvSpPr>
          <p:cNvPr id="3" name="Content Placeholder 2">
            <a:extLst>
              <a:ext uri="{FF2B5EF4-FFF2-40B4-BE49-F238E27FC236}">
                <a16:creationId xmlns:a16="http://schemas.microsoft.com/office/drawing/2014/main" id="{0FDF1CAE-3ACC-4AAA-8039-815C0A937187}"/>
              </a:ext>
            </a:extLst>
          </p:cNvPr>
          <p:cNvSpPr>
            <a:spLocks noGrp="1"/>
          </p:cNvSpPr>
          <p:nvPr>
            <p:ph idx="1"/>
          </p:nvPr>
        </p:nvSpPr>
        <p:spPr/>
        <p:txBody>
          <a:bodyPr/>
          <a:lstStyle/>
          <a:p>
            <a:r>
              <a:rPr lang="en-GB" dirty="0"/>
              <a:t>Beyond that, you can just use </a:t>
            </a:r>
            <a:r>
              <a:rPr lang="en-GB" dirty="0" err="1"/>
              <a:t>add.s</a:t>
            </a:r>
            <a:r>
              <a:rPr lang="en-GB" dirty="0"/>
              <a:t>/</a:t>
            </a:r>
            <a:r>
              <a:rPr lang="en-GB" dirty="0" err="1"/>
              <a:t>add.d</a:t>
            </a:r>
            <a:r>
              <a:rPr lang="en-GB" dirty="0"/>
              <a:t> etc. like regular registers.</a:t>
            </a:r>
          </a:p>
          <a:p>
            <a:r>
              <a:rPr lang="en-GB" dirty="0"/>
              <a:t>All the basic stuff has a .s or .d version for single or double floats</a:t>
            </a:r>
          </a:p>
        </p:txBody>
      </p:sp>
    </p:spTree>
    <p:extLst>
      <p:ext uri="{BB962C8B-B14F-4D97-AF65-F5344CB8AC3E}">
        <p14:creationId xmlns:p14="http://schemas.microsoft.com/office/powerpoint/2010/main" val="2861191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8D75-5CEE-4C57-95A8-21156D5A4A82}"/>
              </a:ext>
            </a:extLst>
          </p:cNvPr>
          <p:cNvSpPr>
            <a:spLocks noGrp="1"/>
          </p:cNvSpPr>
          <p:nvPr>
            <p:ph type="title"/>
          </p:nvPr>
        </p:nvSpPr>
        <p:spPr>
          <a:xfrm>
            <a:off x="838200" y="138479"/>
            <a:ext cx="10515600" cy="1325563"/>
          </a:xfrm>
        </p:spPr>
        <p:txBody>
          <a:bodyPr/>
          <a:lstStyle/>
          <a:p>
            <a:r>
              <a:rPr lang="en-GB" dirty="0"/>
              <a:t>Strings</a:t>
            </a:r>
          </a:p>
        </p:txBody>
      </p:sp>
      <p:sp>
        <p:nvSpPr>
          <p:cNvPr id="3" name="Content Placeholder 2">
            <a:extLst>
              <a:ext uri="{FF2B5EF4-FFF2-40B4-BE49-F238E27FC236}">
                <a16:creationId xmlns:a16="http://schemas.microsoft.com/office/drawing/2014/main" id="{22FC4BDB-233B-4D75-A37A-09599DC728D6}"/>
              </a:ext>
            </a:extLst>
          </p:cNvPr>
          <p:cNvSpPr>
            <a:spLocks noGrp="1"/>
          </p:cNvSpPr>
          <p:nvPr>
            <p:ph idx="1"/>
          </p:nvPr>
        </p:nvSpPr>
        <p:spPr>
          <a:xfrm>
            <a:off x="838200" y="2696307"/>
            <a:ext cx="10515600" cy="3480655"/>
          </a:xfrm>
        </p:spPr>
        <p:txBody>
          <a:bodyPr>
            <a:normAutofit lnSpcReduction="10000"/>
          </a:bodyPr>
          <a:lstStyle/>
          <a:p>
            <a:pPr marL="0" indent="0">
              <a:buNone/>
            </a:pPr>
            <a:r>
              <a:rPr lang="en-US" dirty="0"/>
              <a:t>.text</a:t>
            </a:r>
          </a:p>
          <a:p>
            <a:pPr marL="0" indent="0">
              <a:buNone/>
            </a:pPr>
            <a:r>
              <a:rPr lang="en-US" dirty="0"/>
              <a:t>main:</a:t>
            </a:r>
          </a:p>
          <a:p>
            <a:pPr marL="0" indent="0">
              <a:buNone/>
            </a:pPr>
            <a:r>
              <a:rPr lang="en-US" dirty="0"/>
              <a:t>la $a0, </a:t>
            </a:r>
            <a:r>
              <a:rPr lang="en-US" dirty="0" err="1"/>
              <a:t>hello_msg</a:t>
            </a:r>
            <a:r>
              <a:rPr lang="en-US" dirty="0"/>
              <a:t>	# load the </a:t>
            </a:r>
            <a:r>
              <a:rPr lang="en-US" dirty="0" err="1"/>
              <a:t>addr</a:t>
            </a:r>
            <a:r>
              <a:rPr lang="en-US" dirty="0"/>
              <a:t> of </a:t>
            </a:r>
            <a:r>
              <a:rPr lang="en-US" dirty="0" err="1"/>
              <a:t>hello_msg</a:t>
            </a:r>
            <a:r>
              <a:rPr lang="en-US" dirty="0"/>
              <a:t> into $a0.</a:t>
            </a:r>
          </a:p>
          <a:p>
            <a:pPr marL="0" indent="0">
              <a:buNone/>
            </a:pPr>
            <a:r>
              <a:rPr lang="en-US" dirty="0"/>
              <a:t>li $v0, 4 		# 4 is the </a:t>
            </a:r>
            <a:r>
              <a:rPr lang="en-US" dirty="0" err="1"/>
              <a:t>print_string</a:t>
            </a:r>
            <a:r>
              <a:rPr lang="en-US" dirty="0"/>
              <a:t> </a:t>
            </a:r>
            <a:r>
              <a:rPr lang="en-US" dirty="0" err="1"/>
              <a:t>syscall</a:t>
            </a:r>
            <a:r>
              <a:rPr lang="en-US" dirty="0"/>
              <a:t>.</a:t>
            </a:r>
          </a:p>
          <a:p>
            <a:pPr marL="0" indent="0">
              <a:buNone/>
            </a:pPr>
            <a:r>
              <a:rPr lang="en-US" dirty="0" err="1"/>
              <a:t>syscall</a:t>
            </a:r>
            <a:r>
              <a:rPr lang="en-US" dirty="0"/>
              <a:t> 			# do the </a:t>
            </a:r>
            <a:r>
              <a:rPr lang="en-US" dirty="0" err="1"/>
              <a:t>syscall</a:t>
            </a:r>
            <a:r>
              <a:rPr lang="en-US" dirty="0"/>
              <a:t>.</a:t>
            </a:r>
          </a:p>
          <a:p>
            <a:pPr marL="0" indent="0">
              <a:buNone/>
            </a:pPr>
            <a:r>
              <a:rPr lang="en-US" dirty="0"/>
              <a:t>li $v0, 10 		# 10 is the exit </a:t>
            </a:r>
            <a:r>
              <a:rPr lang="en-US" dirty="0" err="1"/>
              <a:t>syscall</a:t>
            </a:r>
            <a:r>
              <a:rPr lang="en-US" dirty="0"/>
              <a:t>.</a:t>
            </a:r>
          </a:p>
          <a:p>
            <a:pPr marL="0" indent="0">
              <a:buNone/>
            </a:pPr>
            <a:r>
              <a:rPr lang="en-US" dirty="0" err="1"/>
              <a:t>syscall</a:t>
            </a:r>
            <a:r>
              <a:rPr lang="en-US" dirty="0"/>
              <a:t> 			# do the </a:t>
            </a:r>
            <a:r>
              <a:rPr lang="en-US" dirty="0" err="1"/>
              <a:t>syscall</a:t>
            </a:r>
            <a:r>
              <a:rPr lang="en-US" dirty="0"/>
              <a:t>.</a:t>
            </a:r>
          </a:p>
          <a:p>
            <a:endParaRPr lang="en-GB" dirty="0"/>
          </a:p>
        </p:txBody>
      </p:sp>
      <p:sp>
        <p:nvSpPr>
          <p:cNvPr id="8" name="TextBox 7">
            <a:extLst>
              <a:ext uri="{FF2B5EF4-FFF2-40B4-BE49-F238E27FC236}">
                <a16:creationId xmlns:a16="http://schemas.microsoft.com/office/drawing/2014/main" id="{0158A86B-3555-48C1-9871-E1230384DF8B}"/>
              </a:ext>
            </a:extLst>
          </p:cNvPr>
          <p:cNvSpPr txBox="1"/>
          <p:nvPr/>
        </p:nvSpPr>
        <p:spPr>
          <a:xfrm>
            <a:off x="945662" y="1464042"/>
            <a:ext cx="9668096" cy="923330"/>
          </a:xfrm>
          <a:prstGeom prst="rect">
            <a:avLst/>
          </a:prstGeom>
          <a:noFill/>
        </p:spPr>
        <p:txBody>
          <a:bodyPr wrap="none" rtlCol="0">
            <a:spAutoFit/>
          </a:bodyPr>
          <a:lstStyle/>
          <a:p>
            <a:pPr lvl="0">
              <a:defRPr/>
            </a:pPr>
            <a:r>
              <a:rPr lang="en-CA" dirty="0"/>
              <a:t>We aren’t really going to do much with strings – a string is fundamentally just an array of characters.  </a:t>
            </a:r>
          </a:p>
          <a:p>
            <a:pPr lvl="0">
              <a:defRPr/>
            </a:pPr>
            <a:r>
              <a:rPr lang="en-CA" dirty="0"/>
              <a:t>It’s useful to be able to display text and stuff like that, </a:t>
            </a:r>
          </a:p>
          <a:p>
            <a:pPr lvl="0">
              <a:defRPr/>
            </a:pPr>
            <a:r>
              <a:rPr lang="en-CA" dirty="0"/>
              <a:t>but more complex string operations aren’t really of much interest to us.  </a:t>
            </a:r>
            <a:endParaRPr lang="en-GB" dirty="0"/>
          </a:p>
        </p:txBody>
      </p:sp>
    </p:spTree>
    <p:extLst>
      <p:ext uri="{BB962C8B-B14F-4D97-AF65-F5344CB8AC3E}">
        <p14:creationId xmlns:p14="http://schemas.microsoft.com/office/powerpoint/2010/main" val="4004050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BB322-2013-4333-BFF8-106BD4110FE6}"/>
              </a:ext>
            </a:extLst>
          </p:cNvPr>
          <p:cNvSpPr>
            <a:spLocks noGrp="1"/>
          </p:cNvSpPr>
          <p:nvPr>
            <p:ph type="title"/>
          </p:nvPr>
        </p:nvSpPr>
        <p:spPr/>
        <p:txBody>
          <a:bodyPr/>
          <a:lstStyle/>
          <a:p>
            <a:r>
              <a:rPr lang="en-GB" dirty="0"/>
              <a:t>Addressing</a:t>
            </a:r>
          </a:p>
        </p:txBody>
      </p:sp>
      <p:sp>
        <p:nvSpPr>
          <p:cNvPr id="4" name="Content Placeholder 3">
            <a:extLst>
              <a:ext uri="{FF2B5EF4-FFF2-40B4-BE49-F238E27FC236}">
                <a16:creationId xmlns:a16="http://schemas.microsoft.com/office/drawing/2014/main" id="{1565E971-632F-4D21-81E9-687FA7389E26}"/>
              </a:ext>
            </a:extLst>
          </p:cNvPr>
          <p:cNvSpPr>
            <a:spLocks noGrp="1"/>
          </p:cNvSpPr>
          <p:nvPr>
            <p:ph sz="half" idx="1"/>
          </p:nvPr>
        </p:nvSpPr>
        <p:spPr>
          <a:xfrm>
            <a:off x="250092" y="1516185"/>
            <a:ext cx="5769708" cy="4660778"/>
          </a:xfrm>
        </p:spPr>
        <p:txBody>
          <a:bodyPr>
            <a:normAutofit fontScale="62500" lnSpcReduction="20000"/>
          </a:bodyPr>
          <a:lstStyle/>
          <a:p>
            <a:pPr marL="0" indent="0">
              <a:buNone/>
            </a:pPr>
            <a:r>
              <a:rPr lang="en-US" dirty="0"/>
              <a:t>In the previous (string) example we used la $a0, </a:t>
            </a:r>
            <a:r>
              <a:rPr lang="en-US" dirty="0" err="1"/>
              <a:t>hello_msg</a:t>
            </a:r>
            <a:r>
              <a:rPr lang="en-US" dirty="0"/>
              <a:t>, the address of the start of the string was stored somewhere (helpfully and automatically).  That’s a load address – load the thing at the address. </a:t>
            </a:r>
          </a:p>
          <a:p>
            <a:pPr marL="0" indent="0">
              <a:buNone/>
            </a:pPr>
            <a:r>
              <a:rPr lang="en-US" dirty="0"/>
              <a:t>In that case we used a </a:t>
            </a:r>
            <a:r>
              <a:rPr lang="en-US" dirty="0" err="1"/>
              <a:t>syscall</a:t>
            </a:r>
            <a:r>
              <a:rPr lang="en-US" dirty="0"/>
              <a:t> 4 to print what is at argument $a0</a:t>
            </a:r>
          </a:p>
          <a:p>
            <a:pPr marL="0" indent="0">
              <a:buNone/>
            </a:pPr>
            <a:r>
              <a:rPr lang="en-US" dirty="0"/>
              <a:t>There are other kinds of MIPS addressing</a:t>
            </a:r>
          </a:p>
          <a:p>
            <a:pPr marL="0" indent="0">
              <a:buNone/>
            </a:pPr>
            <a:r>
              <a:rPr lang="en-US" dirty="0"/>
              <a:t>Let’s take a simple structure in C</a:t>
            </a:r>
          </a:p>
          <a:p>
            <a:pPr marL="0" indent="0">
              <a:buNone/>
            </a:pPr>
            <a:r>
              <a:rPr lang="en-US" dirty="0"/>
              <a:t>	struct marks</a:t>
            </a:r>
          </a:p>
          <a:p>
            <a:pPr marL="0" indent="0">
              <a:buNone/>
            </a:pPr>
            <a:r>
              <a:rPr lang="en-US" dirty="0"/>
              <a:t>	{</a:t>
            </a:r>
          </a:p>
          <a:p>
            <a:pPr marL="0" indent="0">
              <a:buNone/>
            </a:pPr>
            <a:r>
              <a:rPr lang="en-US" dirty="0"/>
              <a:t>		int CS100;</a:t>
            </a:r>
          </a:p>
          <a:p>
            <a:pPr marL="0" indent="0">
              <a:buNone/>
            </a:pPr>
            <a:r>
              <a:rPr lang="en-US" dirty="0"/>
              <a:t>		int Math110;</a:t>
            </a:r>
          </a:p>
          <a:p>
            <a:pPr marL="0" indent="0">
              <a:buNone/>
            </a:pPr>
            <a:r>
              <a:rPr lang="en-US" dirty="0"/>
              <a:t>		int BIOL101;</a:t>
            </a:r>
          </a:p>
          <a:p>
            <a:pPr marL="0" indent="0">
              <a:buNone/>
            </a:pPr>
            <a:r>
              <a:rPr lang="en-US" dirty="0"/>
              <a:t>		int PHYS100;</a:t>
            </a:r>
          </a:p>
          <a:p>
            <a:pPr marL="0" indent="0">
              <a:buNone/>
            </a:pPr>
            <a:r>
              <a:rPr lang="en-US" dirty="0"/>
              <a:t>		int ENGL100;</a:t>
            </a:r>
          </a:p>
          <a:p>
            <a:pPr marL="0" indent="0">
              <a:buNone/>
            </a:pPr>
            <a:r>
              <a:rPr lang="en-US" dirty="0"/>
              <a:t>	};</a:t>
            </a:r>
          </a:p>
          <a:p>
            <a:endParaRPr lang="en-GB" dirty="0"/>
          </a:p>
        </p:txBody>
      </p:sp>
      <p:sp>
        <p:nvSpPr>
          <p:cNvPr id="5" name="Content Placeholder 4">
            <a:extLst>
              <a:ext uri="{FF2B5EF4-FFF2-40B4-BE49-F238E27FC236}">
                <a16:creationId xmlns:a16="http://schemas.microsoft.com/office/drawing/2014/main" id="{7A1C60A8-5B7A-403E-8F9C-84C3C4DE29BD}"/>
              </a:ext>
            </a:extLst>
          </p:cNvPr>
          <p:cNvSpPr>
            <a:spLocks noGrp="1"/>
          </p:cNvSpPr>
          <p:nvPr>
            <p:ph sz="half" idx="2"/>
          </p:nvPr>
        </p:nvSpPr>
        <p:spPr/>
        <p:txBody>
          <a:bodyPr>
            <a:normAutofit fontScale="62500" lnSpcReduction="20000"/>
          </a:bodyPr>
          <a:lstStyle/>
          <a:p>
            <a:pPr marL="0" indent="0">
              <a:buNone/>
            </a:pPr>
            <a:r>
              <a:rPr lang="en-US" dirty="0"/>
              <a:t>For example, if $t0 pointed to the base of a record or structure, we could get at the fields using</a:t>
            </a:r>
          </a:p>
          <a:p>
            <a:pPr marL="0" indent="0">
              <a:buNone/>
            </a:pPr>
            <a:endParaRPr lang="en-US" dirty="0"/>
          </a:p>
          <a:p>
            <a:pPr marL="0" indent="0">
              <a:buNone/>
            </a:pPr>
            <a:r>
              <a:rPr lang="en-US" dirty="0" err="1"/>
              <a:t>lw</a:t>
            </a:r>
            <a:r>
              <a:rPr lang="en-US" dirty="0"/>
              <a:t> $t1,4($t0)</a:t>
            </a:r>
          </a:p>
          <a:p>
            <a:pPr marL="0" indent="0">
              <a:buNone/>
            </a:pPr>
            <a:r>
              <a:rPr lang="en-US" dirty="0" err="1"/>
              <a:t>lw</a:t>
            </a:r>
            <a:r>
              <a:rPr lang="en-US" dirty="0"/>
              <a:t> $t1,8($t0)</a:t>
            </a:r>
          </a:p>
          <a:p>
            <a:pPr marL="0" indent="0">
              <a:buNone/>
            </a:pPr>
            <a:r>
              <a:rPr lang="en-US" dirty="0" err="1"/>
              <a:t>lw</a:t>
            </a:r>
            <a:r>
              <a:rPr lang="en-US" dirty="0"/>
              <a:t> $t1,16($t0)</a:t>
            </a:r>
          </a:p>
          <a:p>
            <a:pPr marL="0" indent="0">
              <a:buNone/>
            </a:pPr>
            <a:r>
              <a:rPr lang="en-US" dirty="0" err="1"/>
              <a:t>etc</a:t>
            </a:r>
            <a:r>
              <a:rPr lang="en-US" dirty="0"/>
              <a:t> ...</a:t>
            </a:r>
          </a:p>
          <a:p>
            <a:endParaRPr lang="en-GB" dirty="0"/>
          </a:p>
        </p:txBody>
      </p:sp>
    </p:spTree>
    <p:extLst>
      <p:ext uri="{BB962C8B-B14F-4D97-AF65-F5344CB8AC3E}">
        <p14:creationId xmlns:p14="http://schemas.microsoft.com/office/powerpoint/2010/main" val="407605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0D7A0-2D31-46F8-9258-20B080025911}"/>
              </a:ext>
            </a:extLst>
          </p:cNvPr>
          <p:cNvSpPr>
            <a:spLocks noGrp="1"/>
          </p:cNvSpPr>
          <p:nvPr>
            <p:ph type="title"/>
          </p:nvPr>
        </p:nvSpPr>
        <p:spPr/>
        <p:txBody>
          <a:bodyPr/>
          <a:lstStyle/>
          <a:p>
            <a:r>
              <a:rPr lang="en-GB" dirty="0"/>
              <a:t>Addressing Modes</a:t>
            </a:r>
          </a:p>
        </p:txBody>
      </p:sp>
      <p:sp>
        <p:nvSpPr>
          <p:cNvPr id="5" name="Content Placeholder 4">
            <a:extLst>
              <a:ext uri="{FF2B5EF4-FFF2-40B4-BE49-F238E27FC236}">
                <a16:creationId xmlns:a16="http://schemas.microsoft.com/office/drawing/2014/main" id="{85AD8872-E7CF-4C9E-9CDE-F6EB0F4E5883}"/>
              </a:ext>
            </a:extLst>
          </p:cNvPr>
          <p:cNvSpPr>
            <a:spLocks noGrp="1"/>
          </p:cNvSpPr>
          <p:nvPr>
            <p:ph idx="1"/>
          </p:nvPr>
        </p:nvSpPr>
        <p:spPr/>
        <p:txBody>
          <a:bodyPr>
            <a:normAutofit fontScale="92500" lnSpcReduction="10000"/>
          </a:bodyPr>
          <a:lstStyle/>
          <a:p>
            <a:r>
              <a:rPr lang="en-CA" dirty="0"/>
              <a:t>That is Base Addressing in MIPS (technically it’s a base plus an offset)</a:t>
            </a:r>
            <a:endParaRPr lang="en-GB" dirty="0"/>
          </a:p>
          <a:p>
            <a:r>
              <a:rPr lang="en-CA" dirty="0"/>
              <a:t>Absolute addressing is something you’re unlikely to actually use (though the computer does this, it’s utter madness to try and do it yourself)</a:t>
            </a:r>
            <a:endParaRPr lang="en-GB" dirty="0"/>
          </a:p>
          <a:p>
            <a:r>
              <a:rPr lang="en-CA" dirty="0"/>
              <a:t>j 0x1234 will jump to address 1234 and execute whatever opcode it finds there.  Good luck knowing what’s in memory address 1234.  </a:t>
            </a:r>
            <a:endParaRPr lang="en-GB" dirty="0"/>
          </a:p>
          <a:p>
            <a:r>
              <a:rPr lang="en-CA" dirty="0"/>
              <a:t> </a:t>
            </a:r>
            <a:endParaRPr lang="en-GB" dirty="0"/>
          </a:p>
          <a:p>
            <a:r>
              <a:rPr lang="en-CA" dirty="0"/>
              <a:t>Register indirect addressing is what you’ll tend to actually use</a:t>
            </a:r>
            <a:endParaRPr lang="en-GB" dirty="0"/>
          </a:p>
          <a:p>
            <a:r>
              <a:rPr lang="en-CA" dirty="0" err="1"/>
              <a:t>jr</a:t>
            </a:r>
            <a:r>
              <a:rPr lang="en-CA" dirty="0"/>
              <a:t> $ra</a:t>
            </a:r>
            <a:endParaRPr lang="en-GB" dirty="0"/>
          </a:p>
          <a:p>
            <a:r>
              <a:rPr lang="en-CA" dirty="0"/>
              <a:t>jumps to a register address.  (Absolute addressing would be the implementation of register indirect addressing, but you’d calculate the address to jump to)</a:t>
            </a:r>
            <a:endParaRPr lang="en-GB" dirty="0"/>
          </a:p>
          <a:p>
            <a:endParaRPr lang="en-GB" dirty="0"/>
          </a:p>
        </p:txBody>
      </p:sp>
    </p:spTree>
    <p:extLst>
      <p:ext uri="{BB962C8B-B14F-4D97-AF65-F5344CB8AC3E}">
        <p14:creationId xmlns:p14="http://schemas.microsoft.com/office/powerpoint/2010/main" val="2203754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4916E-D334-41D5-BCE2-D4D783FCB45A}"/>
              </a:ext>
            </a:extLst>
          </p:cNvPr>
          <p:cNvSpPr>
            <a:spLocks noGrp="1"/>
          </p:cNvSpPr>
          <p:nvPr>
            <p:ph type="ctrTitle"/>
          </p:nvPr>
        </p:nvSpPr>
        <p:spPr/>
        <p:txBody>
          <a:bodyPr/>
          <a:lstStyle/>
          <a:p>
            <a:r>
              <a:rPr lang="en-GB" dirty="0"/>
              <a:t>Mars Macros</a:t>
            </a:r>
            <a:r>
              <a:rPr lang="en-GB"/>
              <a:t>, Floats </a:t>
            </a:r>
            <a:r>
              <a:rPr lang="en-GB" dirty="0"/>
              <a:t>and Arrays</a:t>
            </a:r>
          </a:p>
        </p:txBody>
      </p:sp>
      <p:sp>
        <p:nvSpPr>
          <p:cNvPr id="5" name="Subtitle 4">
            <a:extLst>
              <a:ext uri="{FF2B5EF4-FFF2-40B4-BE49-F238E27FC236}">
                <a16:creationId xmlns:a16="http://schemas.microsoft.com/office/drawing/2014/main" id="{FD746269-FAA1-43D4-8EFA-A1D4A5BB07F7}"/>
              </a:ext>
            </a:extLst>
          </p:cNvPr>
          <p:cNvSpPr>
            <a:spLocks noGrp="1"/>
          </p:cNvSpPr>
          <p:nvPr>
            <p:ph type="subTitle" idx="1"/>
          </p:nvPr>
        </p:nvSpPr>
        <p:spPr/>
        <p:txBody>
          <a:bodyPr/>
          <a:lstStyle/>
          <a:p>
            <a:r>
              <a:rPr lang="en-GB" dirty="0"/>
              <a:t>And then with more </a:t>
            </a:r>
            <a:r>
              <a:rPr lang="en-GB" dirty="0" err="1"/>
              <a:t>minifloat</a:t>
            </a:r>
            <a:r>
              <a:rPr lang="en-GB" dirty="0"/>
              <a:t> review and mid term Review</a:t>
            </a:r>
          </a:p>
        </p:txBody>
      </p:sp>
    </p:spTree>
    <p:extLst>
      <p:ext uri="{BB962C8B-B14F-4D97-AF65-F5344CB8AC3E}">
        <p14:creationId xmlns:p14="http://schemas.microsoft.com/office/powerpoint/2010/main" val="2205999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2389D-6191-4C90-A851-E1C40140FA68}"/>
              </a:ext>
            </a:extLst>
          </p:cNvPr>
          <p:cNvSpPr>
            <a:spLocks noGrp="1"/>
          </p:cNvSpPr>
          <p:nvPr>
            <p:ph type="ctrTitle"/>
          </p:nvPr>
        </p:nvSpPr>
        <p:spPr/>
        <p:txBody>
          <a:bodyPr/>
          <a:lstStyle/>
          <a:p>
            <a:r>
              <a:rPr lang="en-CA" dirty="0"/>
              <a:t>Some more </a:t>
            </a:r>
            <a:r>
              <a:rPr lang="en-CA" dirty="0" err="1"/>
              <a:t>minifloat</a:t>
            </a:r>
            <a:r>
              <a:rPr lang="en-CA" dirty="0"/>
              <a:t> stuff and Mid Term Review</a:t>
            </a:r>
          </a:p>
        </p:txBody>
      </p:sp>
      <p:sp>
        <p:nvSpPr>
          <p:cNvPr id="3" name="Subtitle 2">
            <a:extLst>
              <a:ext uri="{FF2B5EF4-FFF2-40B4-BE49-F238E27FC236}">
                <a16:creationId xmlns:a16="http://schemas.microsoft.com/office/drawing/2014/main" id="{09694E20-258D-4CB2-A6DC-2222A297BF5F}"/>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1097640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92EAC-2259-430B-A983-916B0E62BDAD}"/>
              </a:ext>
            </a:extLst>
          </p:cNvPr>
          <p:cNvSpPr>
            <a:spLocks noGrp="1"/>
          </p:cNvSpPr>
          <p:nvPr>
            <p:ph type="title"/>
          </p:nvPr>
        </p:nvSpPr>
        <p:spPr/>
        <p:txBody>
          <a:bodyPr/>
          <a:lstStyle/>
          <a:p>
            <a:r>
              <a:rPr lang="en-CA" b="1" dirty="0"/>
              <a:t>Integer</a:t>
            </a:r>
            <a:r>
              <a:rPr lang="en-CA" dirty="0"/>
              <a:t> Math:  A can be +/- 1 or 0</a:t>
            </a:r>
          </a:p>
        </p:txBody>
      </p:sp>
      <p:sp>
        <p:nvSpPr>
          <p:cNvPr id="3" name="Content Placeholder 2">
            <a:extLst>
              <a:ext uri="{FF2B5EF4-FFF2-40B4-BE49-F238E27FC236}">
                <a16:creationId xmlns:a16="http://schemas.microsoft.com/office/drawing/2014/main" id="{5D77F5B0-33EB-4AC6-8655-6227FC4E6133}"/>
              </a:ext>
            </a:extLst>
          </p:cNvPr>
          <p:cNvSpPr>
            <a:spLocks noGrp="1"/>
          </p:cNvSpPr>
          <p:nvPr>
            <p:ph sz="half" idx="1"/>
          </p:nvPr>
        </p:nvSpPr>
        <p:spPr/>
        <p:txBody>
          <a:bodyPr/>
          <a:lstStyle/>
          <a:p>
            <a:r>
              <a:rPr lang="en-CA" dirty="0"/>
              <a:t>Is +/- 0  a thing? </a:t>
            </a:r>
          </a:p>
          <a:p>
            <a:r>
              <a:rPr lang="en-CA" dirty="0"/>
              <a:t>What is A + 0</a:t>
            </a:r>
          </a:p>
          <a:p>
            <a:endParaRPr lang="en-CA" dirty="0"/>
          </a:p>
          <a:p>
            <a:endParaRPr lang="en-CA" dirty="0"/>
          </a:p>
          <a:p>
            <a:endParaRPr lang="en-CA" dirty="0"/>
          </a:p>
          <a:p>
            <a:r>
              <a:rPr lang="en-CA" dirty="0"/>
              <a:t>A-0, 0-A</a:t>
            </a:r>
          </a:p>
        </p:txBody>
      </p:sp>
      <p:sp>
        <p:nvSpPr>
          <p:cNvPr id="4" name="Content Placeholder 3">
            <a:extLst>
              <a:ext uri="{FF2B5EF4-FFF2-40B4-BE49-F238E27FC236}">
                <a16:creationId xmlns:a16="http://schemas.microsoft.com/office/drawing/2014/main" id="{98CFD78F-7D39-4F8F-939F-DC1491A12682}"/>
              </a:ext>
            </a:extLst>
          </p:cNvPr>
          <p:cNvSpPr>
            <a:spLocks noGrp="1"/>
          </p:cNvSpPr>
          <p:nvPr>
            <p:ph sz="half" idx="2"/>
          </p:nvPr>
        </p:nvSpPr>
        <p:spPr/>
        <p:txBody>
          <a:bodyPr/>
          <a:lstStyle/>
          <a:p>
            <a:r>
              <a:rPr lang="en-CA" dirty="0"/>
              <a:t>A*0</a:t>
            </a:r>
          </a:p>
          <a:p>
            <a:endParaRPr lang="en-CA" dirty="0"/>
          </a:p>
          <a:p>
            <a:endParaRPr lang="en-CA" dirty="0"/>
          </a:p>
          <a:p>
            <a:endParaRPr lang="en-CA" dirty="0"/>
          </a:p>
          <a:p>
            <a:endParaRPr lang="en-CA" dirty="0"/>
          </a:p>
          <a:p>
            <a:r>
              <a:rPr lang="en-CA" dirty="0"/>
              <a:t>A/0, 0/A</a:t>
            </a:r>
          </a:p>
        </p:txBody>
      </p:sp>
    </p:spTree>
    <p:extLst>
      <p:ext uri="{BB962C8B-B14F-4D97-AF65-F5344CB8AC3E}">
        <p14:creationId xmlns:p14="http://schemas.microsoft.com/office/powerpoint/2010/main" val="1983160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8E2F3-D086-4ACA-9C01-0D2D4386E3AD}"/>
              </a:ext>
            </a:extLst>
          </p:cNvPr>
          <p:cNvSpPr>
            <a:spLocks noGrp="1"/>
          </p:cNvSpPr>
          <p:nvPr>
            <p:ph type="title"/>
          </p:nvPr>
        </p:nvSpPr>
        <p:spPr/>
        <p:txBody>
          <a:bodyPr/>
          <a:lstStyle/>
          <a:p>
            <a:r>
              <a:rPr lang="en-CA" dirty="0"/>
              <a:t>Floats</a:t>
            </a:r>
          </a:p>
        </p:txBody>
      </p:sp>
      <p:sp>
        <p:nvSpPr>
          <p:cNvPr id="3" name="Content Placeholder 2">
            <a:extLst>
              <a:ext uri="{FF2B5EF4-FFF2-40B4-BE49-F238E27FC236}">
                <a16:creationId xmlns:a16="http://schemas.microsoft.com/office/drawing/2014/main" id="{558CCB02-5520-4177-9F6D-C20547338E0E}"/>
              </a:ext>
            </a:extLst>
          </p:cNvPr>
          <p:cNvSpPr>
            <a:spLocks noGrp="1"/>
          </p:cNvSpPr>
          <p:nvPr>
            <p:ph sz="half" idx="1"/>
          </p:nvPr>
        </p:nvSpPr>
        <p:spPr/>
        <p:txBody>
          <a:bodyPr/>
          <a:lstStyle/>
          <a:p>
            <a:r>
              <a:rPr lang="en-CA" dirty="0"/>
              <a:t>What is the closest number to 0 that can be represented in a float?</a:t>
            </a:r>
          </a:p>
        </p:txBody>
      </p:sp>
      <p:sp>
        <p:nvSpPr>
          <p:cNvPr id="4" name="Content Placeholder 3">
            <a:extLst>
              <a:ext uri="{FF2B5EF4-FFF2-40B4-BE49-F238E27FC236}">
                <a16:creationId xmlns:a16="http://schemas.microsoft.com/office/drawing/2014/main" id="{4DFAF23B-DEAF-4996-B793-153EFCD4137F}"/>
              </a:ext>
            </a:extLst>
          </p:cNvPr>
          <p:cNvSpPr>
            <a:spLocks noGrp="1"/>
          </p:cNvSpPr>
          <p:nvPr>
            <p:ph sz="half" idx="2"/>
          </p:nvPr>
        </p:nvSpPr>
        <p:spPr/>
        <p:txBody>
          <a:bodyPr/>
          <a:lstStyle/>
          <a:p>
            <a:r>
              <a:rPr lang="en-CA" dirty="0"/>
              <a:t>In a real float (not mini) what does that get us?  </a:t>
            </a:r>
          </a:p>
        </p:txBody>
      </p:sp>
    </p:spTree>
    <p:extLst>
      <p:ext uri="{BB962C8B-B14F-4D97-AF65-F5344CB8AC3E}">
        <p14:creationId xmlns:p14="http://schemas.microsoft.com/office/powerpoint/2010/main" val="4251006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92EAC-2259-430B-A983-916B0E62BDAD}"/>
              </a:ext>
            </a:extLst>
          </p:cNvPr>
          <p:cNvSpPr>
            <a:spLocks noGrp="1"/>
          </p:cNvSpPr>
          <p:nvPr>
            <p:ph type="title"/>
          </p:nvPr>
        </p:nvSpPr>
        <p:spPr/>
        <p:txBody>
          <a:bodyPr/>
          <a:lstStyle/>
          <a:p>
            <a:r>
              <a:rPr lang="en-CA" dirty="0"/>
              <a:t>Floating Point Math:  A can be +/- 1 or 0</a:t>
            </a:r>
          </a:p>
        </p:txBody>
      </p:sp>
      <p:sp>
        <p:nvSpPr>
          <p:cNvPr id="3" name="Content Placeholder 2">
            <a:extLst>
              <a:ext uri="{FF2B5EF4-FFF2-40B4-BE49-F238E27FC236}">
                <a16:creationId xmlns:a16="http://schemas.microsoft.com/office/drawing/2014/main" id="{5D77F5B0-33EB-4AC6-8655-6227FC4E6133}"/>
              </a:ext>
            </a:extLst>
          </p:cNvPr>
          <p:cNvSpPr>
            <a:spLocks noGrp="1"/>
          </p:cNvSpPr>
          <p:nvPr>
            <p:ph sz="half" idx="1"/>
          </p:nvPr>
        </p:nvSpPr>
        <p:spPr/>
        <p:txBody>
          <a:bodyPr/>
          <a:lstStyle/>
          <a:p>
            <a:r>
              <a:rPr lang="en-CA" dirty="0"/>
              <a:t>Is +/- 0  a thing? </a:t>
            </a:r>
          </a:p>
          <a:p>
            <a:r>
              <a:rPr lang="en-CA" dirty="0"/>
              <a:t>What is A + 0</a:t>
            </a:r>
          </a:p>
          <a:p>
            <a:endParaRPr lang="en-CA" dirty="0"/>
          </a:p>
          <a:p>
            <a:pPr marL="0" indent="0">
              <a:buNone/>
            </a:pPr>
            <a:r>
              <a:rPr lang="en-CA" dirty="0"/>
              <a:t>A.0000000000000004</a:t>
            </a:r>
          </a:p>
          <a:p>
            <a:endParaRPr lang="en-CA" dirty="0"/>
          </a:p>
          <a:p>
            <a:r>
              <a:rPr lang="en-CA" dirty="0"/>
              <a:t>A-0, 0-A</a:t>
            </a:r>
          </a:p>
        </p:txBody>
      </p:sp>
      <p:sp>
        <p:nvSpPr>
          <p:cNvPr id="4" name="Content Placeholder 3">
            <a:extLst>
              <a:ext uri="{FF2B5EF4-FFF2-40B4-BE49-F238E27FC236}">
                <a16:creationId xmlns:a16="http://schemas.microsoft.com/office/drawing/2014/main" id="{98CFD78F-7D39-4F8F-939F-DC1491A12682}"/>
              </a:ext>
            </a:extLst>
          </p:cNvPr>
          <p:cNvSpPr>
            <a:spLocks noGrp="1"/>
          </p:cNvSpPr>
          <p:nvPr>
            <p:ph sz="half" idx="2"/>
          </p:nvPr>
        </p:nvSpPr>
        <p:spPr/>
        <p:txBody>
          <a:bodyPr/>
          <a:lstStyle/>
          <a:p>
            <a:r>
              <a:rPr lang="en-CA" dirty="0"/>
              <a:t>A*0</a:t>
            </a:r>
          </a:p>
          <a:p>
            <a:endParaRPr lang="en-CA" dirty="0"/>
          </a:p>
          <a:p>
            <a:endParaRPr lang="en-CA" dirty="0"/>
          </a:p>
          <a:p>
            <a:endParaRPr lang="en-CA" dirty="0"/>
          </a:p>
          <a:p>
            <a:endParaRPr lang="en-CA" dirty="0"/>
          </a:p>
          <a:p>
            <a:r>
              <a:rPr lang="en-CA" dirty="0"/>
              <a:t>A/0, 0/A</a:t>
            </a:r>
          </a:p>
        </p:txBody>
      </p:sp>
    </p:spTree>
    <p:extLst>
      <p:ext uri="{BB962C8B-B14F-4D97-AF65-F5344CB8AC3E}">
        <p14:creationId xmlns:p14="http://schemas.microsoft.com/office/powerpoint/2010/main" val="2297393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D9D3BA-A0B7-4F98-80D3-4BD565F99A1D}"/>
              </a:ext>
            </a:extLst>
          </p:cNvPr>
          <p:cNvSpPr>
            <a:spLocks noGrp="1"/>
          </p:cNvSpPr>
          <p:nvPr>
            <p:ph type="title"/>
          </p:nvPr>
        </p:nvSpPr>
        <p:spPr/>
        <p:txBody>
          <a:bodyPr/>
          <a:lstStyle/>
          <a:p>
            <a:r>
              <a:rPr lang="en-CA" dirty="0"/>
              <a:t>Mid Term</a:t>
            </a:r>
          </a:p>
        </p:txBody>
      </p:sp>
      <p:sp>
        <p:nvSpPr>
          <p:cNvPr id="6" name="Content Placeholder 5">
            <a:extLst>
              <a:ext uri="{FF2B5EF4-FFF2-40B4-BE49-F238E27FC236}">
                <a16:creationId xmlns:a16="http://schemas.microsoft.com/office/drawing/2014/main" id="{3FCD1F52-310F-4169-A284-C62CDE8B7343}"/>
              </a:ext>
            </a:extLst>
          </p:cNvPr>
          <p:cNvSpPr>
            <a:spLocks noGrp="1"/>
          </p:cNvSpPr>
          <p:nvPr>
            <p:ph idx="1"/>
          </p:nvPr>
        </p:nvSpPr>
        <p:spPr/>
        <p:txBody>
          <a:bodyPr/>
          <a:lstStyle/>
          <a:p>
            <a:r>
              <a:rPr lang="en-CA" dirty="0"/>
              <a:t>You are allowed a 1 page cheat sheet with anything you want on both sides, letter or a4 sized</a:t>
            </a:r>
          </a:p>
          <a:p>
            <a:endParaRPr lang="en-CA" dirty="0"/>
          </a:p>
          <a:p>
            <a:r>
              <a:rPr lang="en-CA" dirty="0"/>
              <a:t>You are NOT allowed a calculator or textbook or computer or smartwatch, or smartphone or the like</a:t>
            </a:r>
          </a:p>
          <a:p>
            <a:endParaRPr lang="en-CA" dirty="0"/>
          </a:p>
          <a:p>
            <a:r>
              <a:rPr lang="en-CA" dirty="0"/>
              <a:t>I will give you a copy of the MIPS assembly reference guide so you don’t need to write down </a:t>
            </a:r>
            <a:r>
              <a:rPr lang="en-CA" dirty="0" err="1"/>
              <a:t>syscall</a:t>
            </a:r>
            <a:r>
              <a:rPr lang="en-CA" dirty="0"/>
              <a:t> codes or exact </a:t>
            </a:r>
            <a:r>
              <a:rPr lang="en-CA"/>
              <a:t>instruction formats</a:t>
            </a:r>
            <a:endParaRPr lang="en-CA" dirty="0"/>
          </a:p>
        </p:txBody>
      </p:sp>
    </p:spTree>
    <p:extLst>
      <p:ext uri="{BB962C8B-B14F-4D97-AF65-F5344CB8AC3E}">
        <p14:creationId xmlns:p14="http://schemas.microsoft.com/office/powerpoint/2010/main" val="670580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E126A-8471-42BC-B37B-1AE471B8C04C}"/>
              </a:ext>
            </a:extLst>
          </p:cNvPr>
          <p:cNvSpPr>
            <a:spLocks noGrp="1"/>
          </p:cNvSpPr>
          <p:nvPr>
            <p:ph type="title"/>
          </p:nvPr>
        </p:nvSpPr>
        <p:spPr/>
        <p:txBody>
          <a:bodyPr/>
          <a:lstStyle/>
          <a:p>
            <a:r>
              <a:rPr lang="en-CA" dirty="0"/>
              <a:t>Mid Term Review:  Stuff to Ignore –</a:t>
            </a:r>
          </a:p>
        </p:txBody>
      </p:sp>
      <p:sp>
        <p:nvSpPr>
          <p:cNvPr id="5" name="Content Placeholder 4">
            <a:extLst>
              <a:ext uri="{FF2B5EF4-FFF2-40B4-BE49-F238E27FC236}">
                <a16:creationId xmlns:a16="http://schemas.microsoft.com/office/drawing/2014/main" id="{F1B48263-6249-439C-81D1-A7FC08ABEEAC}"/>
              </a:ext>
            </a:extLst>
          </p:cNvPr>
          <p:cNvSpPr>
            <a:spLocks noGrp="1"/>
          </p:cNvSpPr>
          <p:nvPr>
            <p:ph idx="1"/>
          </p:nvPr>
        </p:nvSpPr>
        <p:spPr/>
        <p:txBody>
          <a:bodyPr>
            <a:normAutofit fontScale="62500" lnSpcReduction="20000"/>
          </a:bodyPr>
          <a:lstStyle/>
          <a:p>
            <a:r>
              <a:rPr lang="en-CA" dirty="0"/>
              <a:t>Semiconductor yields, which is basically pointless.</a:t>
            </a:r>
          </a:p>
          <a:p>
            <a:endParaRPr lang="en-CA" dirty="0"/>
          </a:p>
          <a:p>
            <a:r>
              <a:rPr lang="en-CA" dirty="0"/>
              <a:t>There aren’t any questions on semiconductor node sizes but you should understand that transistor density scales as the inverse of the square of the die size (i.e. 5nm is about half the size, aka twice the density of 7nm, which is itself half the size of 10nm).</a:t>
            </a:r>
          </a:p>
          <a:p>
            <a:pPr marL="0" indent="0">
              <a:buNone/>
            </a:pPr>
            <a:endParaRPr lang="en-CA" dirty="0"/>
          </a:p>
          <a:p>
            <a:r>
              <a:rPr lang="en-CA" dirty="0"/>
              <a:t>Synchronization (MIPS) – the concept of synchronization is sort of relevant in computing in general but we haven’t spent enough time on it in this course yet</a:t>
            </a:r>
          </a:p>
          <a:p>
            <a:endParaRPr lang="en-CA" dirty="0"/>
          </a:p>
          <a:p>
            <a:r>
              <a:rPr lang="en-CA" dirty="0"/>
              <a:t>Don’t worry about the Intel x86 ISA stuff in Lecture 2</a:t>
            </a:r>
          </a:p>
          <a:p>
            <a:endParaRPr lang="en-CA" dirty="0"/>
          </a:p>
          <a:p>
            <a:r>
              <a:rPr lang="en-CA" dirty="0"/>
              <a:t>The details of IEEE 754.  You should know the basic concept but I want you to do maths on 8 bit floating points, not spend 2 hours doing 1 question where a single bit error gets you 0 marks. </a:t>
            </a:r>
          </a:p>
          <a:p>
            <a:endParaRPr lang="en-CA" dirty="0"/>
          </a:p>
          <a:p>
            <a:r>
              <a:rPr lang="en-CA" dirty="0"/>
              <a:t>There’s a bunch of stuff on hardware related to 2320H which we aren’t testing you on.  </a:t>
            </a:r>
          </a:p>
          <a:p>
            <a:endParaRPr lang="en-CA" dirty="0"/>
          </a:p>
        </p:txBody>
      </p:sp>
    </p:spTree>
    <p:extLst>
      <p:ext uri="{BB962C8B-B14F-4D97-AF65-F5344CB8AC3E}">
        <p14:creationId xmlns:p14="http://schemas.microsoft.com/office/powerpoint/2010/main" val="1853102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C2BB9-2A96-45A9-935A-2F4B6342E279}"/>
              </a:ext>
            </a:extLst>
          </p:cNvPr>
          <p:cNvSpPr>
            <a:spLocks noGrp="1"/>
          </p:cNvSpPr>
          <p:nvPr>
            <p:ph type="title"/>
          </p:nvPr>
        </p:nvSpPr>
        <p:spPr/>
        <p:txBody>
          <a:bodyPr/>
          <a:lstStyle/>
          <a:p>
            <a:r>
              <a:rPr lang="en-CA" dirty="0"/>
              <a:t>Marks Breakdown</a:t>
            </a:r>
          </a:p>
        </p:txBody>
      </p:sp>
      <p:sp>
        <p:nvSpPr>
          <p:cNvPr id="3" name="Content Placeholder 2">
            <a:extLst>
              <a:ext uri="{FF2B5EF4-FFF2-40B4-BE49-F238E27FC236}">
                <a16:creationId xmlns:a16="http://schemas.microsoft.com/office/drawing/2014/main" id="{28572779-087A-43B8-B5BF-A6FB358AECDF}"/>
              </a:ext>
            </a:extLst>
          </p:cNvPr>
          <p:cNvSpPr>
            <a:spLocks noGrp="1"/>
          </p:cNvSpPr>
          <p:nvPr>
            <p:ph idx="1"/>
          </p:nvPr>
        </p:nvSpPr>
        <p:spPr/>
        <p:txBody>
          <a:bodyPr/>
          <a:lstStyle/>
          <a:p>
            <a:r>
              <a:rPr lang="en-CA" dirty="0"/>
              <a:t>12 marks for lecture 1 and 2 theory kind of stuff</a:t>
            </a:r>
          </a:p>
          <a:p>
            <a:r>
              <a:rPr lang="en-CA" dirty="0"/>
              <a:t>16 marks for </a:t>
            </a:r>
            <a:r>
              <a:rPr lang="en-CA" dirty="0" err="1"/>
              <a:t>mips</a:t>
            </a:r>
            <a:r>
              <a:rPr lang="en-CA" dirty="0"/>
              <a:t> assembly programming and theory about ISA design </a:t>
            </a:r>
          </a:p>
          <a:p>
            <a:r>
              <a:rPr lang="en-CA" dirty="0"/>
              <a:t>12 marks for maths</a:t>
            </a:r>
          </a:p>
          <a:p>
            <a:endParaRPr lang="en-CA" dirty="0"/>
          </a:p>
        </p:txBody>
      </p:sp>
    </p:spTree>
    <p:extLst>
      <p:ext uri="{BB962C8B-B14F-4D97-AF65-F5344CB8AC3E}">
        <p14:creationId xmlns:p14="http://schemas.microsoft.com/office/powerpoint/2010/main" val="1932624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77FCC-B8B6-49FD-AB75-793A1FDE8401}"/>
              </a:ext>
            </a:extLst>
          </p:cNvPr>
          <p:cNvSpPr>
            <a:spLocks noGrp="1"/>
          </p:cNvSpPr>
          <p:nvPr>
            <p:ph type="title"/>
          </p:nvPr>
        </p:nvSpPr>
        <p:spPr/>
        <p:txBody>
          <a:bodyPr/>
          <a:lstStyle/>
          <a:p>
            <a:r>
              <a:rPr lang="en-CA" dirty="0"/>
              <a:t>High Level Stuff</a:t>
            </a:r>
          </a:p>
        </p:txBody>
      </p:sp>
      <p:sp>
        <p:nvSpPr>
          <p:cNvPr id="3" name="Content Placeholder 2">
            <a:extLst>
              <a:ext uri="{FF2B5EF4-FFF2-40B4-BE49-F238E27FC236}">
                <a16:creationId xmlns:a16="http://schemas.microsoft.com/office/drawing/2014/main" id="{E7C707DC-AA69-460A-B24F-237049EF2D48}"/>
              </a:ext>
            </a:extLst>
          </p:cNvPr>
          <p:cNvSpPr>
            <a:spLocks noGrp="1"/>
          </p:cNvSpPr>
          <p:nvPr>
            <p:ph idx="1"/>
          </p:nvPr>
        </p:nvSpPr>
        <p:spPr/>
        <p:txBody>
          <a:bodyPr>
            <a:normAutofit fontScale="92500" lnSpcReduction="20000"/>
          </a:bodyPr>
          <a:lstStyle/>
          <a:p>
            <a:r>
              <a:rPr lang="en-CA" dirty="0"/>
              <a:t>You should be able to understand what different types of computers are used for and how they differ</a:t>
            </a:r>
          </a:p>
          <a:p>
            <a:endParaRPr lang="en-CA" dirty="0"/>
          </a:p>
          <a:p>
            <a:r>
              <a:rPr lang="en-CA" dirty="0"/>
              <a:t>E.g. supercomputers are one part absolute performance for specific workloads, and one part power efficiency.  </a:t>
            </a:r>
          </a:p>
          <a:p>
            <a:r>
              <a:rPr lang="en-CA" dirty="0"/>
              <a:t>desktop CPU’s are general purpose but combined with specialist processors.  </a:t>
            </a:r>
          </a:p>
          <a:p>
            <a:r>
              <a:rPr lang="en-CA" dirty="0"/>
              <a:t>Multicore processors vs Single core (most use cases lend themselves to multi-core.  Single core processors consume exponentially more power for linear performance gains)</a:t>
            </a:r>
          </a:p>
          <a:p>
            <a:r>
              <a:rPr lang="en-CA" dirty="0"/>
              <a:t>I suggest you read:  </a:t>
            </a:r>
            <a:r>
              <a:rPr lang="en-CA" dirty="0">
                <a:hlinkClick r:id="rId2"/>
              </a:rPr>
              <a:t>https://en.wikipedia.org/wiki/Multi-core_processor#Technical_factors</a:t>
            </a:r>
            <a:r>
              <a:rPr lang="en-CA" dirty="0"/>
              <a:t> (stop at advantages)</a:t>
            </a:r>
          </a:p>
        </p:txBody>
      </p:sp>
    </p:spTree>
    <p:extLst>
      <p:ext uri="{BB962C8B-B14F-4D97-AF65-F5344CB8AC3E}">
        <p14:creationId xmlns:p14="http://schemas.microsoft.com/office/powerpoint/2010/main" val="1712587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20AAE-FBD0-40DA-AD13-C0A05301A94D}"/>
              </a:ext>
            </a:extLst>
          </p:cNvPr>
          <p:cNvSpPr>
            <a:spLocks noGrp="1"/>
          </p:cNvSpPr>
          <p:nvPr>
            <p:ph type="title"/>
          </p:nvPr>
        </p:nvSpPr>
        <p:spPr/>
        <p:txBody>
          <a:bodyPr/>
          <a:lstStyle/>
          <a:p>
            <a:r>
              <a:rPr lang="en-CA" dirty="0"/>
              <a:t>More Processor stuff</a:t>
            </a:r>
          </a:p>
        </p:txBody>
      </p:sp>
      <p:sp>
        <p:nvSpPr>
          <p:cNvPr id="3" name="Content Placeholder 2">
            <a:extLst>
              <a:ext uri="{FF2B5EF4-FFF2-40B4-BE49-F238E27FC236}">
                <a16:creationId xmlns:a16="http://schemas.microsoft.com/office/drawing/2014/main" id="{E9B14514-121D-47C6-8685-310B3248D9DA}"/>
              </a:ext>
            </a:extLst>
          </p:cNvPr>
          <p:cNvSpPr>
            <a:spLocks noGrp="1"/>
          </p:cNvSpPr>
          <p:nvPr>
            <p:ph idx="1"/>
          </p:nvPr>
        </p:nvSpPr>
        <p:spPr/>
        <p:txBody>
          <a:bodyPr>
            <a:normAutofit lnSpcReduction="10000"/>
          </a:bodyPr>
          <a:lstStyle/>
          <a:p>
            <a:r>
              <a:rPr lang="en-CA" dirty="0"/>
              <a:t>Embedded, mobile, desktop, server are the main processor families</a:t>
            </a:r>
          </a:p>
          <a:p>
            <a:endParaRPr lang="en-CA" dirty="0"/>
          </a:p>
          <a:p>
            <a:r>
              <a:rPr lang="en-CA" dirty="0"/>
              <a:t>Embedded are small, low power, cheap and supposed to be reliable</a:t>
            </a:r>
          </a:p>
          <a:p>
            <a:endParaRPr lang="en-CA" dirty="0"/>
          </a:p>
          <a:p>
            <a:r>
              <a:rPr lang="en-CA" dirty="0"/>
              <a:t>Mobile are power constrained but still need to be decent when needed, need to also run continuously in a low power mode</a:t>
            </a:r>
          </a:p>
          <a:p>
            <a:endParaRPr lang="en-CA" dirty="0"/>
          </a:p>
          <a:p>
            <a:r>
              <a:rPr lang="en-CA" dirty="0"/>
              <a:t>Desktop aren’t intended to run continuously, different workloads than servers (server processors tend to have more cache and error correcting memory which desktop CPUs don’t have)</a:t>
            </a:r>
          </a:p>
        </p:txBody>
      </p:sp>
    </p:spTree>
    <p:extLst>
      <p:ext uri="{BB962C8B-B14F-4D97-AF65-F5344CB8AC3E}">
        <p14:creationId xmlns:p14="http://schemas.microsoft.com/office/powerpoint/2010/main" val="3005364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AA73-8DE3-4CA9-990F-58CE3D4E594A}"/>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10054659-393D-4CD8-8E77-436A7DE56F78}"/>
              </a:ext>
            </a:extLst>
          </p:cNvPr>
          <p:cNvSpPr>
            <a:spLocks noGrp="1"/>
          </p:cNvSpPr>
          <p:nvPr>
            <p:ph idx="1"/>
          </p:nvPr>
        </p:nvSpPr>
        <p:spPr/>
        <p:txBody>
          <a:bodyPr>
            <a:normAutofit/>
          </a:bodyPr>
          <a:lstStyle/>
          <a:p>
            <a:r>
              <a:rPr lang="en-CA" dirty="0"/>
              <a:t>What major computer components (CPU, I/O, BUS, RAM, non Volatile storage etc.) are for.  CPU stuff is listed in lecture 2 on a slide titled “Inside the processor” (which is I think for you guys slide 19).    </a:t>
            </a:r>
          </a:p>
          <a:p>
            <a:r>
              <a:rPr lang="en-CA" dirty="0"/>
              <a:t>I/O is just input output, like a USB, or that kind of thing.  </a:t>
            </a:r>
          </a:p>
          <a:p>
            <a:r>
              <a:rPr lang="en-CA" dirty="0"/>
              <a:t>BUS is a thing which connects components, you can have buses inside a </a:t>
            </a:r>
            <a:r>
              <a:rPr lang="en-CA" dirty="0" err="1"/>
              <a:t>cpu</a:t>
            </a:r>
            <a:r>
              <a:rPr lang="en-CA" dirty="0"/>
              <a:t>, or just a main bus that connects all of the components of a computer. </a:t>
            </a:r>
          </a:p>
          <a:p>
            <a:endParaRPr lang="en-CA" dirty="0"/>
          </a:p>
        </p:txBody>
      </p:sp>
    </p:spTree>
    <p:extLst>
      <p:ext uri="{BB962C8B-B14F-4D97-AF65-F5344CB8AC3E}">
        <p14:creationId xmlns:p14="http://schemas.microsoft.com/office/powerpoint/2010/main" val="2394378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F9848-0EB8-4C7E-8792-6515205F44FC}"/>
              </a:ext>
            </a:extLst>
          </p:cNvPr>
          <p:cNvSpPr>
            <a:spLocks noGrp="1"/>
          </p:cNvSpPr>
          <p:nvPr>
            <p:ph type="title"/>
          </p:nvPr>
        </p:nvSpPr>
        <p:spPr/>
        <p:txBody>
          <a:bodyPr/>
          <a:lstStyle/>
          <a:p>
            <a:r>
              <a:rPr lang="en-GB" dirty="0"/>
              <a:t>Arrays in Mars</a:t>
            </a:r>
          </a:p>
        </p:txBody>
      </p:sp>
      <p:sp>
        <p:nvSpPr>
          <p:cNvPr id="3" name="Content Placeholder 2">
            <a:extLst>
              <a:ext uri="{FF2B5EF4-FFF2-40B4-BE49-F238E27FC236}">
                <a16:creationId xmlns:a16="http://schemas.microsoft.com/office/drawing/2014/main" id="{C3D97E8A-4B82-4EEE-992F-3DE53DC65332}"/>
              </a:ext>
            </a:extLst>
          </p:cNvPr>
          <p:cNvSpPr>
            <a:spLocks noGrp="1"/>
          </p:cNvSpPr>
          <p:nvPr>
            <p:ph idx="1"/>
          </p:nvPr>
        </p:nvSpPr>
        <p:spPr/>
        <p:txBody>
          <a:bodyPr/>
          <a:lstStyle/>
          <a:p>
            <a:r>
              <a:rPr lang="en-GB" dirty="0"/>
              <a:t>We have a lab on this but an overview</a:t>
            </a:r>
          </a:p>
          <a:p>
            <a:r>
              <a:rPr lang="en-GB" dirty="0"/>
              <a:t>In </a:t>
            </a:r>
            <a:r>
              <a:rPr lang="en-GB" dirty="0" err="1"/>
              <a:t>mips</a:t>
            </a:r>
            <a:r>
              <a:rPr lang="en-GB" dirty="0"/>
              <a:t> there are only 32 registers – clearly not enough for any sort of meaningfully large collection of values. </a:t>
            </a:r>
          </a:p>
          <a:p>
            <a:r>
              <a:rPr lang="en-GB" dirty="0"/>
              <a:t>For that we need to go off into the stack or the heap (in mars it’s just the ‘data segment’).  </a:t>
            </a:r>
          </a:p>
          <a:p>
            <a:endParaRPr lang="en-GB" dirty="0"/>
          </a:p>
          <a:p>
            <a:r>
              <a:rPr lang="en-GB" dirty="0"/>
              <a:t>An array is just a collection of values, typically stored continuously in memory</a:t>
            </a:r>
          </a:p>
        </p:txBody>
      </p:sp>
    </p:spTree>
    <p:extLst>
      <p:ext uri="{BB962C8B-B14F-4D97-AF65-F5344CB8AC3E}">
        <p14:creationId xmlns:p14="http://schemas.microsoft.com/office/powerpoint/2010/main" val="33300300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25D2B-D6A4-4928-8B2A-C8D8BCEE7476}"/>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ED1C11F8-A537-449F-81F5-2D3D2CD7AFF7}"/>
              </a:ext>
            </a:extLst>
          </p:cNvPr>
          <p:cNvSpPr>
            <a:spLocks noGrp="1"/>
          </p:cNvSpPr>
          <p:nvPr>
            <p:ph idx="1"/>
          </p:nvPr>
        </p:nvSpPr>
        <p:spPr/>
        <p:txBody>
          <a:bodyPr/>
          <a:lstStyle/>
          <a:p>
            <a:r>
              <a:rPr lang="en-CA" dirty="0"/>
              <a:t>RAM/Cache etc. are just memory, RAM is ‘main memory’(technically not quite but usually) and slower than CPU cache.  Non volatile memory is disk drives basically.  It’s much slower than RAM but keeps all your data when you turn the computer off.  </a:t>
            </a:r>
          </a:p>
          <a:p>
            <a:endParaRPr lang="en-CA" dirty="0"/>
          </a:p>
          <a:p>
            <a:r>
              <a:rPr lang="en-CA" dirty="0"/>
              <a:t>You should be able to understand estimates of performance and calculate required performance increases or decreases to match various types of benchmarks.</a:t>
            </a:r>
          </a:p>
          <a:p>
            <a:endParaRPr lang="en-CA" dirty="0"/>
          </a:p>
        </p:txBody>
      </p:sp>
    </p:spTree>
    <p:extLst>
      <p:ext uri="{BB962C8B-B14F-4D97-AF65-F5344CB8AC3E}">
        <p14:creationId xmlns:p14="http://schemas.microsoft.com/office/powerpoint/2010/main" val="34770337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6B0F4-4860-4283-9743-78071A635F24}"/>
              </a:ext>
            </a:extLst>
          </p:cNvPr>
          <p:cNvSpPr>
            <a:spLocks noGrp="1"/>
          </p:cNvSpPr>
          <p:nvPr>
            <p:ph type="title"/>
          </p:nvPr>
        </p:nvSpPr>
        <p:spPr/>
        <p:txBody>
          <a:bodyPr/>
          <a:lstStyle/>
          <a:p>
            <a:r>
              <a:rPr lang="en-CA" dirty="0"/>
              <a:t>Performance</a:t>
            </a:r>
          </a:p>
        </p:txBody>
      </p:sp>
      <p:sp>
        <p:nvSpPr>
          <p:cNvPr id="3" name="Content Placeholder 2">
            <a:extLst>
              <a:ext uri="{FF2B5EF4-FFF2-40B4-BE49-F238E27FC236}">
                <a16:creationId xmlns:a16="http://schemas.microsoft.com/office/drawing/2014/main" id="{C9AFE22B-AC84-4D2F-830D-6411F9D368B0}"/>
              </a:ext>
            </a:extLst>
          </p:cNvPr>
          <p:cNvSpPr>
            <a:spLocks noGrp="1"/>
          </p:cNvSpPr>
          <p:nvPr>
            <p:ph idx="1"/>
          </p:nvPr>
        </p:nvSpPr>
        <p:spPr/>
        <p:txBody>
          <a:bodyPr/>
          <a:lstStyle/>
          <a:p>
            <a:r>
              <a:rPr lang="en-CA" dirty="0"/>
              <a:t>What equations determined performance (assignment 1?)</a:t>
            </a:r>
          </a:p>
          <a:p>
            <a:endParaRPr lang="en-CA" dirty="0"/>
          </a:p>
          <a:p>
            <a:r>
              <a:rPr lang="en-CA" dirty="0"/>
              <a:t>Which measures of performance are most appropriate when?</a:t>
            </a:r>
          </a:p>
          <a:p>
            <a:endParaRPr lang="en-CA" dirty="0"/>
          </a:p>
          <a:p>
            <a:endParaRPr lang="en-CA" dirty="0"/>
          </a:p>
          <a:p>
            <a:endParaRPr lang="en-CA" dirty="0"/>
          </a:p>
        </p:txBody>
      </p:sp>
    </p:spTree>
    <p:extLst>
      <p:ext uri="{BB962C8B-B14F-4D97-AF65-F5344CB8AC3E}">
        <p14:creationId xmlns:p14="http://schemas.microsoft.com/office/powerpoint/2010/main" val="1634328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C4737-7BBB-447D-9119-2F37B66FD21F}"/>
              </a:ext>
            </a:extLst>
          </p:cNvPr>
          <p:cNvSpPr>
            <a:spLocks noGrp="1"/>
          </p:cNvSpPr>
          <p:nvPr>
            <p:ph type="title"/>
          </p:nvPr>
        </p:nvSpPr>
        <p:spPr/>
        <p:txBody>
          <a:bodyPr/>
          <a:lstStyle/>
          <a:p>
            <a:r>
              <a:rPr lang="en-CA" dirty="0"/>
              <a:t>Power Trends</a:t>
            </a:r>
          </a:p>
        </p:txBody>
      </p:sp>
      <p:sp>
        <p:nvSpPr>
          <p:cNvPr id="3" name="Content Placeholder 2">
            <a:extLst>
              <a:ext uri="{FF2B5EF4-FFF2-40B4-BE49-F238E27FC236}">
                <a16:creationId xmlns:a16="http://schemas.microsoft.com/office/drawing/2014/main" id="{3F2E916C-B9B6-4D65-8946-44CDE87A1C5E}"/>
              </a:ext>
            </a:extLst>
          </p:cNvPr>
          <p:cNvSpPr>
            <a:spLocks noGrp="1"/>
          </p:cNvSpPr>
          <p:nvPr>
            <p:ph idx="1"/>
          </p:nvPr>
        </p:nvSpPr>
        <p:spPr/>
        <p:txBody>
          <a:bodyPr/>
          <a:lstStyle/>
          <a:p>
            <a:r>
              <a:rPr lang="en-CA" dirty="0"/>
              <a:t>Recall:</a:t>
            </a:r>
          </a:p>
          <a:p>
            <a:endParaRPr lang="en-CA" dirty="0"/>
          </a:p>
          <a:p>
            <a:endParaRPr lang="en-CA" dirty="0"/>
          </a:p>
          <a:p>
            <a:r>
              <a:rPr lang="en-CA" dirty="0"/>
              <a:t>Relative power ( = </a:t>
            </a:r>
            <a:r>
              <a:rPr lang="en-CA" dirty="0" err="1"/>
              <a:t>Pnew</a:t>
            </a:r>
            <a:r>
              <a:rPr lang="en-CA" dirty="0"/>
              <a:t>/</a:t>
            </a:r>
            <a:r>
              <a:rPr lang="en-CA" dirty="0" err="1"/>
              <a:t>Pold</a:t>
            </a:r>
            <a:r>
              <a:rPr lang="en-CA" dirty="0"/>
              <a:t>) See L1 slide 64 and 65</a:t>
            </a:r>
          </a:p>
        </p:txBody>
      </p:sp>
      <p:graphicFrame>
        <p:nvGraphicFramePr>
          <p:cNvPr id="5" name="Object 6">
            <a:extLst>
              <a:ext uri="{FF2B5EF4-FFF2-40B4-BE49-F238E27FC236}">
                <a16:creationId xmlns:a16="http://schemas.microsoft.com/office/drawing/2014/main" id="{233F5A14-0C41-4613-B299-290236A085AA}"/>
              </a:ext>
            </a:extLst>
          </p:cNvPr>
          <p:cNvGraphicFramePr>
            <a:graphicFrameLocks noChangeAspect="1"/>
          </p:cNvGraphicFramePr>
          <p:nvPr>
            <p:extLst>
              <p:ext uri="{D42A27DB-BD31-4B8C-83A1-F6EECF244321}">
                <p14:modId xmlns:p14="http://schemas.microsoft.com/office/powerpoint/2010/main" val="2031279294"/>
              </p:ext>
            </p:extLst>
          </p:nvPr>
        </p:nvGraphicFramePr>
        <p:xfrm>
          <a:off x="2409347" y="1825625"/>
          <a:ext cx="7081837" cy="503237"/>
        </p:xfrm>
        <a:graphic>
          <a:graphicData uri="http://schemas.openxmlformats.org/presentationml/2006/ole">
            <mc:AlternateContent xmlns:mc="http://schemas.openxmlformats.org/markup-compatibility/2006">
              <mc:Choice xmlns:v="urn:schemas-microsoft-com:vml" Requires="v">
                <p:oleObj spid="_x0000_s1028" name="Equation" r:id="rId3" imgW="3213100" imgH="228600" progId="Equation.3">
                  <p:embed/>
                </p:oleObj>
              </mc:Choice>
              <mc:Fallback>
                <p:oleObj name="Equation" r:id="rId3" imgW="3213100" imgH="228600" progId="Equation.3">
                  <p:embed/>
                  <p:pic>
                    <p:nvPicPr>
                      <p:cNvPr id="5" name="Object 6">
                        <a:extLst>
                          <a:ext uri="{FF2B5EF4-FFF2-40B4-BE49-F238E27FC236}">
                            <a16:creationId xmlns:a16="http://schemas.microsoft.com/office/drawing/2014/main" id="{233F5A14-0C41-4613-B299-290236A085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9347" y="1825625"/>
                        <a:ext cx="7081837" cy="503237"/>
                      </a:xfrm>
                      <a:prstGeom prst="rect">
                        <a:avLst/>
                      </a:prstGeom>
                      <a:solidFill>
                        <a:srgbClr val="ECEAA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34407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54333-6613-40F6-8F89-79459BF2E246}"/>
              </a:ext>
            </a:extLst>
          </p:cNvPr>
          <p:cNvSpPr>
            <a:spLocks noGrp="1"/>
          </p:cNvSpPr>
          <p:nvPr>
            <p:ph type="title"/>
          </p:nvPr>
        </p:nvSpPr>
        <p:spPr/>
        <p:txBody>
          <a:bodyPr/>
          <a:lstStyle/>
          <a:p>
            <a:r>
              <a:rPr lang="en-CA" dirty="0"/>
              <a:t>CPU Time </a:t>
            </a:r>
          </a:p>
        </p:txBody>
      </p:sp>
      <p:sp>
        <p:nvSpPr>
          <p:cNvPr id="3" name="Content Placeholder 2">
            <a:extLst>
              <a:ext uri="{FF2B5EF4-FFF2-40B4-BE49-F238E27FC236}">
                <a16:creationId xmlns:a16="http://schemas.microsoft.com/office/drawing/2014/main" id="{2ADD44B7-1B39-4AEC-BC86-AA0DA0980D63}"/>
              </a:ext>
            </a:extLst>
          </p:cNvPr>
          <p:cNvSpPr>
            <a:spLocks noGrp="1"/>
          </p:cNvSpPr>
          <p:nvPr>
            <p:ph idx="1"/>
          </p:nvPr>
        </p:nvSpPr>
        <p:spPr/>
        <p:txBody>
          <a:bodyPr/>
          <a:lstStyle/>
          <a:p>
            <a:r>
              <a:rPr lang="en-CA" dirty="0"/>
              <a:t>See A1: Question  G (text question 2.46)</a:t>
            </a:r>
          </a:p>
          <a:p>
            <a:endParaRPr lang="en-CA" dirty="0"/>
          </a:p>
          <a:p>
            <a:endParaRPr lang="en-CA" dirty="0"/>
          </a:p>
        </p:txBody>
      </p:sp>
    </p:spTree>
    <p:extLst>
      <p:ext uri="{BB962C8B-B14F-4D97-AF65-F5344CB8AC3E}">
        <p14:creationId xmlns:p14="http://schemas.microsoft.com/office/powerpoint/2010/main" val="9727109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48300-CA50-4936-877B-6794E61D9EC2}"/>
              </a:ext>
            </a:extLst>
          </p:cNvPr>
          <p:cNvSpPr>
            <a:spLocks noGrp="1"/>
          </p:cNvSpPr>
          <p:nvPr>
            <p:ph type="title"/>
          </p:nvPr>
        </p:nvSpPr>
        <p:spPr/>
        <p:txBody>
          <a:bodyPr/>
          <a:lstStyle/>
          <a:p>
            <a:r>
              <a:rPr lang="en-CA" dirty="0"/>
              <a:t>MIPS - Programming</a:t>
            </a:r>
          </a:p>
        </p:txBody>
      </p:sp>
      <p:sp>
        <p:nvSpPr>
          <p:cNvPr id="3" name="Content Placeholder 2">
            <a:extLst>
              <a:ext uri="{FF2B5EF4-FFF2-40B4-BE49-F238E27FC236}">
                <a16:creationId xmlns:a16="http://schemas.microsoft.com/office/drawing/2014/main" id="{5748C0E9-0464-44AB-8524-D82EE3B5511A}"/>
              </a:ext>
            </a:extLst>
          </p:cNvPr>
          <p:cNvSpPr>
            <a:spLocks noGrp="1"/>
          </p:cNvSpPr>
          <p:nvPr>
            <p:ph idx="1"/>
          </p:nvPr>
        </p:nvSpPr>
        <p:spPr/>
        <p:txBody>
          <a:bodyPr>
            <a:normAutofit fontScale="92500" lnSpcReduction="10000"/>
          </a:bodyPr>
          <a:lstStyle/>
          <a:p>
            <a:r>
              <a:rPr lang="en-CA" dirty="0"/>
              <a:t>Hopefully before today before review I gave the condensed review guide on MIPS</a:t>
            </a:r>
          </a:p>
          <a:p>
            <a:r>
              <a:rPr lang="en-CA" dirty="0"/>
              <a:t>Branch statements</a:t>
            </a:r>
          </a:p>
          <a:p>
            <a:r>
              <a:rPr lang="en-CA" dirty="0"/>
              <a:t>Loops</a:t>
            </a:r>
          </a:p>
          <a:p>
            <a:r>
              <a:rPr lang="en-CA" dirty="0"/>
              <a:t>the stack pointer/procedure calls</a:t>
            </a:r>
          </a:p>
          <a:p>
            <a:r>
              <a:rPr lang="en-CA" dirty="0"/>
              <a:t>argument variables</a:t>
            </a:r>
          </a:p>
          <a:p>
            <a:r>
              <a:rPr lang="en-CA" dirty="0"/>
              <a:t>where memory is stored. </a:t>
            </a:r>
          </a:p>
          <a:p>
            <a:r>
              <a:rPr lang="en-CA" dirty="0"/>
              <a:t>Arrays</a:t>
            </a:r>
          </a:p>
          <a:p>
            <a:r>
              <a:rPr lang="en-CA" dirty="0"/>
              <a:t>Very simple I/O (read in </a:t>
            </a:r>
            <a:r>
              <a:rPr lang="en-CA" dirty="0" err="1"/>
              <a:t>ints</a:t>
            </a:r>
            <a:r>
              <a:rPr lang="en-CA" dirty="0"/>
              <a:t>/floats print strings/</a:t>
            </a:r>
            <a:r>
              <a:rPr lang="en-CA" dirty="0" err="1"/>
              <a:t>ints</a:t>
            </a:r>
            <a:r>
              <a:rPr lang="en-CA" dirty="0"/>
              <a:t>/floats)</a:t>
            </a:r>
          </a:p>
          <a:p>
            <a:r>
              <a:rPr lang="en-CA" dirty="0"/>
              <a:t>Pseudo Instructions</a:t>
            </a:r>
          </a:p>
          <a:p>
            <a:endParaRPr lang="en-CA" dirty="0"/>
          </a:p>
          <a:p>
            <a:endParaRPr lang="en-CA" dirty="0"/>
          </a:p>
        </p:txBody>
      </p:sp>
    </p:spTree>
    <p:extLst>
      <p:ext uri="{BB962C8B-B14F-4D97-AF65-F5344CB8AC3E}">
        <p14:creationId xmlns:p14="http://schemas.microsoft.com/office/powerpoint/2010/main" val="21121022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F345-3449-4C92-8BE1-D99255CF5ACC}"/>
              </a:ext>
            </a:extLst>
          </p:cNvPr>
          <p:cNvSpPr>
            <a:spLocks noGrp="1"/>
          </p:cNvSpPr>
          <p:nvPr>
            <p:ph type="title"/>
          </p:nvPr>
        </p:nvSpPr>
        <p:spPr/>
        <p:txBody>
          <a:bodyPr/>
          <a:lstStyle/>
          <a:p>
            <a:r>
              <a:rPr lang="en-CA" dirty="0"/>
              <a:t>Addressing</a:t>
            </a:r>
          </a:p>
        </p:txBody>
      </p:sp>
      <p:sp>
        <p:nvSpPr>
          <p:cNvPr id="3" name="Content Placeholder 2">
            <a:extLst>
              <a:ext uri="{FF2B5EF4-FFF2-40B4-BE49-F238E27FC236}">
                <a16:creationId xmlns:a16="http://schemas.microsoft.com/office/drawing/2014/main" id="{9AD03FC0-A3D1-4CB3-AC82-521DA79DDAF1}"/>
              </a:ext>
            </a:extLst>
          </p:cNvPr>
          <p:cNvSpPr>
            <a:spLocks noGrp="1"/>
          </p:cNvSpPr>
          <p:nvPr>
            <p:ph idx="1"/>
          </p:nvPr>
        </p:nvSpPr>
        <p:spPr/>
        <p:txBody>
          <a:bodyPr/>
          <a:lstStyle/>
          <a:p>
            <a:r>
              <a:rPr lang="en-CA" dirty="0"/>
              <a:t>We talked about 3 addressing modes</a:t>
            </a:r>
          </a:p>
          <a:p>
            <a:r>
              <a:rPr lang="en-CA" dirty="0"/>
              <a:t>(absolute, base addressing, and indirect)</a:t>
            </a:r>
          </a:p>
          <a:p>
            <a:endParaRPr lang="en-CA" dirty="0"/>
          </a:p>
          <a:p>
            <a:endParaRPr lang="en-CA" dirty="0"/>
          </a:p>
          <a:p>
            <a:endParaRPr lang="en-CA" dirty="0"/>
          </a:p>
        </p:txBody>
      </p:sp>
    </p:spTree>
    <p:extLst>
      <p:ext uri="{BB962C8B-B14F-4D97-AF65-F5344CB8AC3E}">
        <p14:creationId xmlns:p14="http://schemas.microsoft.com/office/powerpoint/2010/main" val="34824340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0B4E6-2B65-43F2-AE6F-05E28FCD7FF6}"/>
              </a:ext>
            </a:extLst>
          </p:cNvPr>
          <p:cNvSpPr>
            <a:spLocks noGrp="1"/>
          </p:cNvSpPr>
          <p:nvPr>
            <p:ph type="title"/>
          </p:nvPr>
        </p:nvSpPr>
        <p:spPr/>
        <p:txBody>
          <a:bodyPr/>
          <a:lstStyle/>
          <a:p>
            <a:r>
              <a:rPr lang="en-CA" dirty="0"/>
              <a:t>Maths</a:t>
            </a:r>
          </a:p>
        </p:txBody>
      </p:sp>
      <p:sp>
        <p:nvSpPr>
          <p:cNvPr id="3" name="Content Placeholder 2">
            <a:extLst>
              <a:ext uri="{FF2B5EF4-FFF2-40B4-BE49-F238E27FC236}">
                <a16:creationId xmlns:a16="http://schemas.microsoft.com/office/drawing/2014/main" id="{D1DB521E-C5BA-45C4-8205-A7D42B7FEA76}"/>
              </a:ext>
            </a:extLst>
          </p:cNvPr>
          <p:cNvSpPr>
            <a:spLocks noGrp="1"/>
          </p:cNvSpPr>
          <p:nvPr>
            <p:ph idx="1"/>
          </p:nvPr>
        </p:nvSpPr>
        <p:spPr/>
        <p:txBody>
          <a:bodyPr>
            <a:normAutofit/>
          </a:bodyPr>
          <a:lstStyle/>
          <a:p>
            <a:r>
              <a:rPr lang="en-CA" dirty="0"/>
              <a:t>You should be able to do integer math</a:t>
            </a:r>
          </a:p>
          <a:p>
            <a:r>
              <a:rPr lang="en-CA" dirty="0"/>
              <a:t>E.g. given 2 numbers you should be able to add subtract multiply and divide them</a:t>
            </a:r>
          </a:p>
          <a:p>
            <a:r>
              <a:rPr lang="en-CA" dirty="0"/>
              <a:t>( + - * are just 4 digits, the division is an 8 digit/4 digit)</a:t>
            </a:r>
          </a:p>
          <a:p>
            <a:r>
              <a:rPr lang="en-CA" dirty="0"/>
              <a:t>These are just regular binary, not 2’s compliment or signed or any of that</a:t>
            </a:r>
          </a:p>
          <a:p>
            <a:endParaRPr lang="en-CA" dirty="0"/>
          </a:p>
          <a:p>
            <a:r>
              <a:rPr lang="en-CA" dirty="0"/>
              <a:t>Only 2 marks</a:t>
            </a:r>
          </a:p>
          <a:p>
            <a:endParaRPr lang="en-CA" dirty="0"/>
          </a:p>
          <a:p>
            <a:endParaRPr lang="en-CA" dirty="0"/>
          </a:p>
          <a:p>
            <a:endParaRPr lang="en-CA" dirty="0"/>
          </a:p>
          <a:p>
            <a:endParaRPr lang="en-CA" dirty="0"/>
          </a:p>
        </p:txBody>
      </p:sp>
    </p:spTree>
    <p:extLst>
      <p:ext uri="{BB962C8B-B14F-4D97-AF65-F5344CB8AC3E}">
        <p14:creationId xmlns:p14="http://schemas.microsoft.com/office/powerpoint/2010/main" val="35919138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54B6E-F1BD-44B8-B6D4-B4071531D49A}"/>
              </a:ext>
            </a:extLst>
          </p:cNvPr>
          <p:cNvSpPr>
            <a:spLocks noGrp="1"/>
          </p:cNvSpPr>
          <p:nvPr>
            <p:ph type="title"/>
          </p:nvPr>
        </p:nvSpPr>
        <p:spPr/>
        <p:txBody>
          <a:bodyPr/>
          <a:lstStyle/>
          <a:p>
            <a:r>
              <a:rPr lang="en-CA" dirty="0" err="1"/>
              <a:t>Minifloat</a:t>
            </a:r>
            <a:r>
              <a:rPr lang="en-CA" dirty="0"/>
              <a:t> Maths</a:t>
            </a:r>
          </a:p>
        </p:txBody>
      </p:sp>
      <p:sp>
        <p:nvSpPr>
          <p:cNvPr id="3" name="Content Placeholder 2">
            <a:extLst>
              <a:ext uri="{FF2B5EF4-FFF2-40B4-BE49-F238E27FC236}">
                <a16:creationId xmlns:a16="http://schemas.microsoft.com/office/drawing/2014/main" id="{554488BB-8EFC-4556-AE8A-6DFE67C287B3}"/>
              </a:ext>
            </a:extLst>
          </p:cNvPr>
          <p:cNvSpPr>
            <a:spLocks noGrp="1"/>
          </p:cNvSpPr>
          <p:nvPr>
            <p:ph idx="1"/>
          </p:nvPr>
        </p:nvSpPr>
        <p:spPr/>
        <p:txBody>
          <a:bodyPr/>
          <a:lstStyle/>
          <a:p>
            <a:r>
              <a:rPr lang="en-CA" dirty="0"/>
              <a:t>You should be able to do basic 8 bit floating point math (conceptually the same as IEEE 754… only doable by hand in a reasonable time).  Recall that in the arithmetic tutorial (word docx) that we used an 8 bit format with 1 bit for sign, 4 bits for exponent 3 for the fraction part. </a:t>
            </a:r>
          </a:p>
          <a:p>
            <a:endParaRPr lang="en-CA" dirty="0"/>
          </a:p>
          <a:p>
            <a:endParaRPr lang="en-CA" dirty="0"/>
          </a:p>
          <a:p>
            <a:r>
              <a:rPr lang="en-CA" dirty="0"/>
              <a:t>While valid questions, don’t dwell too much on the details of problems like the ranges of floating point values, or the special cases of Infinites and </a:t>
            </a:r>
            <a:r>
              <a:rPr lang="en-CA" dirty="0" err="1"/>
              <a:t>NaN’s</a:t>
            </a:r>
            <a:endParaRPr lang="en-CA" dirty="0"/>
          </a:p>
          <a:p>
            <a:endParaRPr lang="en-CA" dirty="0"/>
          </a:p>
        </p:txBody>
      </p:sp>
    </p:spTree>
    <p:extLst>
      <p:ext uri="{BB962C8B-B14F-4D97-AF65-F5344CB8AC3E}">
        <p14:creationId xmlns:p14="http://schemas.microsoft.com/office/powerpoint/2010/main" val="3515954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5A465-E16B-4571-91F1-7BE539D6A5C6}"/>
              </a:ext>
            </a:extLst>
          </p:cNvPr>
          <p:cNvSpPr>
            <a:spLocks noGrp="1"/>
          </p:cNvSpPr>
          <p:nvPr>
            <p:ph type="title"/>
          </p:nvPr>
        </p:nvSpPr>
        <p:spPr/>
        <p:txBody>
          <a:bodyPr/>
          <a:lstStyle/>
          <a:p>
            <a:r>
              <a:rPr lang="en-CA" dirty="0"/>
              <a:t>Maths</a:t>
            </a:r>
          </a:p>
        </p:txBody>
      </p:sp>
      <p:sp>
        <p:nvSpPr>
          <p:cNvPr id="3" name="Content Placeholder 2">
            <a:extLst>
              <a:ext uri="{FF2B5EF4-FFF2-40B4-BE49-F238E27FC236}">
                <a16:creationId xmlns:a16="http://schemas.microsoft.com/office/drawing/2014/main" id="{53FBB2F8-32A2-4356-AE36-77CA8A63E6F4}"/>
              </a:ext>
            </a:extLst>
          </p:cNvPr>
          <p:cNvSpPr>
            <a:spLocks noGrp="1"/>
          </p:cNvSpPr>
          <p:nvPr>
            <p:ph idx="1"/>
          </p:nvPr>
        </p:nvSpPr>
        <p:spPr/>
        <p:txBody>
          <a:bodyPr/>
          <a:lstStyle/>
          <a:p>
            <a:r>
              <a:rPr lang="en-CA" dirty="0"/>
              <a:t>2 convert from </a:t>
            </a:r>
            <a:r>
              <a:rPr lang="en-CA" dirty="0" err="1"/>
              <a:t>minifloat</a:t>
            </a:r>
            <a:r>
              <a:rPr lang="en-CA" dirty="0"/>
              <a:t> to base 10</a:t>
            </a:r>
          </a:p>
          <a:p>
            <a:endParaRPr lang="en-CA" dirty="0"/>
          </a:p>
          <a:p>
            <a:r>
              <a:rPr lang="en-CA" dirty="0"/>
              <a:t>And then add subtract multiply and divide</a:t>
            </a:r>
          </a:p>
          <a:p>
            <a:endParaRPr lang="en-CA" dirty="0"/>
          </a:p>
          <a:p>
            <a:endParaRPr lang="en-CA" dirty="0"/>
          </a:p>
        </p:txBody>
      </p:sp>
    </p:spTree>
    <p:extLst>
      <p:ext uri="{BB962C8B-B14F-4D97-AF65-F5344CB8AC3E}">
        <p14:creationId xmlns:p14="http://schemas.microsoft.com/office/powerpoint/2010/main" val="3247640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AD50-AF7A-4872-8A6F-1694A9AA801D}"/>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8DDE3D4B-637D-4BB8-99AC-DEE9553CD23F}"/>
              </a:ext>
            </a:extLst>
          </p:cNvPr>
          <p:cNvSpPr>
            <a:spLocks noGrp="1"/>
          </p:cNvSpPr>
          <p:nvPr>
            <p:ph idx="1"/>
          </p:nvPr>
        </p:nvSpPr>
        <p:spPr/>
        <p:txBody>
          <a:bodyPr/>
          <a:lstStyle/>
          <a:p>
            <a:r>
              <a:rPr lang="en-CA" dirty="0"/>
              <a:t>Definitely don’t worry about the hardware since we don’t really have the background to talk about what any of the hardware actually is or does at this point.  </a:t>
            </a:r>
          </a:p>
          <a:p>
            <a:r>
              <a:rPr lang="en-CA" dirty="0"/>
              <a:t>The accuracy of Floating points is best left to future assignments</a:t>
            </a:r>
          </a:p>
          <a:p>
            <a:endParaRPr lang="en-CA" dirty="0"/>
          </a:p>
        </p:txBody>
      </p:sp>
    </p:spTree>
    <p:extLst>
      <p:ext uri="{BB962C8B-B14F-4D97-AF65-F5344CB8AC3E}">
        <p14:creationId xmlns:p14="http://schemas.microsoft.com/office/powerpoint/2010/main" val="2729880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293F2-C432-4182-9075-30489476A28F}"/>
              </a:ext>
            </a:extLst>
          </p:cNvPr>
          <p:cNvSpPr>
            <a:spLocks noGrp="1"/>
          </p:cNvSpPr>
          <p:nvPr>
            <p:ph type="title"/>
          </p:nvPr>
        </p:nvSpPr>
        <p:spPr/>
        <p:txBody>
          <a:bodyPr/>
          <a:lstStyle/>
          <a:p>
            <a:r>
              <a:rPr lang="en-GB" dirty="0"/>
              <a:t>Arrays in C#</a:t>
            </a:r>
          </a:p>
        </p:txBody>
      </p:sp>
      <p:sp>
        <p:nvSpPr>
          <p:cNvPr id="3" name="Content Placeholder 2">
            <a:extLst>
              <a:ext uri="{FF2B5EF4-FFF2-40B4-BE49-F238E27FC236}">
                <a16:creationId xmlns:a16="http://schemas.microsoft.com/office/drawing/2014/main" id="{1505090D-1D62-47E3-8FC1-4998987BF3CF}"/>
              </a:ext>
            </a:extLst>
          </p:cNvPr>
          <p:cNvSpPr>
            <a:spLocks noGrp="1"/>
          </p:cNvSpPr>
          <p:nvPr>
            <p:ph idx="1"/>
          </p:nvPr>
        </p:nvSpPr>
        <p:spPr/>
        <p:txBody>
          <a:bodyPr/>
          <a:lstStyle/>
          <a:p>
            <a:r>
              <a:rPr lang="en-GB" dirty="0"/>
              <a:t>Int [] </a:t>
            </a:r>
            <a:r>
              <a:rPr lang="en-GB" dirty="0" err="1"/>
              <a:t>samplearray</a:t>
            </a:r>
            <a:r>
              <a:rPr lang="en-GB" dirty="0"/>
              <a:t> = new int [10]</a:t>
            </a:r>
          </a:p>
          <a:p>
            <a:r>
              <a:rPr lang="en-GB" dirty="0"/>
              <a:t>That creates an array of integers of size 10. </a:t>
            </a:r>
          </a:p>
          <a:p>
            <a:r>
              <a:rPr lang="en-GB" dirty="0"/>
              <a:t>So how much memory does it take?  (1 int = 4 bytes, so 40 bytes long)</a:t>
            </a:r>
          </a:p>
          <a:p>
            <a:r>
              <a:rPr lang="en-GB" dirty="0"/>
              <a:t>What about double [] </a:t>
            </a:r>
            <a:r>
              <a:rPr lang="en-GB" dirty="0" err="1"/>
              <a:t>arrayofdoubles</a:t>
            </a:r>
            <a:r>
              <a:rPr lang="en-GB" dirty="0"/>
              <a:t> = new double [10]?  80 bytes</a:t>
            </a:r>
          </a:p>
          <a:p>
            <a:r>
              <a:rPr lang="en-GB" dirty="0"/>
              <a:t>How about string [] </a:t>
            </a:r>
            <a:r>
              <a:rPr lang="en-GB" dirty="0" err="1"/>
              <a:t>arrayofstrings</a:t>
            </a:r>
            <a:r>
              <a:rPr lang="en-GB" dirty="0"/>
              <a:t> = new string[10]?  Uh.. Indeterminate.  But it can store the address of the start of each string in a fixed amount of memory</a:t>
            </a:r>
          </a:p>
          <a:p>
            <a:endParaRPr lang="en-GB" dirty="0"/>
          </a:p>
        </p:txBody>
      </p:sp>
    </p:spTree>
    <p:extLst>
      <p:ext uri="{BB962C8B-B14F-4D97-AF65-F5344CB8AC3E}">
        <p14:creationId xmlns:p14="http://schemas.microsoft.com/office/powerpoint/2010/main" val="39121965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249F-BA73-4257-96B5-32CFAE89EBEB}"/>
              </a:ext>
            </a:extLst>
          </p:cNvPr>
          <p:cNvSpPr>
            <a:spLocks noGrp="1"/>
          </p:cNvSpPr>
          <p:nvPr>
            <p:ph type="title"/>
          </p:nvPr>
        </p:nvSpPr>
        <p:spPr/>
        <p:txBody>
          <a:bodyPr/>
          <a:lstStyle/>
          <a:p>
            <a:r>
              <a:rPr lang="en-CA" dirty="0" err="1"/>
              <a:t>Bonusesssssss</a:t>
            </a:r>
            <a:endParaRPr lang="en-CA" dirty="0"/>
          </a:p>
        </p:txBody>
      </p:sp>
      <p:sp>
        <p:nvSpPr>
          <p:cNvPr id="3" name="Content Placeholder 2">
            <a:extLst>
              <a:ext uri="{FF2B5EF4-FFF2-40B4-BE49-F238E27FC236}">
                <a16:creationId xmlns:a16="http://schemas.microsoft.com/office/drawing/2014/main" id="{0F56836D-325F-419F-A2D6-6EA995FCF450}"/>
              </a:ext>
            </a:extLst>
          </p:cNvPr>
          <p:cNvSpPr>
            <a:spLocks noGrp="1"/>
          </p:cNvSpPr>
          <p:nvPr>
            <p:ph idx="1"/>
          </p:nvPr>
        </p:nvSpPr>
        <p:spPr/>
        <p:txBody>
          <a:bodyPr/>
          <a:lstStyle/>
          <a:p>
            <a:r>
              <a:rPr lang="en-CA" dirty="0"/>
              <a:t>As usual there are bonus questions, marks are based on the creativity of your answers (or if you want to seriously answer the questions, I guess)</a:t>
            </a:r>
          </a:p>
          <a:p>
            <a:endParaRPr lang="en-CA" dirty="0"/>
          </a:p>
          <a:p>
            <a:r>
              <a:rPr lang="en-CA" dirty="0"/>
              <a:t>Both have semi-serious answers, but particularly the second is open to </a:t>
            </a:r>
            <a:r>
              <a:rPr lang="en-CA" i="1" dirty="0"/>
              <a:t>creative interpretation</a:t>
            </a:r>
            <a:r>
              <a:rPr lang="en-CA" dirty="0"/>
              <a:t>.  </a:t>
            </a:r>
          </a:p>
        </p:txBody>
      </p:sp>
    </p:spTree>
    <p:extLst>
      <p:ext uri="{BB962C8B-B14F-4D97-AF65-F5344CB8AC3E}">
        <p14:creationId xmlns:p14="http://schemas.microsoft.com/office/powerpoint/2010/main" val="2557892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E4E1D-A4FA-4696-9939-4254100C7E54}"/>
              </a:ext>
            </a:extLst>
          </p:cNvPr>
          <p:cNvSpPr>
            <a:spLocks noGrp="1"/>
          </p:cNvSpPr>
          <p:nvPr>
            <p:ph type="title"/>
          </p:nvPr>
        </p:nvSpPr>
        <p:spPr/>
        <p:txBody>
          <a:bodyPr/>
          <a:lstStyle/>
          <a:p>
            <a:r>
              <a:rPr lang="en-GB" dirty="0"/>
              <a:t>Arrays operations</a:t>
            </a:r>
          </a:p>
        </p:txBody>
      </p:sp>
      <p:sp>
        <p:nvSpPr>
          <p:cNvPr id="3" name="Content Placeholder 2">
            <a:extLst>
              <a:ext uri="{FF2B5EF4-FFF2-40B4-BE49-F238E27FC236}">
                <a16:creationId xmlns:a16="http://schemas.microsoft.com/office/drawing/2014/main" id="{5FB97548-ECDC-4D77-9720-46C5A7C26547}"/>
              </a:ext>
            </a:extLst>
          </p:cNvPr>
          <p:cNvSpPr>
            <a:spLocks noGrp="1"/>
          </p:cNvSpPr>
          <p:nvPr>
            <p:ph idx="1"/>
          </p:nvPr>
        </p:nvSpPr>
        <p:spPr/>
        <p:txBody>
          <a:bodyPr/>
          <a:lstStyle/>
          <a:p>
            <a:r>
              <a:rPr lang="en-GB" dirty="0"/>
              <a:t>You need the memory address of a value, e.g. [5] is x bytes after [4] where x is the size of the type </a:t>
            </a:r>
          </a:p>
          <a:p>
            <a:r>
              <a:rPr lang="en-GB" dirty="0"/>
              <a:t>To be able to store a value </a:t>
            </a:r>
            <a:r>
              <a:rPr lang="en-GB" dirty="0" err="1"/>
              <a:t>samplearray</a:t>
            </a:r>
            <a:r>
              <a:rPr lang="en-GB" dirty="0"/>
              <a:t>[5] = 5;</a:t>
            </a:r>
          </a:p>
          <a:p>
            <a:r>
              <a:rPr lang="en-GB" dirty="0"/>
              <a:t>And to be able to retrieve a value a = </a:t>
            </a:r>
            <a:r>
              <a:rPr lang="en-GB" dirty="0" err="1"/>
              <a:t>samplearray</a:t>
            </a:r>
            <a:r>
              <a:rPr lang="en-GB" dirty="0"/>
              <a:t>[5];</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557632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4B1A0-9F96-448F-A810-ADA061FEFD87}"/>
              </a:ext>
            </a:extLst>
          </p:cNvPr>
          <p:cNvSpPr>
            <a:spLocks noGrp="1"/>
          </p:cNvSpPr>
          <p:nvPr>
            <p:ph type="title"/>
          </p:nvPr>
        </p:nvSpPr>
        <p:spPr/>
        <p:txBody>
          <a:bodyPr/>
          <a:lstStyle/>
          <a:p>
            <a:r>
              <a:rPr lang="en-GB" dirty="0"/>
              <a:t>Initialising an array</a:t>
            </a:r>
          </a:p>
        </p:txBody>
      </p:sp>
      <p:sp>
        <p:nvSpPr>
          <p:cNvPr id="3" name="Content Placeholder 2">
            <a:extLst>
              <a:ext uri="{FF2B5EF4-FFF2-40B4-BE49-F238E27FC236}">
                <a16:creationId xmlns:a16="http://schemas.microsoft.com/office/drawing/2014/main" id="{C3F6BD96-98A1-4523-A0C4-5D44DF83CC70}"/>
              </a:ext>
            </a:extLst>
          </p:cNvPr>
          <p:cNvSpPr>
            <a:spLocks noGrp="1"/>
          </p:cNvSpPr>
          <p:nvPr>
            <p:ph idx="1"/>
          </p:nvPr>
        </p:nvSpPr>
        <p:spPr/>
        <p:txBody>
          <a:bodyPr/>
          <a:lstStyle/>
          <a:p>
            <a:r>
              <a:rPr lang="en-GB" dirty="0"/>
              <a:t>C#:  </a:t>
            </a:r>
            <a:r>
              <a:rPr lang="en-US" dirty="0"/>
              <a:t>int [] marks = new int[5]  { 99,  98, 92, 97, 95};</a:t>
            </a:r>
          </a:p>
          <a:p>
            <a:r>
              <a:rPr lang="en-US" dirty="0"/>
              <a:t>MIPS:  pow2: .word 1, 2, 4, 8, 16, 32, 64, 128</a:t>
            </a:r>
          </a:p>
          <a:p>
            <a:endParaRPr lang="en-GB" dirty="0"/>
          </a:p>
          <a:p>
            <a:r>
              <a:rPr lang="en-GB" dirty="0"/>
              <a:t>Another option for </a:t>
            </a:r>
            <a:r>
              <a:rPr lang="en-GB" dirty="0" err="1"/>
              <a:t>mips</a:t>
            </a:r>
            <a:endParaRPr lang="en-GB" dirty="0"/>
          </a:p>
          <a:p>
            <a:r>
              <a:rPr lang="en-GB" dirty="0"/>
              <a:t>pow3 .space  32</a:t>
            </a:r>
          </a:p>
          <a:p>
            <a:endParaRPr lang="en-GB" dirty="0"/>
          </a:p>
          <a:p>
            <a:r>
              <a:rPr lang="en-GB" dirty="0"/>
              <a:t>Then we need to store values in pow3</a:t>
            </a:r>
          </a:p>
        </p:txBody>
      </p:sp>
    </p:spTree>
    <p:extLst>
      <p:ext uri="{BB962C8B-B14F-4D97-AF65-F5344CB8AC3E}">
        <p14:creationId xmlns:p14="http://schemas.microsoft.com/office/powerpoint/2010/main" val="2054200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E64C-D862-4EC0-AF65-B0C42634E556}"/>
              </a:ext>
            </a:extLst>
          </p:cNvPr>
          <p:cNvSpPr>
            <a:spLocks noGrp="1"/>
          </p:cNvSpPr>
          <p:nvPr>
            <p:ph type="title"/>
          </p:nvPr>
        </p:nvSpPr>
        <p:spPr/>
        <p:txBody>
          <a:bodyPr/>
          <a:lstStyle/>
          <a:p>
            <a:r>
              <a:rPr lang="en-GB" dirty="0"/>
              <a:t>Storing values in an array</a:t>
            </a:r>
          </a:p>
        </p:txBody>
      </p:sp>
      <p:sp>
        <p:nvSpPr>
          <p:cNvPr id="3" name="Content Placeholder 2">
            <a:extLst>
              <a:ext uri="{FF2B5EF4-FFF2-40B4-BE49-F238E27FC236}">
                <a16:creationId xmlns:a16="http://schemas.microsoft.com/office/drawing/2014/main" id="{992372C9-0EA5-46CD-92A9-E3CB1F7FA855}"/>
              </a:ext>
            </a:extLst>
          </p:cNvPr>
          <p:cNvSpPr>
            <a:spLocks noGrp="1"/>
          </p:cNvSpPr>
          <p:nvPr>
            <p:ph sz="half" idx="1"/>
          </p:nvPr>
        </p:nvSpPr>
        <p:spPr>
          <a:xfrm>
            <a:off x="111967" y="1418253"/>
            <a:ext cx="5794311" cy="5074622"/>
          </a:xfrm>
        </p:spPr>
        <p:txBody>
          <a:bodyPr>
            <a:normAutofit fontScale="47500" lnSpcReduction="20000"/>
          </a:bodyPr>
          <a:lstStyle/>
          <a:p>
            <a:pPr marL="0" indent="0">
              <a:buNone/>
            </a:pPr>
            <a:r>
              <a:rPr lang="en-GB" dirty="0"/>
              <a:t>.data</a:t>
            </a:r>
          </a:p>
          <a:p>
            <a:pPr marL="0" indent="0">
              <a:buNone/>
            </a:pPr>
            <a:r>
              <a:rPr lang="en-GB" dirty="0"/>
              <a:t>pow2: .word 1, 2, 4, 8, 16, 32, 64, 128  </a:t>
            </a:r>
            <a:r>
              <a:rPr lang="en-GB" dirty="0">
                <a:solidFill>
                  <a:schemeClr val="accent6">
                    <a:lumMod val="75000"/>
                  </a:schemeClr>
                </a:solidFill>
              </a:rPr>
              <a:t>#initialised with values method</a:t>
            </a:r>
          </a:p>
          <a:p>
            <a:pPr marL="0" indent="0">
              <a:buNone/>
            </a:pPr>
            <a:r>
              <a:rPr lang="en-GB" dirty="0"/>
              <a:t>pow3: .space 32 </a:t>
            </a:r>
            <a:r>
              <a:rPr lang="en-GB" dirty="0">
                <a:solidFill>
                  <a:schemeClr val="accent6">
                    <a:lumMod val="75000"/>
                  </a:schemeClr>
                </a:solidFill>
              </a:rPr>
              <a:t>#“powers of 3”</a:t>
            </a:r>
          </a:p>
          <a:p>
            <a:pPr marL="0" indent="0">
              <a:buNone/>
            </a:pPr>
            <a:r>
              <a:rPr lang="en-GB" dirty="0"/>
              <a:t>.text</a:t>
            </a:r>
          </a:p>
          <a:p>
            <a:pPr marL="0" indent="0">
              <a:buNone/>
            </a:pPr>
            <a:r>
              <a:rPr lang="en-GB" dirty="0"/>
              <a:t>main: </a:t>
            </a:r>
          </a:p>
          <a:p>
            <a:pPr marL="0" indent="0">
              <a:buNone/>
            </a:pPr>
            <a:r>
              <a:rPr lang="en-GB" dirty="0"/>
              <a:t>li $t0, 1 # use $t0 as temp variable</a:t>
            </a:r>
          </a:p>
          <a:p>
            <a:pPr marL="0" indent="0">
              <a:buNone/>
            </a:pPr>
            <a:r>
              <a:rPr lang="en-GB" dirty="0"/>
              <a:t>li $t1, 8 # number of elements in pow3</a:t>
            </a:r>
          </a:p>
          <a:p>
            <a:pPr marL="0" indent="0">
              <a:buNone/>
            </a:pPr>
            <a:r>
              <a:rPr lang="en-GB" dirty="0"/>
              <a:t>la $s0 pow3</a:t>
            </a:r>
          </a:p>
          <a:p>
            <a:pPr marL="0" indent="0">
              <a:buNone/>
            </a:pPr>
            <a:endParaRPr lang="en-GB" dirty="0"/>
          </a:p>
          <a:p>
            <a:pPr marL="0" indent="0">
              <a:buNone/>
            </a:pPr>
            <a:r>
              <a:rPr lang="en-GB" dirty="0"/>
              <a:t>li $t3, 0</a:t>
            </a:r>
          </a:p>
          <a:p>
            <a:pPr marL="0" indent="0">
              <a:buNone/>
            </a:pPr>
            <a:r>
              <a:rPr lang="en-GB" dirty="0" err="1"/>
              <a:t>fillarray</a:t>
            </a:r>
            <a:r>
              <a:rPr lang="en-GB" dirty="0"/>
              <a:t>:   </a:t>
            </a:r>
            <a:r>
              <a:rPr lang="en-GB" dirty="0">
                <a:solidFill>
                  <a:schemeClr val="accent6">
                    <a:lumMod val="75000"/>
                  </a:schemeClr>
                </a:solidFill>
              </a:rPr>
              <a:t>#fills the array with, well values (1, 3, 9, 27, 81, 243 etc. )</a:t>
            </a:r>
          </a:p>
          <a:p>
            <a:pPr marL="0" indent="0">
              <a:buNone/>
            </a:pPr>
            <a:r>
              <a:rPr lang="en-GB" dirty="0" err="1"/>
              <a:t>beq</a:t>
            </a:r>
            <a:r>
              <a:rPr lang="en-GB" dirty="0"/>
              <a:t> $t3, $t1 </a:t>
            </a:r>
            <a:r>
              <a:rPr lang="en-GB" dirty="0" err="1"/>
              <a:t>printarray</a:t>
            </a:r>
            <a:endParaRPr lang="en-GB" dirty="0"/>
          </a:p>
          <a:p>
            <a:pPr marL="0" indent="0">
              <a:buNone/>
            </a:pPr>
            <a:r>
              <a:rPr lang="en-GB" dirty="0" err="1"/>
              <a:t>sw</a:t>
            </a:r>
            <a:r>
              <a:rPr lang="en-GB" dirty="0"/>
              <a:t> $t0, ($s0)</a:t>
            </a:r>
          </a:p>
          <a:p>
            <a:pPr marL="0" indent="0">
              <a:buNone/>
            </a:pPr>
            <a:r>
              <a:rPr lang="en-GB" dirty="0" err="1"/>
              <a:t>addi</a:t>
            </a:r>
            <a:r>
              <a:rPr lang="en-GB" dirty="0"/>
              <a:t> $s0, $s0, 4</a:t>
            </a:r>
          </a:p>
          <a:p>
            <a:pPr marL="0" indent="0">
              <a:buNone/>
            </a:pPr>
            <a:r>
              <a:rPr lang="en-GB" dirty="0" err="1"/>
              <a:t>mul</a:t>
            </a:r>
            <a:r>
              <a:rPr lang="en-GB" dirty="0"/>
              <a:t> $t0, $t0, 3</a:t>
            </a:r>
          </a:p>
          <a:p>
            <a:pPr marL="0" indent="0">
              <a:buNone/>
            </a:pPr>
            <a:r>
              <a:rPr lang="en-GB" dirty="0"/>
              <a:t>add $t3, $t3, 1</a:t>
            </a:r>
          </a:p>
          <a:p>
            <a:pPr marL="0" indent="0">
              <a:buNone/>
            </a:pPr>
            <a:r>
              <a:rPr lang="en-GB" dirty="0"/>
              <a:t>b </a:t>
            </a:r>
            <a:r>
              <a:rPr lang="en-GB" dirty="0" err="1"/>
              <a:t>fillarray</a:t>
            </a:r>
            <a:endParaRPr lang="en-GB" dirty="0"/>
          </a:p>
          <a:p>
            <a:pPr marL="0" indent="0">
              <a:buNone/>
            </a:pPr>
            <a:endParaRPr lang="en-GB" dirty="0"/>
          </a:p>
          <a:p>
            <a:pPr marL="0" indent="0">
              <a:buNone/>
            </a:pPr>
            <a:r>
              <a:rPr lang="en-GB" dirty="0" err="1"/>
              <a:t>printarray</a:t>
            </a:r>
            <a:r>
              <a:rPr lang="en-GB" dirty="0"/>
              <a:t>:  #next slide</a:t>
            </a:r>
          </a:p>
          <a:p>
            <a:pPr marL="0" indent="0">
              <a:buNone/>
            </a:pPr>
            <a:endParaRPr lang="en-GB" dirty="0"/>
          </a:p>
          <a:p>
            <a:endParaRPr lang="en-GB" dirty="0"/>
          </a:p>
        </p:txBody>
      </p:sp>
      <p:sp>
        <p:nvSpPr>
          <p:cNvPr id="4" name="Content Placeholder 3">
            <a:extLst>
              <a:ext uri="{FF2B5EF4-FFF2-40B4-BE49-F238E27FC236}">
                <a16:creationId xmlns:a16="http://schemas.microsoft.com/office/drawing/2014/main" id="{AF3C04AA-22AB-4F90-9531-7BEB47A7A7C5}"/>
              </a:ext>
            </a:extLst>
          </p:cNvPr>
          <p:cNvSpPr>
            <a:spLocks noGrp="1"/>
          </p:cNvSpPr>
          <p:nvPr>
            <p:ph sz="half" idx="2"/>
          </p:nvPr>
        </p:nvSpPr>
        <p:spPr/>
        <p:txBody>
          <a:bodyPr>
            <a:normAutofit fontScale="47500" lnSpcReduction="20000"/>
          </a:bodyPr>
          <a:lstStyle/>
          <a:p>
            <a:pPr marL="0" indent="0">
              <a:buNone/>
            </a:pPr>
            <a:r>
              <a:rPr lang="en-GB" dirty="0"/>
              <a:t>C# approximate equivalent</a:t>
            </a:r>
          </a:p>
          <a:p>
            <a:pPr marL="0" indent="0">
              <a:buNone/>
            </a:pPr>
            <a:r>
              <a:rPr lang="en-GB" dirty="0"/>
              <a:t>Int pow3 = new int[8]</a:t>
            </a:r>
            <a:br>
              <a:rPr lang="en-GB" dirty="0"/>
            </a:br>
            <a:br>
              <a:rPr lang="en-GB" dirty="0"/>
            </a:br>
            <a:br>
              <a:rPr lang="en-GB" dirty="0"/>
            </a:br>
            <a:r>
              <a:rPr lang="en-GB" dirty="0"/>
              <a:t>void main ()</a:t>
            </a:r>
            <a:br>
              <a:rPr lang="en-GB" dirty="0"/>
            </a:br>
            <a:r>
              <a:rPr lang="en-GB" dirty="0"/>
              <a:t>{</a:t>
            </a:r>
            <a:br>
              <a:rPr lang="en-GB" dirty="0"/>
            </a:br>
            <a:r>
              <a:rPr lang="en-GB" dirty="0"/>
              <a:t>	int temp =1;</a:t>
            </a:r>
            <a:br>
              <a:rPr lang="en-GB" dirty="0"/>
            </a:br>
            <a:r>
              <a:rPr lang="en-GB" dirty="0"/>
              <a:t>	for (int </a:t>
            </a:r>
            <a:r>
              <a:rPr lang="en-GB" dirty="0" err="1"/>
              <a:t>i</a:t>
            </a:r>
            <a:r>
              <a:rPr lang="en-GB" dirty="0"/>
              <a:t>=0; </a:t>
            </a:r>
            <a:r>
              <a:rPr lang="en-GB" dirty="0" err="1"/>
              <a:t>i</a:t>
            </a:r>
            <a:r>
              <a:rPr lang="en-GB" dirty="0"/>
              <a:t>&lt;8; </a:t>
            </a:r>
            <a:r>
              <a:rPr lang="en-GB" dirty="0" err="1"/>
              <a:t>i</a:t>
            </a:r>
            <a:r>
              <a:rPr lang="en-GB" dirty="0"/>
              <a:t>++)</a:t>
            </a:r>
          </a:p>
          <a:p>
            <a:pPr marL="0" indent="0">
              <a:buNone/>
            </a:pPr>
            <a:r>
              <a:rPr lang="en-GB" dirty="0"/>
              <a:t>	{</a:t>
            </a:r>
            <a:br>
              <a:rPr lang="en-GB" dirty="0"/>
            </a:br>
            <a:r>
              <a:rPr lang="en-GB" dirty="0"/>
              <a:t>		</a:t>
            </a:r>
            <a:r>
              <a:rPr lang="en-GB" sz="2900" dirty="0"/>
              <a:t>pow[</a:t>
            </a:r>
            <a:r>
              <a:rPr lang="en-GB" sz="2900" dirty="0" err="1"/>
              <a:t>i</a:t>
            </a:r>
            <a:r>
              <a:rPr lang="en-GB" sz="2900" dirty="0"/>
              <a:t>]=temp;</a:t>
            </a:r>
          </a:p>
          <a:p>
            <a:pPr marL="914400" lvl="2" indent="0">
              <a:buNone/>
            </a:pPr>
            <a:r>
              <a:rPr lang="en-GB" sz="2900" dirty="0"/>
              <a:t>	temp = temp*3</a:t>
            </a:r>
          </a:p>
          <a:p>
            <a:pPr marL="0" indent="0">
              <a:buNone/>
            </a:pPr>
            <a:r>
              <a:rPr lang="en-GB" dirty="0"/>
              <a:t>	}</a:t>
            </a:r>
          </a:p>
          <a:p>
            <a:pPr marL="457200" lvl="1" indent="0">
              <a:buNone/>
            </a:pPr>
            <a:br>
              <a:rPr lang="en-GB" dirty="0"/>
            </a:br>
            <a:endParaRPr lang="en-GB" dirty="0"/>
          </a:p>
        </p:txBody>
      </p:sp>
    </p:spTree>
    <p:extLst>
      <p:ext uri="{BB962C8B-B14F-4D97-AF65-F5344CB8AC3E}">
        <p14:creationId xmlns:p14="http://schemas.microsoft.com/office/powerpoint/2010/main" val="1020204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4B2DBC-1A65-4548-AF48-9A73E2E25AC2}"/>
              </a:ext>
            </a:extLst>
          </p:cNvPr>
          <p:cNvSpPr>
            <a:spLocks noGrp="1"/>
          </p:cNvSpPr>
          <p:nvPr>
            <p:ph sz="half" idx="1"/>
          </p:nvPr>
        </p:nvSpPr>
        <p:spPr>
          <a:xfrm>
            <a:off x="838200" y="139959"/>
            <a:ext cx="5181600" cy="6037004"/>
          </a:xfrm>
        </p:spPr>
        <p:txBody>
          <a:bodyPr>
            <a:normAutofit/>
          </a:bodyPr>
          <a:lstStyle/>
          <a:p>
            <a:pPr marL="0" lvl="0" indent="0">
              <a:buNone/>
            </a:pPr>
            <a:r>
              <a:rPr lang="en-US" sz="2000" dirty="0" err="1">
                <a:solidFill>
                  <a:prstClr val="black"/>
                </a:solidFill>
              </a:rPr>
              <a:t>printarray</a:t>
            </a:r>
            <a:r>
              <a:rPr lang="en-US" sz="2000" dirty="0">
                <a:solidFill>
                  <a:prstClr val="black"/>
                </a:solidFill>
              </a:rPr>
              <a:t>:</a:t>
            </a:r>
          </a:p>
          <a:p>
            <a:pPr marL="0" lvl="0" indent="0">
              <a:buNone/>
            </a:pPr>
            <a:r>
              <a:rPr lang="en-US" sz="2000" dirty="0">
                <a:solidFill>
                  <a:prstClr val="black"/>
                </a:solidFill>
              </a:rPr>
              <a:t>li $t3, 0</a:t>
            </a:r>
          </a:p>
          <a:p>
            <a:pPr marL="0" lvl="0" indent="0">
              <a:buNone/>
            </a:pPr>
            <a:r>
              <a:rPr lang="en-US" sz="2000" dirty="0">
                <a:solidFill>
                  <a:prstClr val="black"/>
                </a:solidFill>
              </a:rPr>
              <a:t>la $s0, pow3</a:t>
            </a:r>
          </a:p>
          <a:p>
            <a:pPr marL="0" lvl="0" indent="0">
              <a:buNone/>
            </a:pPr>
            <a:endParaRPr lang="en-US" sz="2000" dirty="0">
              <a:solidFill>
                <a:prstClr val="black"/>
              </a:solidFill>
            </a:endParaRPr>
          </a:p>
          <a:p>
            <a:pPr marL="0" lvl="0" indent="0">
              <a:buNone/>
            </a:pPr>
            <a:r>
              <a:rPr lang="en-US" sz="2000" dirty="0">
                <a:solidFill>
                  <a:prstClr val="black"/>
                </a:solidFill>
              </a:rPr>
              <a:t>print: </a:t>
            </a:r>
          </a:p>
          <a:p>
            <a:pPr marL="0" lvl="0" indent="0">
              <a:buNone/>
            </a:pPr>
            <a:r>
              <a:rPr lang="en-US" sz="2000" dirty="0" err="1">
                <a:solidFill>
                  <a:prstClr val="black"/>
                </a:solidFill>
              </a:rPr>
              <a:t>beq</a:t>
            </a:r>
            <a:r>
              <a:rPr lang="en-US" sz="2000" dirty="0">
                <a:solidFill>
                  <a:prstClr val="black"/>
                </a:solidFill>
              </a:rPr>
              <a:t> $t3, $t1 done</a:t>
            </a:r>
          </a:p>
          <a:p>
            <a:pPr marL="0" lvl="0" indent="0">
              <a:buNone/>
            </a:pPr>
            <a:r>
              <a:rPr lang="en-US" sz="2000" dirty="0" err="1">
                <a:solidFill>
                  <a:prstClr val="black"/>
                </a:solidFill>
              </a:rPr>
              <a:t>lw</a:t>
            </a:r>
            <a:r>
              <a:rPr lang="en-US" sz="2000" dirty="0">
                <a:solidFill>
                  <a:prstClr val="black"/>
                </a:solidFill>
              </a:rPr>
              <a:t> $a0, ($s0)</a:t>
            </a:r>
          </a:p>
          <a:p>
            <a:pPr marL="0" lvl="0" indent="0">
              <a:buNone/>
            </a:pPr>
            <a:r>
              <a:rPr lang="en-US" sz="2000" dirty="0" err="1">
                <a:solidFill>
                  <a:prstClr val="black"/>
                </a:solidFill>
              </a:rPr>
              <a:t>addi</a:t>
            </a:r>
            <a:r>
              <a:rPr lang="en-US" sz="2000" dirty="0">
                <a:solidFill>
                  <a:prstClr val="black"/>
                </a:solidFill>
              </a:rPr>
              <a:t> $s0, $s0, 4</a:t>
            </a:r>
          </a:p>
          <a:p>
            <a:pPr marL="0" lvl="0" indent="0">
              <a:buNone/>
            </a:pPr>
            <a:r>
              <a:rPr lang="en-US" sz="2000" dirty="0">
                <a:solidFill>
                  <a:prstClr val="black"/>
                </a:solidFill>
              </a:rPr>
              <a:t>li $v0, 1</a:t>
            </a:r>
          </a:p>
          <a:p>
            <a:pPr marL="0" lvl="0" indent="0">
              <a:buNone/>
            </a:pPr>
            <a:r>
              <a:rPr lang="en-US" sz="2000" dirty="0" err="1">
                <a:solidFill>
                  <a:prstClr val="black"/>
                </a:solidFill>
              </a:rPr>
              <a:t>syscall</a:t>
            </a:r>
            <a:endParaRPr lang="en-US" sz="2000" dirty="0">
              <a:solidFill>
                <a:prstClr val="black"/>
              </a:solidFill>
            </a:endParaRPr>
          </a:p>
          <a:p>
            <a:pPr marL="0" lvl="0" indent="0">
              <a:buNone/>
            </a:pPr>
            <a:r>
              <a:rPr lang="en-US" sz="2000" dirty="0">
                <a:solidFill>
                  <a:prstClr val="black"/>
                </a:solidFill>
              </a:rPr>
              <a:t>add $t3, $t3, 1</a:t>
            </a:r>
          </a:p>
          <a:p>
            <a:pPr marL="0" lvl="0" indent="0">
              <a:buNone/>
            </a:pPr>
            <a:r>
              <a:rPr lang="en-US" sz="2000" dirty="0">
                <a:solidFill>
                  <a:prstClr val="black"/>
                </a:solidFill>
              </a:rPr>
              <a:t>b print</a:t>
            </a:r>
          </a:p>
          <a:p>
            <a:pPr marL="0" lvl="0" indent="0">
              <a:buNone/>
            </a:pPr>
            <a:r>
              <a:rPr lang="en-US" sz="2000" dirty="0">
                <a:solidFill>
                  <a:prstClr val="black"/>
                </a:solidFill>
              </a:rPr>
              <a:t>done:</a:t>
            </a:r>
          </a:p>
          <a:p>
            <a:pPr marL="0" lvl="0" indent="0">
              <a:buNone/>
            </a:pPr>
            <a:r>
              <a:rPr lang="en-US" sz="2000" dirty="0">
                <a:solidFill>
                  <a:prstClr val="black"/>
                </a:solidFill>
              </a:rPr>
              <a:t>li $v0, 10</a:t>
            </a:r>
          </a:p>
          <a:p>
            <a:pPr marL="0" lvl="0" indent="0">
              <a:buNone/>
            </a:pPr>
            <a:r>
              <a:rPr lang="en-US" sz="2000" dirty="0" err="1">
                <a:solidFill>
                  <a:prstClr val="black"/>
                </a:solidFill>
              </a:rPr>
              <a:t>syscall</a:t>
            </a:r>
            <a:endParaRPr lang="en-GB" sz="2000" dirty="0">
              <a:solidFill>
                <a:prstClr val="black"/>
              </a:solidFill>
            </a:endParaRPr>
          </a:p>
          <a:p>
            <a:pPr marL="0" indent="0">
              <a:buNone/>
            </a:pPr>
            <a:endParaRPr lang="en-GB" dirty="0"/>
          </a:p>
        </p:txBody>
      </p:sp>
      <p:sp>
        <p:nvSpPr>
          <p:cNvPr id="5" name="Content Placeholder 4">
            <a:extLst>
              <a:ext uri="{FF2B5EF4-FFF2-40B4-BE49-F238E27FC236}">
                <a16:creationId xmlns:a16="http://schemas.microsoft.com/office/drawing/2014/main" id="{5CAADACE-0F2A-49E5-99AE-6F17C73CC48D}"/>
              </a:ext>
            </a:extLst>
          </p:cNvPr>
          <p:cNvSpPr>
            <a:spLocks noGrp="1"/>
          </p:cNvSpPr>
          <p:nvPr>
            <p:ph sz="half" idx="2"/>
          </p:nvPr>
        </p:nvSpPr>
        <p:spPr/>
        <p:txBody>
          <a:bodyPr>
            <a:normAutofit/>
          </a:bodyPr>
          <a:lstStyle/>
          <a:p>
            <a:r>
              <a:rPr lang="en-GB" dirty="0"/>
              <a:t>Output:</a:t>
            </a:r>
          </a:p>
          <a:p>
            <a:r>
              <a:rPr lang="en-GB" dirty="0"/>
              <a:t>13927812437292187</a:t>
            </a:r>
            <a:br>
              <a:rPr lang="en-GB" dirty="0"/>
            </a:br>
            <a:br>
              <a:rPr lang="en-GB" dirty="0"/>
            </a:br>
            <a:r>
              <a:rPr lang="en-GB" dirty="0"/>
              <a:t>(I didn’t say it was neatly formatted)</a:t>
            </a:r>
          </a:p>
          <a:p>
            <a:r>
              <a:rPr lang="en-GB" dirty="0"/>
              <a:t>For (int </a:t>
            </a:r>
            <a:r>
              <a:rPr lang="en-GB" dirty="0" err="1"/>
              <a:t>i</a:t>
            </a:r>
            <a:r>
              <a:rPr lang="en-GB" dirty="0"/>
              <a:t> =0; </a:t>
            </a:r>
            <a:r>
              <a:rPr lang="en-GB" dirty="0" err="1"/>
              <a:t>i</a:t>
            </a:r>
            <a:r>
              <a:rPr lang="en-GB" dirty="0"/>
              <a:t>&lt;8; </a:t>
            </a:r>
            <a:r>
              <a:rPr lang="en-GB" dirty="0" err="1"/>
              <a:t>i</a:t>
            </a:r>
            <a:r>
              <a:rPr lang="en-GB" dirty="0"/>
              <a:t>++)</a:t>
            </a:r>
          </a:p>
          <a:p>
            <a:pPr lvl="1"/>
            <a:r>
              <a:rPr lang="en-GB" dirty="0" err="1"/>
              <a:t>Console.write</a:t>
            </a:r>
            <a:r>
              <a:rPr lang="en-GB" dirty="0"/>
              <a:t>(pow[</a:t>
            </a:r>
            <a:r>
              <a:rPr lang="en-GB" dirty="0" err="1"/>
              <a:t>i</a:t>
            </a:r>
            <a:r>
              <a:rPr lang="en-GB" dirty="0"/>
              <a:t>])</a:t>
            </a:r>
          </a:p>
          <a:p>
            <a:endParaRPr lang="en-GB" dirty="0"/>
          </a:p>
          <a:p>
            <a:endParaRPr lang="en-GB" dirty="0"/>
          </a:p>
        </p:txBody>
      </p:sp>
    </p:spTree>
    <p:extLst>
      <p:ext uri="{BB962C8B-B14F-4D97-AF65-F5344CB8AC3E}">
        <p14:creationId xmlns:p14="http://schemas.microsoft.com/office/powerpoint/2010/main" val="392579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3C412-F75D-430C-A2B9-24157D7701DF}"/>
              </a:ext>
            </a:extLst>
          </p:cNvPr>
          <p:cNvSpPr>
            <a:spLocks noGrp="1"/>
          </p:cNvSpPr>
          <p:nvPr>
            <p:ph type="title"/>
          </p:nvPr>
        </p:nvSpPr>
        <p:spPr/>
        <p:txBody>
          <a:bodyPr/>
          <a:lstStyle/>
          <a:p>
            <a:r>
              <a:rPr lang="en-GB" dirty="0"/>
              <a:t>Arrays Of Characters (Strings)</a:t>
            </a:r>
          </a:p>
        </p:txBody>
      </p:sp>
      <p:sp>
        <p:nvSpPr>
          <p:cNvPr id="5" name="Content Placeholder 4">
            <a:extLst>
              <a:ext uri="{FF2B5EF4-FFF2-40B4-BE49-F238E27FC236}">
                <a16:creationId xmlns:a16="http://schemas.microsoft.com/office/drawing/2014/main" id="{43192DFD-7E88-4777-8153-DDB96EE3C8AC}"/>
              </a:ext>
            </a:extLst>
          </p:cNvPr>
          <p:cNvSpPr>
            <a:spLocks noGrp="1"/>
          </p:cNvSpPr>
          <p:nvPr>
            <p:ph idx="1"/>
          </p:nvPr>
        </p:nvSpPr>
        <p:spPr/>
        <p:txBody>
          <a:bodyPr/>
          <a:lstStyle/>
          <a:p>
            <a:pPr marL="0" indent="0">
              <a:buNone/>
            </a:pPr>
            <a:r>
              <a:rPr lang="en-GB" dirty="0"/>
              <a:t>String sample = “</a:t>
            </a:r>
            <a:r>
              <a:rPr lang="en-GB" dirty="0" err="1"/>
              <a:t>abcdef</a:t>
            </a:r>
            <a:r>
              <a:rPr lang="en-GB" dirty="0"/>
              <a:t>”;</a:t>
            </a:r>
          </a:p>
          <a:p>
            <a:pPr marL="0" indent="0">
              <a:buNone/>
            </a:pPr>
            <a:r>
              <a:rPr lang="en-GB" dirty="0" err="1"/>
              <a:t>Console.Writeline</a:t>
            </a:r>
            <a:r>
              <a:rPr lang="en-GB" dirty="0"/>
              <a:t>(sample);</a:t>
            </a:r>
          </a:p>
          <a:p>
            <a:r>
              <a:rPr lang="en-GB" dirty="0"/>
              <a:t>What is that actually doing?  It loops over all of the characters in the character array  (</a:t>
            </a:r>
            <a:r>
              <a:rPr lang="en-GB" dirty="0" err="1"/>
              <a:t>abcdef</a:t>
            </a:r>
            <a:r>
              <a:rPr lang="en-GB" dirty="0"/>
              <a:t>) until the end of the array, and prints each one off.</a:t>
            </a:r>
          </a:p>
          <a:p>
            <a:r>
              <a:rPr lang="en-GB" dirty="0"/>
              <a:t>But how does it know where to stop?  </a:t>
            </a:r>
          </a:p>
          <a:p>
            <a:r>
              <a:rPr lang="en-GB" dirty="0"/>
              <a:t>The answer is a special hidden character at the end.  </a:t>
            </a:r>
          </a:p>
          <a:p>
            <a:r>
              <a:rPr lang="en-GB" dirty="0"/>
              <a:t>An extra byte is stored which is an end of string marker (0x00)</a:t>
            </a:r>
          </a:p>
          <a:p>
            <a:r>
              <a:rPr lang="en-GB" dirty="0"/>
              <a:t>So you stop when the last character is $zero</a:t>
            </a:r>
          </a:p>
        </p:txBody>
      </p:sp>
    </p:spTree>
    <p:extLst>
      <p:ext uri="{BB962C8B-B14F-4D97-AF65-F5344CB8AC3E}">
        <p14:creationId xmlns:p14="http://schemas.microsoft.com/office/powerpoint/2010/main" val="69337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1011</TotalTime>
  <Words>2869</Words>
  <Application>Microsoft Office PowerPoint</Application>
  <PresentationFormat>Widescreen</PresentationFormat>
  <Paragraphs>331</Paragraphs>
  <Slides>40</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5" baseType="lpstr">
      <vt:lpstr>Arial</vt:lpstr>
      <vt:lpstr>Calibri</vt:lpstr>
      <vt:lpstr>Calibri Light</vt:lpstr>
      <vt:lpstr>Office Theme</vt:lpstr>
      <vt:lpstr>Equation</vt:lpstr>
      <vt:lpstr>PowerPoint Presentation</vt:lpstr>
      <vt:lpstr>Mars Macros, Floats and Arrays</vt:lpstr>
      <vt:lpstr>Arrays in Mars</vt:lpstr>
      <vt:lpstr>Arrays in C#</vt:lpstr>
      <vt:lpstr>Arrays operations</vt:lpstr>
      <vt:lpstr>Initialising an array</vt:lpstr>
      <vt:lpstr>Storing values in an array</vt:lpstr>
      <vt:lpstr>PowerPoint Presentation</vt:lpstr>
      <vt:lpstr>Arrays Of Characters (Strings)</vt:lpstr>
      <vt:lpstr>Macro:  Print an Int</vt:lpstr>
      <vt:lpstr>No macro……………….. Macro!</vt:lpstr>
      <vt:lpstr>Printing a string (macro will first assign a label to its parameter in data segment then print it):</vt:lpstr>
      <vt:lpstr>Implementing a simple for-loop:</vt:lpstr>
      <vt:lpstr>Floating points in Mars</vt:lpstr>
      <vt:lpstr>Mars Floats</vt:lpstr>
      <vt:lpstr>More Floating point</vt:lpstr>
      <vt:lpstr>Strings</vt:lpstr>
      <vt:lpstr>Addressing</vt:lpstr>
      <vt:lpstr>Addressing Modes</vt:lpstr>
      <vt:lpstr>Some more minifloat stuff and Mid Term Review</vt:lpstr>
      <vt:lpstr>Integer Math:  A can be +/- 1 or 0</vt:lpstr>
      <vt:lpstr>Floats</vt:lpstr>
      <vt:lpstr>Floating Point Math:  A can be +/- 1 or 0</vt:lpstr>
      <vt:lpstr>Mid Term</vt:lpstr>
      <vt:lpstr>Mid Term Review:  Stuff to Ignore –</vt:lpstr>
      <vt:lpstr>Marks Breakdown</vt:lpstr>
      <vt:lpstr>High Level Stuff</vt:lpstr>
      <vt:lpstr>More Processor stuff</vt:lpstr>
      <vt:lpstr>PowerPoint Presentation</vt:lpstr>
      <vt:lpstr>PowerPoint Presentation</vt:lpstr>
      <vt:lpstr>Performance</vt:lpstr>
      <vt:lpstr>Power Trends</vt:lpstr>
      <vt:lpstr>CPU Time </vt:lpstr>
      <vt:lpstr>MIPS - Programming</vt:lpstr>
      <vt:lpstr>Addressing</vt:lpstr>
      <vt:lpstr>Maths</vt:lpstr>
      <vt:lpstr>Minifloat Maths</vt:lpstr>
      <vt:lpstr>Maths</vt:lpstr>
      <vt:lpstr>PowerPoint Presentation</vt:lpstr>
      <vt:lpstr>Bonusesssssss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 more minifloat stuff and Mid Term Review</dc:title>
  <dc:creator>Brian Srivastava</dc:creator>
  <cp:lastModifiedBy>Punyaja Mishra</cp:lastModifiedBy>
  <cp:revision>26</cp:revision>
  <dcterms:created xsi:type="dcterms:W3CDTF">2019-02-10T15:02:16Z</dcterms:created>
  <dcterms:modified xsi:type="dcterms:W3CDTF">2020-02-25T06:54:00Z</dcterms:modified>
</cp:coreProperties>
</file>