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6"/>
  </p:notesMasterIdLst>
  <p:sldIdLst>
    <p:sldId id="256" r:id="rId5"/>
    <p:sldId id="300" r:id="rId6"/>
    <p:sldId id="301" r:id="rId7"/>
    <p:sldId id="274" r:id="rId8"/>
    <p:sldId id="306" r:id="rId9"/>
    <p:sldId id="307" r:id="rId10"/>
    <p:sldId id="265" r:id="rId11"/>
    <p:sldId id="275" r:id="rId12"/>
    <p:sldId id="303" r:id="rId13"/>
    <p:sldId id="261" r:id="rId14"/>
    <p:sldId id="309" r:id="rId15"/>
    <p:sldId id="310" r:id="rId16"/>
    <p:sldId id="311" r:id="rId17"/>
    <p:sldId id="313" r:id="rId18"/>
    <p:sldId id="312" r:id="rId19"/>
    <p:sldId id="314" r:id="rId20"/>
    <p:sldId id="315" r:id="rId21"/>
    <p:sldId id="316" r:id="rId22"/>
    <p:sldId id="318" r:id="rId23"/>
    <p:sldId id="305"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6727" autoAdjust="0"/>
  </p:normalViewPr>
  <p:slideViewPr>
    <p:cSldViewPr snapToGrid="0">
      <p:cViewPr varScale="1">
        <p:scale>
          <a:sx n="107" d="100"/>
          <a:sy n="107" d="100"/>
        </p:scale>
        <p:origin x="132" y="258"/>
      </p:cViewPr>
      <p:guideLst/>
    </p:cSldViewPr>
  </p:slideViewPr>
  <p:notesTextViewPr>
    <p:cViewPr>
      <p:scale>
        <a:sx n="1" d="1"/>
        <a:sy n="1" d="1"/>
      </p:scale>
      <p:origin x="0" y="0"/>
    </p:cViewPr>
  </p:notesTextViewPr>
  <p:sorterViewPr>
    <p:cViewPr>
      <p:scale>
        <a:sx n="72" d="100"/>
        <a:sy n="72"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1E293C9C-50F7-4DF0-A45F-EF6AA41E15B2}">
      <dgm:prSet custT="1"/>
      <dgm:spPr/>
      <dgm:t>
        <a:bodyPr/>
        <a:lstStyle/>
        <a:p>
          <a:pPr algn="ctr">
            <a:lnSpc>
              <a:spcPct val="100000"/>
            </a:lnSpc>
            <a:defRPr b="1" spc="20">
              <a:latin typeface="+mj-lt"/>
            </a:defRPr>
          </a:pPr>
          <a:br>
            <a:rPr lang="en-US" sz="1600" dirty="0">
              <a:solidFill>
                <a:schemeClr val="tx1"/>
              </a:solidFill>
            </a:rPr>
          </a:br>
          <a:endParaRPr lang="en-US" sz="1600" b="0"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br>
            <a:rPr lang="en-US" sz="1600" dirty="0">
              <a:solidFill>
                <a:schemeClr val="tx1"/>
              </a:solidFill>
            </a:rPr>
          </a:b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br>
            <a:rPr lang="en-US" sz="1600" dirty="0">
              <a:solidFill>
                <a:schemeClr val="tx1"/>
              </a:solidFill>
            </a:rPr>
          </a:b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23CA95F9-8BCF-40C1-B842-BCFFD43632F6}">
      <dgm:prSet custT="1"/>
      <dgm:spPr/>
      <dgm:t>
        <a:bodyPr/>
        <a:lstStyle/>
        <a:p>
          <a:pPr algn="ctr">
            <a:lnSpc>
              <a:spcPct val="100000"/>
            </a:lnSpc>
            <a:defRPr b="1" spc="20">
              <a:latin typeface="+mj-lt"/>
            </a:defRPr>
          </a:pPr>
          <a:br>
            <a:rPr lang="en-US" sz="1600" dirty="0">
              <a:solidFill>
                <a:sysClr val="windowText" lastClr="000000"/>
              </a:solidFill>
            </a:rPr>
          </a:br>
          <a:endParaRPr lang="en-US" sz="1600" b="0" dirty="0">
            <a:solidFill>
              <a:sysClr val="windowText" lastClr="000000"/>
            </a:solidFill>
            <a:latin typeface="+mn-lt"/>
          </a:endParaRPr>
        </a:p>
      </dgm:t>
    </dgm:pt>
    <dgm:pt modelId="{D868EA7F-D868-4231-86D5-66D9B2DF2F62}" type="sibTrans" cxnId="{E6EDE7CF-5B3F-4E2C-99EE-D5462F0EC9CE}">
      <dgm:prSet/>
      <dgm:spPr/>
      <dgm:t>
        <a:bodyPr/>
        <a:lstStyle/>
        <a:p>
          <a:endParaRPr lang="en-US"/>
        </a:p>
      </dgm:t>
    </dgm:pt>
    <dgm:pt modelId="{FC4F4986-5DCD-4DC2-B7FD-2C5FABEF9979}" type="parTrans" cxnId="{E6EDE7CF-5B3F-4E2C-99EE-D5462F0EC9CE}">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2271" custScaleY="195345" custLinFactNeighborX="-4309" custLinFactNeighborY="15619"/>
      <dgm:spPr>
        <a:prstGeom prst="rect">
          <a:avLst/>
        </a:prstGeom>
        <a:blipFill rotWithShape="1">
          <a:blip xmlns:r="http://schemas.openxmlformats.org/officeDocument/2006/relationships" r:embed="rId1"/>
          <a:srcRect/>
          <a:stretch>
            <a:fillRect t="-3000" b="-3000"/>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16591" custScaleY="199154" custLinFactNeighborX="539" custLinFactNeighborY="16158"/>
      <dgm:spPr>
        <a:prstGeom prst="rect">
          <a:avLst/>
        </a:prstGeom>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10748" custScaleY="195545" custLinFactNeighborX="-3770" custLinFactNeighborY="17235"/>
      <dgm:spPr>
        <a:prstGeom prst="rect">
          <a:avLst/>
        </a:prstGeom>
        <a:blipFill rotWithShape="1">
          <a:blip xmlns:r="http://schemas.openxmlformats.org/officeDocument/2006/relationships" r:embed="rId3"/>
          <a:srcRect/>
          <a:stretch>
            <a:fillRect l="-2000" r="-2000"/>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0173" custScaleY="197324" custLinFactNeighborX="1616" custLinFactNeighborY="15769"/>
      <dgm:spPr>
        <a:prstGeom prst="rect">
          <a:avLst/>
        </a:prstGeom>
        <a:blipFill rotWithShape="1">
          <a:blip xmlns:r="http://schemas.openxmlformats.org/officeDocument/2006/relationships" r:embed="rId4"/>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3" qsCatId="simple" csTypeId="urn:microsoft.com/office/officeart/2005/8/colors/colorful5" csCatId="colorful" phldr="1"/>
      <dgm:spPr/>
      <dgm:t>
        <a:bodyPr/>
        <a:lstStyle/>
        <a:p>
          <a:endParaRPr lang="en-US"/>
        </a:p>
      </dgm:t>
    </dgm:pt>
    <dgm:pt modelId="{25E771E7-8CF7-4491-9507-55BFE693DC7B}">
      <dgm:prSet phldrT="[Text]"/>
      <dgm:spPr/>
      <dgm:t>
        <a:bodyPr/>
        <a:lstStyle/>
        <a:p>
          <a:r>
            <a:rPr lang="en-US"/>
            <a:t>Blockchain</a:t>
          </a:r>
          <a:endParaRPr lang="en-US" dirty="0"/>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lnSpc>
              <a:spcPct val="100000"/>
            </a:lnSpc>
            <a:buFont typeface="Arial" panose="020B0604020202020204" pitchFamily="34" charset="0"/>
            <a:buChar char="•"/>
          </a:pPr>
          <a:r>
            <a:rPr lang="en-US" sz="1400" b="0" i="0" dirty="0"/>
            <a:t>Perform Online research on Blockchain and learn about it.</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a:t>Reports</a:t>
          </a:r>
          <a:endParaRPr lang="en-US" dirty="0"/>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lnSpc>
              <a:spcPct val="100000"/>
            </a:lnSpc>
            <a:buFont typeface="Arial" panose="020B0604020202020204" pitchFamily="34" charset="0"/>
            <a:buChar char="•"/>
          </a:pPr>
          <a:r>
            <a:rPr lang="en-US" sz="1400" b="0" i="0" dirty="0"/>
            <a:t>Continue research and write reports on the findings. Make a decision on what blockchain type would be better for the website, what tools can be used for development of the platform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a:t>Feedback</a:t>
          </a:r>
          <a:endParaRPr lang="en-US" dirty="0"/>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lnSpc>
              <a:spcPct val="100000"/>
            </a:lnSpc>
            <a:buFont typeface="Arial" panose="020B0604020202020204" pitchFamily="34" charset="0"/>
            <a:buChar char="•"/>
          </a:pPr>
          <a:r>
            <a:rPr lang="en-US" sz="1400" b="0" i="0" dirty="0"/>
            <a:t>Review the </a:t>
          </a:r>
          <a:r>
            <a:rPr lang="en-US" sz="1400" b="0" i="0" dirty="0" err="1"/>
            <a:t>InnovEdu</a:t>
          </a:r>
          <a:r>
            <a:rPr lang="en-US" sz="1400" b="0" i="0" dirty="0"/>
            <a:t> </a:t>
          </a:r>
          <a:r>
            <a:rPr lang="en-US" sz="1400" b="0" i="0" dirty="0" err="1"/>
            <a:t>Edtec</a:t>
          </a:r>
          <a:r>
            <a:rPr lang="en-US" sz="1400" b="0" i="0" dirty="0"/>
            <a:t> platform and provide feedback for the best UX to improve the platform. Identify  few important answers to the questions for the blockchain platform.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a:t>Project mapping</a:t>
          </a:r>
          <a:endParaRPr lang="en-US" dirty="0"/>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Developing</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lnSpc>
              <a:spcPct val="100000"/>
            </a:lnSpc>
            <a:buFont typeface="Arial" panose="020B0604020202020204" pitchFamily="34" charset="0"/>
            <a:buChar char="•"/>
          </a:pPr>
          <a:r>
            <a:rPr lang="en-US" sz="1400" b="0" i="0" dirty="0"/>
            <a:t>Map the key events of the process of the certification system. Decide the architecture appropriate for the development and design a plan to bring the demo to MVP state.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lnSpc>
              <a:spcPct val="100000"/>
            </a:lnSpc>
            <a:buFont typeface="Arial" panose="020B0604020202020204" pitchFamily="34" charset="0"/>
            <a:buChar char="•"/>
          </a:pPr>
          <a:r>
            <a:rPr lang="en-US" sz="1400" b="0" i="0" dirty="0"/>
            <a:t>Start developing! Create UI of the interface and then Create a smart contract and implement it.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gm:spPr>
    </dgm:pt>
    <dgm:pt modelId="{5A62AEC3-EC27-4AFA-B56B-79326645CDDC}" type="pres">
      <dgm:prSet presAssocID="{25E771E7-8CF7-4491-9507-55BFE693DC7B}" presName="ConnectLineEnd" presStyleLbl="lnNode1" presStyleIdx="0" presStyleCnt="5" custLinFactNeighborX="3223"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4456">
        <dgm:presLayoutVars>
          <dgm:bulletEnabled val="1"/>
        </dgm:presLayoutVars>
      </dgm:prSet>
      <dgm:spPr/>
    </dgm:pt>
    <dgm:pt modelId="{F51F39F5-A989-488C-BFD6-69D558D451E8}" type="pres">
      <dgm:prSet presAssocID="{D76BB3CF-DF5A-41FB-B6A4-25743CF1642F}" presName="ConnectLine" presStyleLbl="callout" presStyleIdx="1"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gm:spPr>
    </dgm:pt>
    <dgm:pt modelId="{A5349257-4327-4545-9142-153EF70CC757}" type="pres">
      <dgm:prSet presAssocID="{D76BB3CF-DF5A-41FB-B6A4-25743CF1642F}" presName="ConnectLineEnd" presStyleLbl="lnNode1" presStyleIdx="1" presStyleCnt="5" custLinFactNeighborX="534" custLinFactNeighborY="-46769"/>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gm:spPr>
    </dgm:pt>
    <dgm:pt modelId="{72321D10-9092-4E81-9AD7-ACA033236CC0}" type="pres">
      <dgm:prSet presAssocID="{8F3B4B19-33F4-47AC-BE4E-B66181ED98B4}" presName="ConnectLineEnd" presStyleLbl="lnNode1" presStyleIdx="2" presStyleCnt="5" custLinFactNeighborX="2690"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gm:spPr>
    </dgm:pt>
    <dgm:pt modelId="{456F09DE-8CFF-414A-A967-17AF417A13B8}" type="pres">
      <dgm:prSet presAssocID="{6C230327-1904-47CB-BB1D-FD9D9F4A90BF}" presName="ConnectLineEnd" presStyleLbl="lnNode1" presStyleIdx="4" presStyleCnt="5" custLinFactNeighborX="533"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69A062-D088-4B44-A892-FA3CF63BC8D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39FE728-ABBD-4D34-B32C-FF8653AB9113}">
      <dgm:prSet/>
      <dgm:spPr/>
      <dgm:t>
        <a:bodyPr/>
        <a:lstStyle/>
        <a:p>
          <a:r>
            <a:rPr lang="en-US" dirty="0"/>
            <a:t>Use Cases with projected benefits</a:t>
          </a:r>
        </a:p>
      </dgm:t>
    </dgm:pt>
    <dgm:pt modelId="{71639BB2-DB7C-47FC-B359-168742C48776}" type="parTrans" cxnId="{2C559CC6-B1FD-4521-80F9-DC2C454FAFD8}">
      <dgm:prSet/>
      <dgm:spPr/>
      <dgm:t>
        <a:bodyPr/>
        <a:lstStyle/>
        <a:p>
          <a:endParaRPr lang="en-US"/>
        </a:p>
      </dgm:t>
    </dgm:pt>
    <dgm:pt modelId="{D1DA1270-DE8A-48AD-B1E8-6DC2B4779C94}" type="sibTrans" cxnId="{2C559CC6-B1FD-4521-80F9-DC2C454FAFD8}">
      <dgm:prSet/>
      <dgm:spPr/>
      <dgm:t>
        <a:bodyPr/>
        <a:lstStyle/>
        <a:p>
          <a:endParaRPr lang="en-US"/>
        </a:p>
      </dgm:t>
    </dgm:pt>
    <dgm:pt modelId="{2EDA6F6C-BA06-48E1-AF1F-5821442FEB26}">
      <dgm:prSet/>
      <dgm:spPr/>
      <dgm:t>
        <a:bodyPr/>
        <a:lstStyle/>
        <a:p>
          <a:r>
            <a:rPr lang="en-US"/>
            <a:t>Identified Participants </a:t>
          </a:r>
        </a:p>
      </dgm:t>
    </dgm:pt>
    <dgm:pt modelId="{3EA7C6C0-4784-4FA1-821D-C2C5B4CC9BE5}" type="parTrans" cxnId="{B92A71C1-CF54-4A51-B0BC-AFD61BB06D45}">
      <dgm:prSet/>
      <dgm:spPr/>
      <dgm:t>
        <a:bodyPr/>
        <a:lstStyle/>
        <a:p>
          <a:endParaRPr lang="en-US"/>
        </a:p>
      </dgm:t>
    </dgm:pt>
    <dgm:pt modelId="{AA5AD324-38BA-45AC-925B-C708792D1F36}" type="sibTrans" cxnId="{B92A71C1-CF54-4A51-B0BC-AFD61BB06D45}">
      <dgm:prSet/>
      <dgm:spPr/>
      <dgm:t>
        <a:bodyPr/>
        <a:lstStyle/>
        <a:p>
          <a:endParaRPr lang="en-US"/>
        </a:p>
      </dgm:t>
    </dgm:pt>
    <dgm:pt modelId="{2A7EA35E-A3E8-473E-BB77-E6C56D134C65}">
      <dgm:prSet/>
      <dgm:spPr/>
      <dgm:t>
        <a:bodyPr/>
        <a:lstStyle/>
        <a:p>
          <a:r>
            <a:rPr lang="en-US"/>
            <a:t>Critical data to be exchanged</a:t>
          </a:r>
        </a:p>
      </dgm:t>
    </dgm:pt>
    <dgm:pt modelId="{67E0B111-EFBE-4195-AA97-90E5D535B238}" type="parTrans" cxnId="{9EA3979B-F598-47FD-8425-C6168769209F}">
      <dgm:prSet/>
      <dgm:spPr/>
      <dgm:t>
        <a:bodyPr/>
        <a:lstStyle/>
        <a:p>
          <a:endParaRPr lang="en-US"/>
        </a:p>
      </dgm:t>
    </dgm:pt>
    <dgm:pt modelId="{43AC9BA8-A6F3-4A44-B9C2-1267E0E8EFCD}" type="sibTrans" cxnId="{9EA3979B-F598-47FD-8425-C6168769209F}">
      <dgm:prSet/>
      <dgm:spPr/>
      <dgm:t>
        <a:bodyPr/>
        <a:lstStyle/>
        <a:p>
          <a:endParaRPr lang="en-US"/>
        </a:p>
      </dgm:t>
    </dgm:pt>
    <dgm:pt modelId="{A00CEC7F-47CA-46AC-9268-6BD5405994A9}">
      <dgm:prSet/>
      <dgm:spPr/>
      <dgm:t>
        <a:bodyPr/>
        <a:lstStyle/>
        <a:p>
          <a:r>
            <a:rPr lang="en-US"/>
            <a:t>Any rules to be applied to the system</a:t>
          </a:r>
        </a:p>
      </dgm:t>
    </dgm:pt>
    <dgm:pt modelId="{2EBA30D7-F40A-41AB-92A0-1F65592944C8}" type="parTrans" cxnId="{A91E75FB-21B3-4744-9CC1-CD8F4DF30C68}">
      <dgm:prSet/>
      <dgm:spPr/>
      <dgm:t>
        <a:bodyPr/>
        <a:lstStyle/>
        <a:p>
          <a:endParaRPr lang="en-US"/>
        </a:p>
      </dgm:t>
    </dgm:pt>
    <dgm:pt modelId="{609131AD-9408-43E6-B50E-869FF1F90218}" type="sibTrans" cxnId="{A91E75FB-21B3-4744-9CC1-CD8F4DF30C68}">
      <dgm:prSet/>
      <dgm:spPr/>
      <dgm:t>
        <a:bodyPr/>
        <a:lstStyle/>
        <a:p>
          <a:endParaRPr lang="en-US"/>
        </a:p>
      </dgm:t>
    </dgm:pt>
    <dgm:pt modelId="{3E8D3B3F-D5EF-42D7-9E9D-1FD2214AD2B3}" type="pres">
      <dgm:prSet presAssocID="{A969A062-D088-4B44-A892-FA3CF63BC8D1}" presName="matrix" presStyleCnt="0">
        <dgm:presLayoutVars>
          <dgm:chMax val="1"/>
          <dgm:dir/>
          <dgm:resizeHandles val="exact"/>
        </dgm:presLayoutVars>
      </dgm:prSet>
      <dgm:spPr/>
    </dgm:pt>
    <dgm:pt modelId="{B551F6B3-2C8C-43FA-98DA-72088D368D48}" type="pres">
      <dgm:prSet presAssocID="{A969A062-D088-4B44-A892-FA3CF63BC8D1}" presName="diamond" presStyleLbl="bgShp" presStyleIdx="0" presStyleCnt="1"/>
      <dgm:spPr/>
    </dgm:pt>
    <dgm:pt modelId="{22F15DCC-CFD1-4DF4-A21E-725030ACAF8A}" type="pres">
      <dgm:prSet presAssocID="{A969A062-D088-4B44-A892-FA3CF63BC8D1}" presName="quad1" presStyleLbl="node1" presStyleIdx="0" presStyleCnt="4">
        <dgm:presLayoutVars>
          <dgm:chMax val="0"/>
          <dgm:chPref val="0"/>
          <dgm:bulletEnabled val="1"/>
        </dgm:presLayoutVars>
      </dgm:prSet>
      <dgm:spPr/>
    </dgm:pt>
    <dgm:pt modelId="{636942EF-37DB-42DD-9E37-18B8540AC8CD}" type="pres">
      <dgm:prSet presAssocID="{A969A062-D088-4B44-A892-FA3CF63BC8D1}" presName="quad2" presStyleLbl="node1" presStyleIdx="1" presStyleCnt="4">
        <dgm:presLayoutVars>
          <dgm:chMax val="0"/>
          <dgm:chPref val="0"/>
          <dgm:bulletEnabled val="1"/>
        </dgm:presLayoutVars>
      </dgm:prSet>
      <dgm:spPr/>
    </dgm:pt>
    <dgm:pt modelId="{53F4F646-D944-4883-8B86-A469E8AA8932}" type="pres">
      <dgm:prSet presAssocID="{A969A062-D088-4B44-A892-FA3CF63BC8D1}" presName="quad3" presStyleLbl="node1" presStyleIdx="2" presStyleCnt="4">
        <dgm:presLayoutVars>
          <dgm:chMax val="0"/>
          <dgm:chPref val="0"/>
          <dgm:bulletEnabled val="1"/>
        </dgm:presLayoutVars>
      </dgm:prSet>
      <dgm:spPr/>
    </dgm:pt>
    <dgm:pt modelId="{876FAAC6-AD4B-44B1-B660-BEB20C6BA1E7}" type="pres">
      <dgm:prSet presAssocID="{A969A062-D088-4B44-A892-FA3CF63BC8D1}" presName="quad4" presStyleLbl="node1" presStyleIdx="3" presStyleCnt="4">
        <dgm:presLayoutVars>
          <dgm:chMax val="0"/>
          <dgm:chPref val="0"/>
          <dgm:bulletEnabled val="1"/>
        </dgm:presLayoutVars>
      </dgm:prSet>
      <dgm:spPr/>
    </dgm:pt>
  </dgm:ptLst>
  <dgm:cxnLst>
    <dgm:cxn modelId="{00EE471D-034D-4BE1-865B-E7AB7F0A375B}" type="presOf" srcId="{A00CEC7F-47CA-46AC-9268-6BD5405994A9}" destId="{876FAAC6-AD4B-44B1-B660-BEB20C6BA1E7}" srcOrd="0" destOrd="0" presId="urn:microsoft.com/office/officeart/2005/8/layout/matrix3"/>
    <dgm:cxn modelId="{EE2DEA5B-2010-493F-B1C5-7CEDBBD6472C}" type="presOf" srcId="{2A7EA35E-A3E8-473E-BB77-E6C56D134C65}" destId="{53F4F646-D944-4883-8B86-A469E8AA8932}" srcOrd="0" destOrd="0" presId="urn:microsoft.com/office/officeart/2005/8/layout/matrix3"/>
    <dgm:cxn modelId="{3669B348-543A-405F-BA2C-FA0AFA6E451E}" type="presOf" srcId="{439FE728-ABBD-4D34-B32C-FF8653AB9113}" destId="{22F15DCC-CFD1-4DF4-A21E-725030ACAF8A}" srcOrd="0" destOrd="0" presId="urn:microsoft.com/office/officeart/2005/8/layout/matrix3"/>
    <dgm:cxn modelId="{81CC6E9B-171E-45D5-ADB4-647289F6E5D1}" type="presOf" srcId="{2EDA6F6C-BA06-48E1-AF1F-5821442FEB26}" destId="{636942EF-37DB-42DD-9E37-18B8540AC8CD}" srcOrd="0" destOrd="0" presId="urn:microsoft.com/office/officeart/2005/8/layout/matrix3"/>
    <dgm:cxn modelId="{9EA3979B-F598-47FD-8425-C6168769209F}" srcId="{A969A062-D088-4B44-A892-FA3CF63BC8D1}" destId="{2A7EA35E-A3E8-473E-BB77-E6C56D134C65}" srcOrd="2" destOrd="0" parTransId="{67E0B111-EFBE-4195-AA97-90E5D535B238}" sibTransId="{43AC9BA8-A6F3-4A44-B9C2-1267E0E8EFCD}"/>
    <dgm:cxn modelId="{B92A71C1-CF54-4A51-B0BC-AFD61BB06D45}" srcId="{A969A062-D088-4B44-A892-FA3CF63BC8D1}" destId="{2EDA6F6C-BA06-48E1-AF1F-5821442FEB26}" srcOrd="1" destOrd="0" parTransId="{3EA7C6C0-4784-4FA1-821D-C2C5B4CC9BE5}" sibTransId="{AA5AD324-38BA-45AC-925B-C708792D1F36}"/>
    <dgm:cxn modelId="{2C559CC6-B1FD-4521-80F9-DC2C454FAFD8}" srcId="{A969A062-D088-4B44-A892-FA3CF63BC8D1}" destId="{439FE728-ABBD-4D34-B32C-FF8653AB9113}" srcOrd="0" destOrd="0" parTransId="{71639BB2-DB7C-47FC-B359-168742C48776}" sibTransId="{D1DA1270-DE8A-48AD-B1E8-6DC2B4779C94}"/>
    <dgm:cxn modelId="{B0D6C2C8-4F2F-4DFC-BF48-6025223A07DF}" type="presOf" srcId="{A969A062-D088-4B44-A892-FA3CF63BC8D1}" destId="{3E8D3B3F-D5EF-42D7-9E9D-1FD2214AD2B3}" srcOrd="0" destOrd="0" presId="urn:microsoft.com/office/officeart/2005/8/layout/matrix3"/>
    <dgm:cxn modelId="{A91E75FB-21B3-4744-9CC1-CD8F4DF30C68}" srcId="{A969A062-D088-4B44-A892-FA3CF63BC8D1}" destId="{A00CEC7F-47CA-46AC-9268-6BD5405994A9}" srcOrd="3" destOrd="0" parTransId="{2EBA30D7-F40A-41AB-92A0-1F65592944C8}" sibTransId="{609131AD-9408-43E6-B50E-869FF1F90218}"/>
    <dgm:cxn modelId="{BFCA13B0-C09D-4011-9834-FBF5A305A60A}" type="presParOf" srcId="{3E8D3B3F-D5EF-42D7-9E9D-1FD2214AD2B3}" destId="{B551F6B3-2C8C-43FA-98DA-72088D368D48}" srcOrd="0" destOrd="0" presId="urn:microsoft.com/office/officeart/2005/8/layout/matrix3"/>
    <dgm:cxn modelId="{B663EF78-240C-48B9-A868-FD2EDBD9D8AC}" type="presParOf" srcId="{3E8D3B3F-D5EF-42D7-9E9D-1FD2214AD2B3}" destId="{22F15DCC-CFD1-4DF4-A21E-725030ACAF8A}" srcOrd="1" destOrd="0" presId="urn:microsoft.com/office/officeart/2005/8/layout/matrix3"/>
    <dgm:cxn modelId="{E3A68B4C-6CFA-42B0-8B5B-2CAEC093AC57}" type="presParOf" srcId="{3E8D3B3F-D5EF-42D7-9E9D-1FD2214AD2B3}" destId="{636942EF-37DB-42DD-9E37-18B8540AC8CD}" srcOrd="2" destOrd="0" presId="urn:microsoft.com/office/officeart/2005/8/layout/matrix3"/>
    <dgm:cxn modelId="{845A7994-2E4F-4C25-8833-15DD1BA8B3A5}" type="presParOf" srcId="{3E8D3B3F-D5EF-42D7-9E9D-1FD2214AD2B3}" destId="{53F4F646-D944-4883-8B86-A469E8AA8932}" srcOrd="3" destOrd="0" presId="urn:microsoft.com/office/officeart/2005/8/layout/matrix3"/>
    <dgm:cxn modelId="{5FE9EDD3-4953-4C22-A650-230FC28E74BF}" type="presParOf" srcId="{3E8D3B3F-D5EF-42D7-9E9D-1FD2214AD2B3}" destId="{876FAAC6-AD4B-44B1-B660-BEB20C6BA1E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0642E9-ACEF-4AC0-8C2B-DDE1DB6CD56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CA"/>
        </a:p>
      </dgm:t>
    </dgm:pt>
    <dgm:pt modelId="{37449001-90BB-4818-8254-F87021DC7ECE}">
      <dgm:prSet phldrT="[Text]"/>
      <dgm:spPr/>
      <dgm:t>
        <a:bodyPr/>
        <a:lstStyle/>
        <a:p>
          <a:r>
            <a:rPr lang="en-CA" dirty="0"/>
            <a:t>No metamask</a:t>
          </a:r>
        </a:p>
      </dgm:t>
    </dgm:pt>
    <dgm:pt modelId="{B7261DD2-636A-4E3A-B77A-36C2C33314E6}" type="parTrans" cxnId="{503E09D1-A0E5-4AC3-8436-5F47F80B4EBD}">
      <dgm:prSet/>
      <dgm:spPr/>
      <dgm:t>
        <a:bodyPr/>
        <a:lstStyle/>
        <a:p>
          <a:endParaRPr lang="en-CA"/>
        </a:p>
      </dgm:t>
    </dgm:pt>
    <dgm:pt modelId="{1A5A0660-276B-4FED-AB55-994297EF8A1B}" type="sibTrans" cxnId="{503E09D1-A0E5-4AC3-8436-5F47F80B4EBD}">
      <dgm:prSet/>
      <dgm:spPr/>
      <dgm:t>
        <a:bodyPr/>
        <a:lstStyle/>
        <a:p>
          <a:endParaRPr lang="en-CA"/>
        </a:p>
      </dgm:t>
    </dgm:pt>
    <dgm:pt modelId="{4256083A-2276-4345-81A6-EF112180C9EA}">
      <dgm:prSet phldrT="[Text]"/>
      <dgm:spPr/>
      <dgm:t>
        <a:bodyPr/>
        <a:lstStyle/>
        <a:p>
          <a:r>
            <a:rPr lang="en-CA" dirty="0"/>
            <a:t>owns a metamask</a:t>
          </a:r>
        </a:p>
      </dgm:t>
    </dgm:pt>
    <dgm:pt modelId="{B7507D28-8621-4B97-8431-CECF2C5D76E7}" type="parTrans" cxnId="{3D3A37AB-BADD-4E31-B3C4-78891AC7F141}">
      <dgm:prSet/>
      <dgm:spPr/>
      <dgm:t>
        <a:bodyPr/>
        <a:lstStyle/>
        <a:p>
          <a:endParaRPr lang="en-CA"/>
        </a:p>
      </dgm:t>
    </dgm:pt>
    <dgm:pt modelId="{7C096239-D226-4112-8ED9-C3F28020AD1F}" type="sibTrans" cxnId="{3D3A37AB-BADD-4E31-B3C4-78891AC7F141}">
      <dgm:prSet/>
      <dgm:spPr/>
      <dgm:t>
        <a:bodyPr/>
        <a:lstStyle/>
        <a:p>
          <a:endParaRPr lang="en-CA"/>
        </a:p>
      </dgm:t>
    </dgm:pt>
    <dgm:pt modelId="{67980C1A-85DF-442F-8ABE-612AC5A3D5BE}">
      <dgm:prSet phldrT="[Text]"/>
      <dgm:spPr/>
      <dgm:t>
        <a:bodyPr/>
        <a:lstStyle/>
        <a:p>
          <a:r>
            <a:rPr lang="en-CA" dirty="0"/>
            <a:t>No automated step required</a:t>
          </a:r>
        </a:p>
      </dgm:t>
    </dgm:pt>
    <dgm:pt modelId="{B65AADEB-B7C9-4D36-AB3D-81A9A14F8260}" type="parTrans" cxnId="{95A2C869-D6F1-4064-9FD8-F28881C86B5F}">
      <dgm:prSet/>
      <dgm:spPr/>
      <dgm:t>
        <a:bodyPr/>
        <a:lstStyle/>
        <a:p>
          <a:endParaRPr lang="en-CA"/>
        </a:p>
      </dgm:t>
    </dgm:pt>
    <dgm:pt modelId="{6EDD9EF2-7468-4CA6-ABBC-92D19C31E940}" type="sibTrans" cxnId="{95A2C869-D6F1-4064-9FD8-F28881C86B5F}">
      <dgm:prSet/>
      <dgm:spPr/>
      <dgm:t>
        <a:bodyPr/>
        <a:lstStyle/>
        <a:p>
          <a:endParaRPr lang="en-CA"/>
        </a:p>
      </dgm:t>
    </dgm:pt>
    <dgm:pt modelId="{8CFC9160-3EAC-4D30-BDB6-DAD3FF44E5E8}">
      <dgm:prSet phldrT="[Text]"/>
      <dgm:spPr/>
      <dgm:t>
        <a:bodyPr/>
        <a:lstStyle/>
        <a:p>
          <a:r>
            <a:rPr lang="en-CA" dirty="0"/>
            <a:t>Automated metamask wallet created and applied</a:t>
          </a:r>
        </a:p>
      </dgm:t>
    </dgm:pt>
    <dgm:pt modelId="{DF80D659-9410-4790-9F8C-09F03845EF3A}" type="parTrans" cxnId="{181A03ED-8780-4ABD-87AD-E7294C64D444}">
      <dgm:prSet/>
      <dgm:spPr/>
      <dgm:t>
        <a:bodyPr/>
        <a:lstStyle/>
        <a:p>
          <a:endParaRPr lang="en-CA"/>
        </a:p>
      </dgm:t>
    </dgm:pt>
    <dgm:pt modelId="{A15879D3-3777-49AC-A8A7-1B12CF6C7051}" type="sibTrans" cxnId="{181A03ED-8780-4ABD-87AD-E7294C64D444}">
      <dgm:prSet/>
      <dgm:spPr/>
      <dgm:t>
        <a:bodyPr/>
        <a:lstStyle/>
        <a:p>
          <a:endParaRPr lang="en-CA"/>
        </a:p>
      </dgm:t>
    </dgm:pt>
    <dgm:pt modelId="{BFBB6198-D2C5-4CFA-8AF3-23562BE8B906}">
      <dgm:prSet phldrT="[Text]"/>
      <dgm:spPr/>
      <dgm:t>
        <a:bodyPr/>
        <a:lstStyle/>
        <a:p>
          <a:r>
            <a:rPr lang="en-CA" dirty="0"/>
            <a:t>User is allowed to enter the system </a:t>
          </a:r>
        </a:p>
      </dgm:t>
    </dgm:pt>
    <dgm:pt modelId="{B04B872C-D22F-497A-B4C6-F276EA4E619F}" type="sibTrans" cxnId="{CF50BF79-D072-46D4-B01E-BE08741E9E7E}">
      <dgm:prSet/>
      <dgm:spPr/>
      <dgm:t>
        <a:bodyPr/>
        <a:lstStyle/>
        <a:p>
          <a:endParaRPr lang="en-CA"/>
        </a:p>
      </dgm:t>
    </dgm:pt>
    <dgm:pt modelId="{6F135215-704C-46B0-AE9A-3036EE33C5D0}" type="parTrans" cxnId="{CF50BF79-D072-46D4-B01E-BE08741E9E7E}">
      <dgm:prSet/>
      <dgm:spPr/>
      <dgm:t>
        <a:bodyPr/>
        <a:lstStyle/>
        <a:p>
          <a:endParaRPr lang="en-CA"/>
        </a:p>
      </dgm:t>
    </dgm:pt>
    <dgm:pt modelId="{24B73220-BD19-4169-B73A-B745C3627E2C}">
      <dgm:prSet phldrT="[Text]"/>
      <dgm:spPr/>
      <dgm:t>
        <a:bodyPr/>
        <a:lstStyle/>
        <a:p>
          <a:r>
            <a:rPr lang="en-CA" dirty="0"/>
            <a:t>On the network</a:t>
          </a:r>
        </a:p>
      </dgm:t>
    </dgm:pt>
    <dgm:pt modelId="{6C61F441-AC31-473A-A28F-DA73BA3B31A5}" type="sibTrans" cxnId="{3E55C2A3-E196-4FF3-AA36-5DA5B619BB81}">
      <dgm:prSet/>
      <dgm:spPr/>
      <dgm:t>
        <a:bodyPr/>
        <a:lstStyle/>
        <a:p>
          <a:endParaRPr lang="en-CA"/>
        </a:p>
      </dgm:t>
    </dgm:pt>
    <dgm:pt modelId="{FEBE6AD4-6AC0-49B7-8B53-356EC8571EC3}" type="parTrans" cxnId="{3E55C2A3-E196-4FF3-AA36-5DA5B619BB81}">
      <dgm:prSet/>
      <dgm:spPr/>
      <dgm:t>
        <a:bodyPr/>
        <a:lstStyle/>
        <a:p>
          <a:endParaRPr lang="en-CA"/>
        </a:p>
      </dgm:t>
    </dgm:pt>
    <dgm:pt modelId="{A0D05D29-19C0-4EA6-8AB9-35531C4FED65}" type="pres">
      <dgm:prSet presAssocID="{BA0642E9-ACEF-4AC0-8C2B-DDE1DB6CD56B}" presName="linear" presStyleCnt="0">
        <dgm:presLayoutVars>
          <dgm:dir/>
          <dgm:animLvl val="lvl"/>
          <dgm:resizeHandles val="exact"/>
        </dgm:presLayoutVars>
      </dgm:prSet>
      <dgm:spPr/>
    </dgm:pt>
    <dgm:pt modelId="{9D63E65B-088C-482F-A4F7-47274B32C243}" type="pres">
      <dgm:prSet presAssocID="{37449001-90BB-4818-8254-F87021DC7ECE}" presName="parentLin" presStyleCnt="0"/>
      <dgm:spPr/>
    </dgm:pt>
    <dgm:pt modelId="{F4759077-60FA-4DD4-8129-27D8077A4AAD}" type="pres">
      <dgm:prSet presAssocID="{37449001-90BB-4818-8254-F87021DC7ECE}" presName="parentLeftMargin" presStyleLbl="node1" presStyleIdx="0" presStyleCnt="3"/>
      <dgm:spPr/>
    </dgm:pt>
    <dgm:pt modelId="{7EC0FEBE-79F0-4B80-A4D9-2ECA181F7F50}" type="pres">
      <dgm:prSet presAssocID="{37449001-90BB-4818-8254-F87021DC7ECE}" presName="parentText" presStyleLbl="node1" presStyleIdx="0" presStyleCnt="3">
        <dgm:presLayoutVars>
          <dgm:chMax val="0"/>
          <dgm:bulletEnabled val="1"/>
        </dgm:presLayoutVars>
      </dgm:prSet>
      <dgm:spPr/>
    </dgm:pt>
    <dgm:pt modelId="{9CB9FF6F-AC8E-4DCD-BEDB-78AF1692C6C7}" type="pres">
      <dgm:prSet presAssocID="{37449001-90BB-4818-8254-F87021DC7ECE}" presName="negativeSpace" presStyleCnt="0"/>
      <dgm:spPr/>
    </dgm:pt>
    <dgm:pt modelId="{EC7C3151-E7AF-4CEF-A090-93ABF400BF56}" type="pres">
      <dgm:prSet presAssocID="{37449001-90BB-4818-8254-F87021DC7ECE}" presName="childText" presStyleLbl="conFgAcc1" presStyleIdx="0" presStyleCnt="3">
        <dgm:presLayoutVars>
          <dgm:bulletEnabled val="1"/>
        </dgm:presLayoutVars>
      </dgm:prSet>
      <dgm:spPr/>
    </dgm:pt>
    <dgm:pt modelId="{A7B95E26-B8B8-429D-8D21-715DE0CA10C3}" type="pres">
      <dgm:prSet presAssocID="{1A5A0660-276B-4FED-AB55-994297EF8A1B}" presName="spaceBetweenRectangles" presStyleCnt="0"/>
      <dgm:spPr/>
    </dgm:pt>
    <dgm:pt modelId="{B12D5F3B-C9A9-4B57-9B4E-E791A66166A2}" type="pres">
      <dgm:prSet presAssocID="{4256083A-2276-4345-81A6-EF112180C9EA}" presName="parentLin" presStyleCnt="0"/>
      <dgm:spPr/>
    </dgm:pt>
    <dgm:pt modelId="{13E5AFC8-A618-4811-A0C4-93047FBC0D28}" type="pres">
      <dgm:prSet presAssocID="{4256083A-2276-4345-81A6-EF112180C9EA}" presName="parentLeftMargin" presStyleLbl="node1" presStyleIdx="0" presStyleCnt="3"/>
      <dgm:spPr/>
    </dgm:pt>
    <dgm:pt modelId="{E2D18D0B-CE29-4D92-B7CD-F063BC947A32}" type="pres">
      <dgm:prSet presAssocID="{4256083A-2276-4345-81A6-EF112180C9EA}" presName="parentText" presStyleLbl="node1" presStyleIdx="1" presStyleCnt="3">
        <dgm:presLayoutVars>
          <dgm:chMax val="0"/>
          <dgm:bulletEnabled val="1"/>
        </dgm:presLayoutVars>
      </dgm:prSet>
      <dgm:spPr/>
    </dgm:pt>
    <dgm:pt modelId="{035C002B-F4EC-428C-A1FB-85ECD9AA1B32}" type="pres">
      <dgm:prSet presAssocID="{4256083A-2276-4345-81A6-EF112180C9EA}" presName="negativeSpace" presStyleCnt="0"/>
      <dgm:spPr/>
    </dgm:pt>
    <dgm:pt modelId="{4ADD4429-C836-44FB-B4F4-32CC68BB0236}" type="pres">
      <dgm:prSet presAssocID="{4256083A-2276-4345-81A6-EF112180C9EA}" presName="childText" presStyleLbl="conFgAcc1" presStyleIdx="1" presStyleCnt="3">
        <dgm:presLayoutVars>
          <dgm:bulletEnabled val="1"/>
        </dgm:presLayoutVars>
      </dgm:prSet>
      <dgm:spPr/>
    </dgm:pt>
    <dgm:pt modelId="{AEA35CB9-333D-40F7-B22A-60E0889B3802}" type="pres">
      <dgm:prSet presAssocID="{7C096239-D226-4112-8ED9-C3F28020AD1F}" presName="spaceBetweenRectangles" presStyleCnt="0"/>
      <dgm:spPr/>
    </dgm:pt>
    <dgm:pt modelId="{477D3C74-BC34-48E1-9AA2-5E96A28E71F0}" type="pres">
      <dgm:prSet presAssocID="{24B73220-BD19-4169-B73A-B745C3627E2C}" presName="parentLin" presStyleCnt="0"/>
      <dgm:spPr/>
    </dgm:pt>
    <dgm:pt modelId="{C7C7439C-9024-45B4-BF44-D15415EF1183}" type="pres">
      <dgm:prSet presAssocID="{24B73220-BD19-4169-B73A-B745C3627E2C}" presName="parentLeftMargin" presStyleLbl="node1" presStyleIdx="1" presStyleCnt="3"/>
      <dgm:spPr/>
    </dgm:pt>
    <dgm:pt modelId="{361DD9A7-15E5-477D-BE03-ABCCDCFB3D3F}" type="pres">
      <dgm:prSet presAssocID="{24B73220-BD19-4169-B73A-B745C3627E2C}" presName="parentText" presStyleLbl="node1" presStyleIdx="2" presStyleCnt="3">
        <dgm:presLayoutVars>
          <dgm:chMax val="0"/>
          <dgm:bulletEnabled val="1"/>
        </dgm:presLayoutVars>
      </dgm:prSet>
      <dgm:spPr/>
    </dgm:pt>
    <dgm:pt modelId="{7F0CCE97-4ED8-4227-B2DF-9ADAD1F6404C}" type="pres">
      <dgm:prSet presAssocID="{24B73220-BD19-4169-B73A-B745C3627E2C}" presName="negativeSpace" presStyleCnt="0"/>
      <dgm:spPr/>
    </dgm:pt>
    <dgm:pt modelId="{F0D2F094-2778-4C8A-AE77-A8E3F780233B}" type="pres">
      <dgm:prSet presAssocID="{24B73220-BD19-4169-B73A-B745C3627E2C}" presName="childText" presStyleLbl="conFgAcc1" presStyleIdx="2" presStyleCnt="3">
        <dgm:presLayoutVars>
          <dgm:bulletEnabled val="1"/>
        </dgm:presLayoutVars>
      </dgm:prSet>
      <dgm:spPr/>
    </dgm:pt>
  </dgm:ptLst>
  <dgm:cxnLst>
    <dgm:cxn modelId="{EA5A8D25-DAE5-48BA-A463-E2BE606D8432}" type="presOf" srcId="{BFBB6198-D2C5-4CFA-8AF3-23562BE8B906}" destId="{F0D2F094-2778-4C8A-AE77-A8E3F780233B}" srcOrd="0" destOrd="0" presId="urn:microsoft.com/office/officeart/2005/8/layout/list1"/>
    <dgm:cxn modelId="{80937133-4264-44A4-9F2B-97D0A73E0433}" type="presOf" srcId="{67980C1A-85DF-442F-8ABE-612AC5A3D5BE}" destId="{4ADD4429-C836-44FB-B4F4-32CC68BB0236}" srcOrd="0" destOrd="0" presId="urn:microsoft.com/office/officeart/2005/8/layout/list1"/>
    <dgm:cxn modelId="{8D601B62-5D87-43CF-95FE-1250987BE827}" type="presOf" srcId="{8CFC9160-3EAC-4D30-BDB6-DAD3FF44E5E8}" destId="{EC7C3151-E7AF-4CEF-A090-93ABF400BF56}" srcOrd="0" destOrd="0" presId="urn:microsoft.com/office/officeart/2005/8/layout/list1"/>
    <dgm:cxn modelId="{95A2C869-D6F1-4064-9FD8-F28881C86B5F}" srcId="{4256083A-2276-4345-81A6-EF112180C9EA}" destId="{67980C1A-85DF-442F-8ABE-612AC5A3D5BE}" srcOrd="0" destOrd="0" parTransId="{B65AADEB-B7C9-4D36-AB3D-81A9A14F8260}" sibTransId="{6EDD9EF2-7468-4CA6-ABBC-92D19C31E940}"/>
    <dgm:cxn modelId="{A2178D51-C153-406D-8108-AF8D98E0884F}" type="presOf" srcId="{BA0642E9-ACEF-4AC0-8C2B-DDE1DB6CD56B}" destId="{A0D05D29-19C0-4EA6-8AB9-35531C4FED65}" srcOrd="0" destOrd="0" presId="urn:microsoft.com/office/officeart/2005/8/layout/list1"/>
    <dgm:cxn modelId="{CF50BF79-D072-46D4-B01E-BE08741E9E7E}" srcId="{24B73220-BD19-4169-B73A-B745C3627E2C}" destId="{BFBB6198-D2C5-4CFA-8AF3-23562BE8B906}" srcOrd="0" destOrd="0" parTransId="{6F135215-704C-46B0-AE9A-3036EE33C5D0}" sibTransId="{B04B872C-D22F-497A-B4C6-F276EA4E619F}"/>
    <dgm:cxn modelId="{1F22AF9C-4A6C-4505-8848-AE78763BB8BA}" type="presOf" srcId="{37449001-90BB-4818-8254-F87021DC7ECE}" destId="{F4759077-60FA-4DD4-8129-27D8077A4AAD}" srcOrd="0" destOrd="0" presId="urn:microsoft.com/office/officeart/2005/8/layout/list1"/>
    <dgm:cxn modelId="{4D823BA0-E794-4EA6-80AD-2481F47B9C89}" type="presOf" srcId="{37449001-90BB-4818-8254-F87021DC7ECE}" destId="{7EC0FEBE-79F0-4B80-A4D9-2ECA181F7F50}" srcOrd="1" destOrd="0" presId="urn:microsoft.com/office/officeart/2005/8/layout/list1"/>
    <dgm:cxn modelId="{3E55C2A3-E196-4FF3-AA36-5DA5B619BB81}" srcId="{BA0642E9-ACEF-4AC0-8C2B-DDE1DB6CD56B}" destId="{24B73220-BD19-4169-B73A-B745C3627E2C}" srcOrd="2" destOrd="0" parTransId="{FEBE6AD4-6AC0-49B7-8B53-356EC8571EC3}" sibTransId="{6C61F441-AC31-473A-A28F-DA73BA3B31A5}"/>
    <dgm:cxn modelId="{3D3A37AB-BADD-4E31-B3C4-78891AC7F141}" srcId="{BA0642E9-ACEF-4AC0-8C2B-DDE1DB6CD56B}" destId="{4256083A-2276-4345-81A6-EF112180C9EA}" srcOrd="1" destOrd="0" parTransId="{B7507D28-8621-4B97-8431-CECF2C5D76E7}" sibTransId="{7C096239-D226-4112-8ED9-C3F28020AD1F}"/>
    <dgm:cxn modelId="{0E195AAC-C872-426B-A9BF-4E11C8B7127E}" type="presOf" srcId="{24B73220-BD19-4169-B73A-B745C3627E2C}" destId="{361DD9A7-15E5-477D-BE03-ABCCDCFB3D3F}" srcOrd="1" destOrd="0" presId="urn:microsoft.com/office/officeart/2005/8/layout/list1"/>
    <dgm:cxn modelId="{A987DDB2-B041-49BC-A076-460238B78B33}" type="presOf" srcId="{24B73220-BD19-4169-B73A-B745C3627E2C}" destId="{C7C7439C-9024-45B4-BF44-D15415EF1183}" srcOrd="0" destOrd="0" presId="urn:microsoft.com/office/officeart/2005/8/layout/list1"/>
    <dgm:cxn modelId="{503E09D1-A0E5-4AC3-8436-5F47F80B4EBD}" srcId="{BA0642E9-ACEF-4AC0-8C2B-DDE1DB6CD56B}" destId="{37449001-90BB-4818-8254-F87021DC7ECE}" srcOrd="0" destOrd="0" parTransId="{B7261DD2-636A-4E3A-B77A-36C2C33314E6}" sibTransId="{1A5A0660-276B-4FED-AB55-994297EF8A1B}"/>
    <dgm:cxn modelId="{B5988EDB-0E12-49F1-B5E3-93D1789FC6BF}" type="presOf" srcId="{4256083A-2276-4345-81A6-EF112180C9EA}" destId="{E2D18D0B-CE29-4D92-B7CD-F063BC947A32}" srcOrd="1" destOrd="0" presId="urn:microsoft.com/office/officeart/2005/8/layout/list1"/>
    <dgm:cxn modelId="{E15016EA-26F2-471C-9D1B-1A3B5ED2D196}" type="presOf" srcId="{4256083A-2276-4345-81A6-EF112180C9EA}" destId="{13E5AFC8-A618-4811-A0C4-93047FBC0D28}" srcOrd="0" destOrd="0" presId="urn:microsoft.com/office/officeart/2005/8/layout/list1"/>
    <dgm:cxn modelId="{181A03ED-8780-4ABD-87AD-E7294C64D444}" srcId="{37449001-90BB-4818-8254-F87021DC7ECE}" destId="{8CFC9160-3EAC-4D30-BDB6-DAD3FF44E5E8}" srcOrd="0" destOrd="0" parTransId="{DF80D659-9410-4790-9F8C-09F03845EF3A}" sibTransId="{A15879D3-3777-49AC-A8A7-1B12CF6C7051}"/>
    <dgm:cxn modelId="{6DF05188-E68E-4E61-9173-05817CF9A1E2}" type="presParOf" srcId="{A0D05D29-19C0-4EA6-8AB9-35531C4FED65}" destId="{9D63E65B-088C-482F-A4F7-47274B32C243}" srcOrd="0" destOrd="0" presId="urn:microsoft.com/office/officeart/2005/8/layout/list1"/>
    <dgm:cxn modelId="{31B17723-DA3B-49F1-83A1-99FF23FBA8F8}" type="presParOf" srcId="{9D63E65B-088C-482F-A4F7-47274B32C243}" destId="{F4759077-60FA-4DD4-8129-27D8077A4AAD}" srcOrd="0" destOrd="0" presId="urn:microsoft.com/office/officeart/2005/8/layout/list1"/>
    <dgm:cxn modelId="{C98A6F52-3887-41B5-85C9-387612EC85CF}" type="presParOf" srcId="{9D63E65B-088C-482F-A4F7-47274B32C243}" destId="{7EC0FEBE-79F0-4B80-A4D9-2ECA181F7F50}" srcOrd="1" destOrd="0" presId="urn:microsoft.com/office/officeart/2005/8/layout/list1"/>
    <dgm:cxn modelId="{1530C67C-54A7-43F9-8691-7456F091FCBD}" type="presParOf" srcId="{A0D05D29-19C0-4EA6-8AB9-35531C4FED65}" destId="{9CB9FF6F-AC8E-4DCD-BEDB-78AF1692C6C7}" srcOrd="1" destOrd="0" presId="urn:microsoft.com/office/officeart/2005/8/layout/list1"/>
    <dgm:cxn modelId="{9F91D9D9-664E-45C8-915E-53B795077D17}" type="presParOf" srcId="{A0D05D29-19C0-4EA6-8AB9-35531C4FED65}" destId="{EC7C3151-E7AF-4CEF-A090-93ABF400BF56}" srcOrd="2" destOrd="0" presId="urn:microsoft.com/office/officeart/2005/8/layout/list1"/>
    <dgm:cxn modelId="{83D9C7E4-AFBF-4883-AB1F-FC825734923A}" type="presParOf" srcId="{A0D05D29-19C0-4EA6-8AB9-35531C4FED65}" destId="{A7B95E26-B8B8-429D-8D21-715DE0CA10C3}" srcOrd="3" destOrd="0" presId="urn:microsoft.com/office/officeart/2005/8/layout/list1"/>
    <dgm:cxn modelId="{D4E8ABDB-4CF6-4874-AEB0-C82FAEE7F360}" type="presParOf" srcId="{A0D05D29-19C0-4EA6-8AB9-35531C4FED65}" destId="{B12D5F3B-C9A9-4B57-9B4E-E791A66166A2}" srcOrd="4" destOrd="0" presId="urn:microsoft.com/office/officeart/2005/8/layout/list1"/>
    <dgm:cxn modelId="{EC5A3380-777B-4C53-9462-AE41386D6893}" type="presParOf" srcId="{B12D5F3B-C9A9-4B57-9B4E-E791A66166A2}" destId="{13E5AFC8-A618-4811-A0C4-93047FBC0D28}" srcOrd="0" destOrd="0" presId="urn:microsoft.com/office/officeart/2005/8/layout/list1"/>
    <dgm:cxn modelId="{359B9EAC-7124-4F53-ACF5-5F144A8935F9}" type="presParOf" srcId="{B12D5F3B-C9A9-4B57-9B4E-E791A66166A2}" destId="{E2D18D0B-CE29-4D92-B7CD-F063BC947A32}" srcOrd="1" destOrd="0" presId="urn:microsoft.com/office/officeart/2005/8/layout/list1"/>
    <dgm:cxn modelId="{9BA6B72B-817E-40AD-A5FA-45C0178C3179}" type="presParOf" srcId="{A0D05D29-19C0-4EA6-8AB9-35531C4FED65}" destId="{035C002B-F4EC-428C-A1FB-85ECD9AA1B32}" srcOrd="5" destOrd="0" presId="urn:microsoft.com/office/officeart/2005/8/layout/list1"/>
    <dgm:cxn modelId="{BD27F8B0-52E0-4A64-84C6-84BF17BAFE54}" type="presParOf" srcId="{A0D05D29-19C0-4EA6-8AB9-35531C4FED65}" destId="{4ADD4429-C836-44FB-B4F4-32CC68BB0236}" srcOrd="6" destOrd="0" presId="urn:microsoft.com/office/officeart/2005/8/layout/list1"/>
    <dgm:cxn modelId="{F67A0610-D5CF-46EC-B7ED-22C97C7872F1}" type="presParOf" srcId="{A0D05D29-19C0-4EA6-8AB9-35531C4FED65}" destId="{AEA35CB9-333D-40F7-B22A-60E0889B3802}" srcOrd="7" destOrd="0" presId="urn:microsoft.com/office/officeart/2005/8/layout/list1"/>
    <dgm:cxn modelId="{2BCC8F44-A9E3-4927-819E-99EB604F9C60}" type="presParOf" srcId="{A0D05D29-19C0-4EA6-8AB9-35531C4FED65}" destId="{477D3C74-BC34-48E1-9AA2-5E96A28E71F0}" srcOrd="8" destOrd="0" presId="urn:microsoft.com/office/officeart/2005/8/layout/list1"/>
    <dgm:cxn modelId="{6E02F03F-71F1-412C-A214-DCA96990230C}" type="presParOf" srcId="{477D3C74-BC34-48E1-9AA2-5E96A28E71F0}" destId="{C7C7439C-9024-45B4-BF44-D15415EF1183}" srcOrd="0" destOrd="0" presId="urn:microsoft.com/office/officeart/2005/8/layout/list1"/>
    <dgm:cxn modelId="{2C3FCCEB-6F11-4897-895D-ACC67715793A}" type="presParOf" srcId="{477D3C74-BC34-48E1-9AA2-5E96A28E71F0}" destId="{361DD9A7-15E5-477D-BE03-ABCCDCFB3D3F}" srcOrd="1" destOrd="0" presId="urn:microsoft.com/office/officeart/2005/8/layout/list1"/>
    <dgm:cxn modelId="{CCB980BE-860D-4503-B20B-6940CA7CD161}" type="presParOf" srcId="{A0D05D29-19C0-4EA6-8AB9-35531C4FED65}" destId="{7F0CCE97-4ED8-4227-B2DF-9ADAD1F6404C}" srcOrd="9" destOrd="0" presId="urn:microsoft.com/office/officeart/2005/8/layout/list1"/>
    <dgm:cxn modelId="{2F12E431-156F-4C7B-B042-692E7E887B0F}" type="presParOf" srcId="{A0D05D29-19C0-4EA6-8AB9-35531C4FED65}" destId="{F0D2F094-2778-4C8A-AE77-A8E3F780233B}"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467213" y="171453"/>
          <a:ext cx="1904473" cy="3042661"/>
        </a:xfrm>
        <a:prstGeom prst="rect">
          <a:avLst/>
        </a:prstGeom>
        <a:blipFill rotWithShape="1">
          <a:blip xmlns:r="http://schemas.openxmlformats.org/officeDocument/2006/relationships" r:embed="rId1"/>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536282" y="2532599"/>
          <a:ext cx="1900568" cy="3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kern="1200" dirty="0">
              <a:solidFill>
                <a:sysClr val="windowText" lastClr="000000"/>
              </a:solidFill>
            </a:rPr>
          </a:br>
          <a:endParaRPr lang="en-US" sz="1600" b="0" kern="1200" dirty="0">
            <a:solidFill>
              <a:sysClr val="windowText" lastClr="000000"/>
            </a:solidFill>
            <a:latin typeface="+mn-lt"/>
          </a:endParaRPr>
        </a:p>
      </dsp:txBody>
      <dsp:txXfrm>
        <a:off x="536282" y="2532599"/>
        <a:ext cx="1900568" cy="358692"/>
      </dsp:txXfrm>
    </dsp:sp>
    <dsp:sp modelId="{7D166BBB-55AF-452C-B9A0-94A1EE55FF4F}">
      <dsp:nvSpPr>
        <dsp:cNvPr id="0" name=""/>
        <dsp:cNvSpPr/>
      </dsp:nvSpPr>
      <dsp:spPr>
        <a:xfrm>
          <a:off x="536282" y="2875225"/>
          <a:ext cx="1900568" cy="444362"/>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22081" y="165017"/>
          <a:ext cx="1816002" cy="3101990"/>
        </a:xfrm>
        <a:prstGeom prst="rect">
          <a:avLst/>
        </a:prstGeom>
        <a:blipFill rotWithShape="1">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71402" y="2547431"/>
          <a:ext cx="1900568" cy="3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kern="1200" dirty="0">
              <a:solidFill>
                <a:schemeClr val="tx1"/>
              </a:solidFill>
            </a:rPr>
          </a:br>
          <a:endParaRPr lang="en-US" sz="1600" b="0" kern="1200" dirty="0">
            <a:solidFill>
              <a:schemeClr val="tx1"/>
            </a:solidFill>
            <a:latin typeface="+mn-lt"/>
          </a:endParaRPr>
        </a:p>
      </dsp:txBody>
      <dsp:txXfrm>
        <a:off x="2771402" y="2547431"/>
        <a:ext cx="1900568" cy="358692"/>
      </dsp:txXfrm>
    </dsp:sp>
    <dsp:sp modelId="{1223E777-77CB-4A9A-BF21-12B513842696}">
      <dsp:nvSpPr>
        <dsp:cNvPr id="0" name=""/>
        <dsp:cNvSpPr/>
      </dsp:nvSpPr>
      <dsp:spPr>
        <a:xfrm>
          <a:off x="2771402" y="2890057"/>
          <a:ext cx="1900568" cy="444362"/>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033637" y="195845"/>
          <a:ext cx="1724992" cy="3045776"/>
        </a:xfrm>
        <a:prstGeom prst="rect">
          <a:avLst/>
        </a:prstGeom>
        <a:blipFill rotWithShape="1">
          <a:blip xmlns:r="http://schemas.openxmlformats.org/officeDocument/2006/relationships" r:embed="rId3"/>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004570" y="2533377"/>
          <a:ext cx="1900568" cy="3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kern="1200" dirty="0">
              <a:solidFill>
                <a:schemeClr val="tx1"/>
              </a:solidFill>
            </a:rPr>
          </a:br>
          <a:endParaRPr lang="en-US" sz="1600" b="0" kern="1200" dirty="0">
            <a:solidFill>
              <a:schemeClr val="tx1"/>
            </a:solidFill>
            <a:latin typeface="+mn-lt"/>
          </a:endParaRPr>
        </a:p>
      </dsp:txBody>
      <dsp:txXfrm>
        <a:off x="5004570" y="2533377"/>
        <a:ext cx="1900568" cy="358692"/>
      </dsp:txXfrm>
    </dsp:sp>
    <dsp:sp modelId="{EE420F84-477D-4635-BEF8-66426E9A259D}">
      <dsp:nvSpPr>
        <dsp:cNvPr id="0" name=""/>
        <dsp:cNvSpPr/>
      </dsp:nvSpPr>
      <dsp:spPr>
        <a:xfrm>
          <a:off x="5272569" y="2230500"/>
          <a:ext cx="1900568" cy="444362"/>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277295" y="166084"/>
          <a:ext cx="1871794" cy="3073486"/>
        </a:xfrm>
        <a:prstGeom prst="rect">
          <a:avLst/>
        </a:prstGeom>
        <a:blipFill rotWithShape="1">
          <a:blip xmlns:r="http://schemas.openxmlformats.org/officeDocument/2006/relationships" r:embed="rId4"/>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237738" y="2540305"/>
          <a:ext cx="1900568" cy="3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kern="1200" dirty="0">
              <a:solidFill>
                <a:schemeClr val="tx1"/>
              </a:solidFill>
            </a:rPr>
          </a:br>
          <a:endParaRPr lang="en-US" sz="1600" b="0" kern="1200" dirty="0">
            <a:solidFill>
              <a:schemeClr val="tx1"/>
            </a:solidFill>
            <a:latin typeface="+mn-lt"/>
          </a:endParaRPr>
        </a:p>
      </dsp:txBody>
      <dsp:txXfrm>
        <a:off x="7237738" y="2540305"/>
        <a:ext cx="1900568" cy="358692"/>
      </dsp:txXfrm>
    </dsp:sp>
    <dsp:sp modelId="{5A7600AF-A34B-4D03-B3D6-B3C760AE8E06}">
      <dsp:nvSpPr>
        <dsp:cNvPr id="0" name=""/>
        <dsp:cNvSpPr/>
      </dsp:nvSpPr>
      <dsp:spPr>
        <a:xfrm>
          <a:off x="7272309" y="2850884"/>
          <a:ext cx="1900568" cy="44436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288923" y="1080301"/>
          <a:ext cx="394017" cy="1779571"/>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a:t>Blockchain</a:t>
          </a:r>
          <a:endParaRPr lang="en-US" sz="1800" kern="1200" dirty="0"/>
        </a:p>
      </dsp:txBody>
      <dsp:txXfrm rot="5400000">
        <a:off x="596146" y="1773078"/>
        <a:ext cx="1779571" cy="394017"/>
      </dsp:txXfrm>
    </dsp:sp>
    <dsp:sp modelId="{A27629C2-87D9-4163-9365-FC275ADC4CA0}">
      <dsp:nvSpPr>
        <dsp:cNvPr id="0" name=""/>
        <dsp:cNvSpPr/>
      </dsp:nvSpPr>
      <dsp:spPr>
        <a:xfrm>
          <a:off x="2956"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Perform Online research on Blockchain and learn about it.</a:t>
          </a:r>
          <a:endParaRPr lang="en-US" sz="1400" kern="1200" dirty="0"/>
        </a:p>
      </dsp:txBody>
      <dsp:txXfrm>
        <a:off x="2956" y="0"/>
        <a:ext cx="2965952" cy="1379061"/>
      </dsp:txXfrm>
    </dsp:sp>
    <dsp:sp modelId="{38893DF2-F8BF-45A3-9200-4CD8C329334E}">
      <dsp:nvSpPr>
        <dsp:cNvPr id="0" name=""/>
        <dsp:cNvSpPr/>
      </dsp:nvSpPr>
      <dsp:spPr>
        <a:xfrm>
          <a:off x="1485932" y="1457864"/>
          <a:ext cx="0" cy="315214"/>
        </a:xfrm>
        <a:prstGeom prst="lin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5A62AEC3-EC27-4AFA-B56B-79326645CDDC}">
      <dsp:nvSpPr>
        <dsp:cNvPr id="0" name=""/>
        <dsp:cNvSpPr/>
      </dsp:nvSpPr>
      <dsp:spPr>
        <a:xfrm>
          <a:off x="1449070" y="1451056"/>
          <a:ext cx="78803" cy="78803"/>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9C14E56E-28F6-4BF9-9EDF-2769E1A89A07}">
      <dsp:nvSpPr>
        <dsp:cNvPr id="0" name=""/>
        <dsp:cNvSpPr/>
      </dsp:nvSpPr>
      <dsp:spPr>
        <a:xfrm>
          <a:off x="2375717" y="1773078"/>
          <a:ext cx="1779571" cy="394017"/>
        </a:xfrm>
        <a:prstGeom prst="rect">
          <a:avLst/>
        </a:prstGeom>
        <a:gradFill rotWithShape="0">
          <a:gsLst>
            <a:gs pos="0">
              <a:schemeClr val="accent5">
                <a:hueOff val="-125174"/>
                <a:satOff val="-6512"/>
                <a:lumOff val="-4215"/>
                <a:alphaOff val="0"/>
                <a:lumMod val="110000"/>
                <a:satMod val="105000"/>
                <a:tint val="67000"/>
              </a:schemeClr>
            </a:gs>
            <a:gs pos="50000">
              <a:schemeClr val="accent5">
                <a:hueOff val="-125174"/>
                <a:satOff val="-6512"/>
                <a:lumOff val="-4215"/>
                <a:alphaOff val="0"/>
                <a:lumMod val="105000"/>
                <a:satMod val="103000"/>
                <a:tint val="73000"/>
              </a:schemeClr>
            </a:gs>
            <a:gs pos="100000">
              <a:schemeClr val="accent5">
                <a:hueOff val="-125174"/>
                <a:satOff val="-6512"/>
                <a:lumOff val="-4215"/>
                <a:alphaOff val="0"/>
                <a:lumMod val="105000"/>
                <a:satMod val="109000"/>
                <a:tint val="81000"/>
              </a:schemeClr>
            </a:gs>
          </a:gsLst>
          <a:lin ang="5400000" scaled="0"/>
        </a:gradFill>
        <a:ln w="6350" cap="flat" cmpd="sng" algn="ctr">
          <a:solidFill>
            <a:schemeClr val="accent5">
              <a:hueOff val="-125174"/>
              <a:satOff val="-6512"/>
              <a:lumOff val="-421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a:t>Reports</a:t>
          </a:r>
          <a:endParaRPr lang="en-US" sz="1800" kern="1200" dirty="0"/>
        </a:p>
      </dsp:txBody>
      <dsp:txXfrm>
        <a:off x="2375717" y="1773078"/>
        <a:ext cx="1779571" cy="394017"/>
      </dsp:txXfrm>
    </dsp:sp>
    <dsp:sp modelId="{381C85ED-02C3-43BB-AB7D-DF18967DB45A}">
      <dsp:nvSpPr>
        <dsp:cNvPr id="0" name=""/>
        <dsp:cNvSpPr/>
      </dsp:nvSpPr>
      <dsp:spPr>
        <a:xfrm>
          <a:off x="1864743" y="2561113"/>
          <a:ext cx="2801519"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t"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Continue research and write reports on the findings. Make a decision on what blockchain type would be better for the website, what tools can be used for development of the platform </a:t>
          </a:r>
          <a:endParaRPr lang="en-US" sz="1400" kern="1200" dirty="0"/>
        </a:p>
      </dsp:txBody>
      <dsp:txXfrm>
        <a:off x="1864743" y="2561113"/>
        <a:ext cx="2801519" cy="1379061"/>
      </dsp:txXfrm>
    </dsp:sp>
    <dsp:sp modelId="{F51F39F5-A989-488C-BFD6-69D558D451E8}">
      <dsp:nvSpPr>
        <dsp:cNvPr id="0" name=""/>
        <dsp:cNvSpPr/>
      </dsp:nvSpPr>
      <dsp:spPr>
        <a:xfrm>
          <a:off x="3265503" y="2167096"/>
          <a:ext cx="0" cy="315214"/>
        </a:xfrm>
        <a:prstGeom prst="lin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A5349257-4327-4545-9142-153EF70CC757}">
      <dsp:nvSpPr>
        <dsp:cNvPr id="0" name=""/>
        <dsp:cNvSpPr/>
      </dsp:nvSpPr>
      <dsp:spPr>
        <a:xfrm>
          <a:off x="3226522" y="2445454"/>
          <a:ext cx="78803" cy="78803"/>
        </a:xfrm>
        <a:prstGeom prst="ellipse">
          <a:avLst/>
        </a:prstGeom>
        <a:gradFill rotWithShape="0">
          <a:gsLst>
            <a:gs pos="0">
              <a:schemeClr val="accent5">
                <a:hueOff val="-125174"/>
                <a:satOff val="-6512"/>
                <a:lumOff val="-4215"/>
                <a:alphaOff val="0"/>
                <a:lumMod val="110000"/>
                <a:satMod val="105000"/>
                <a:tint val="67000"/>
              </a:schemeClr>
            </a:gs>
            <a:gs pos="50000">
              <a:schemeClr val="accent5">
                <a:hueOff val="-125174"/>
                <a:satOff val="-6512"/>
                <a:lumOff val="-4215"/>
                <a:alphaOff val="0"/>
                <a:lumMod val="105000"/>
                <a:satMod val="103000"/>
                <a:tint val="73000"/>
              </a:schemeClr>
            </a:gs>
            <a:gs pos="100000">
              <a:schemeClr val="accent5">
                <a:hueOff val="-125174"/>
                <a:satOff val="-6512"/>
                <a:lumOff val="-4215"/>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72DD609F-4804-4D65-8014-4ECA3F2307C5}">
      <dsp:nvSpPr>
        <dsp:cNvPr id="0" name=""/>
        <dsp:cNvSpPr/>
      </dsp:nvSpPr>
      <dsp:spPr>
        <a:xfrm>
          <a:off x="4155289" y="1773078"/>
          <a:ext cx="1779571" cy="394017"/>
        </a:xfrm>
        <a:prstGeom prst="rect">
          <a:avLst/>
        </a:prstGeom>
        <a:gradFill rotWithShape="0">
          <a:gsLst>
            <a:gs pos="0">
              <a:schemeClr val="accent5">
                <a:hueOff val="-250347"/>
                <a:satOff val="-13023"/>
                <a:lumOff val="-8431"/>
                <a:alphaOff val="0"/>
                <a:lumMod val="110000"/>
                <a:satMod val="105000"/>
                <a:tint val="67000"/>
              </a:schemeClr>
            </a:gs>
            <a:gs pos="50000">
              <a:schemeClr val="accent5">
                <a:hueOff val="-250347"/>
                <a:satOff val="-13023"/>
                <a:lumOff val="-8431"/>
                <a:alphaOff val="0"/>
                <a:lumMod val="105000"/>
                <a:satMod val="103000"/>
                <a:tint val="73000"/>
              </a:schemeClr>
            </a:gs>
            <a:gs pos="100000">
              <a:schemeClr val="accent5">
                <a:hueOff val="-250347"/>
                <a:satOff val="-13023"/>
                <a:lumOff val="-8431"/>
                <a:alphaOff val="0"/>
                <a:lumMod val="105000"/>
                <a:satMod val="109000"/>
                <a:tint val="81000"/>
              </a:schemeClr>
            </a:gs>
          </a:gsLst>
          <a:lin ang="5400000" scaled="0"/>
        </a:gradFill>
        <a:ln w="6350" cap="flat" cmpd="sng" algn="ctr">
          <a:solidFill>
            <a:schemeClr val="accent5">
              <a:hueOff val="-250347"/>
              <a:satOff val="-13023"/>
              <a:lumOff val="-843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a:t>Feedback</a:t>
          </a:r>
          <a:endParaRPr lang="en-US" sz="1800" kern="1200" dirty="0"/>
        </a:p>
      </dsp:txBody>
      <dsp:txXfrm>
        <a:off x="4155289" y="1773078"/>
        <a:ext cx="1779571" cy="394017"/>
      </dsp:txXfrm>
    </dsp:sp>
    <dsp:sp modelId="{AB0282E3-1216-4CDB-AC5F-106C1EEEB95A}">
      <dsp:nvSpPr>
        <dsp:cNvPr id="0" name=""/>
        <dsp:cNvSpPr/>
      </dsp:nvSpPr>
      <dsp:spPr>
        <a:xfrm>
          <a:off x="3562098"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Review the </a:t>
          </a:r>
          <a:r>
            <a:rPr lang="en-US" sz="1400" b="0" i="0" kern="1200" dirty="0" err="1"/>
            <a:t>InnovEdu</a:t>
          </a:r>
          <a:r>
            <a:rPr lang="en-US" sz="1400" b="0" i="0" kern="1200" dirty="0"/>
            <a:t> </a:t>
          </a:r>
          <a:r>
            <a:rPr lang="en-US" sz="1400" b="0" i="0" kern="1200" dirty="0" err="1"/>
            <a:t>Edtec</a:t>
          </a:r>
          <a:r>
            <a:rPr lang="en-US" sz="1400" b="0" i="0" kern="1200" dirty="0"/>
            <a:t> platform and provide feedback for the best UX to improve the platform. Identify  few important answers to the questions for the blockchain platform. </a:t>
          </a:r>
          <a:endParaRPr lang="en-US" sz="1400" kern="1200" dirty="0"/>
        </a:p>
      </dsp:txBody>
      <dsp:txXfrm>
        <a:off x="3562098" y="0"/>
        <a:ext cx="2965952" cy="1379061"/>
      </dsp:txXfrm>
    </dsp:sp>
    <dsp:sp modelId="{0D377583-EAA6-47CC-B504-762FB6EBAB9C}">
      <dsp:nvSpPr>
        <dsp:cNvPr id="0" name=""/>
        <dsp:cNvSpPr/>
      </dsp:nvSpPr>
      <dsp:spPr>
        <a:xfrm>
          <a:off x="5045075" y="1457864"/>
          <a:ext cx="0" cy="315214"/>
        </a:xfrm>
        <a:prstGeom prst="lin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72321D10-9092-4E81-9AD7-ACA033236CC0}">
      <dsp:nvSpPr>
        <dsp:cNvPr id="0" name=""/>
        <dsp:cNvSpPr/>
      </dsp:nvSpPr>
      <dsp:spPr>
        <a:xfrm>
          <a:off x="5007793" y="1451056"/>
          <a:ext cx="78803" cy="78803"/>
        </a:xfrm>
        <a:prstGeom prst="ellipse">
          <a:avLst/>
        </a:prstGeom>
        <a:gradFill rotWithShape="0">
          <a:gsLst>
            <a:gs pos="0">
              <a:schemeClr val="accent5">
                <a:hueOff val="-250347"/>
                <a:satOff val="-13023"/>
                <a:lumOff val="-8431"/>
                <a:alphaOff val="0"/>
                <a:lumMod val="110000"/>
                <a:satMod val="105000"/>
                <a:tint val="67000"/>
              </a:schemeClr>
            </a:gs>
            <a:gs pos="50000">
              <a:schemeClr val="accent5">
                <a:hueOff val="-250347"/>
                <a:satOff val="-13023"/>
                <a:lumOff val="-8431"/>
                <a:alphaOff val="0"/>
                <a:lumMod val="105000"/>
                <a:satMod val="103000"/>
                <a:tint val="73000"/>
              </a:schemeClr>
            </a:gs>
            <a:gs pos="100000">
              <a:schemeClr val="accent5">
                <a:hueOff val="-250347"/>
                <a:satOff val="-13023"/>
                <a:lumOff val="-8431"/>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95553EDF-C46A-491F-99E2-89CCFA971EC7}">
      <dsp:nvSpPr>
        <dsp:cNvPr id="0" name=""/>
        <dsp:cNvSpPr/>
      </dsp:nvSpPr>
      <dsp:spPr>
        <a:xfrm>
          <a:off x="5934860" y="1773078"/>
          <a:ext cx="1779571" cy="394017"/>
        </a:xfrm>
        <a:prstGeom prst="rect">
          <a:avLst/>
        </a:prstGeom>
        <a:gradFill rotWithShape="0">
          <a:gsLst>
            <a:gs pos="0">
              <a:schemeClr val="accent5">
                <a:hueOff val="-375521"/>
                <a:satOff val="-19535"/>
                <a:lumOff val="-12646"/>
                <a:alphaOff val="0"/>
                <a:lumMod val="110000"/>
                <a:satMod val="105000"/>
                <a:tint val="67000"/>
              </a:schemeClr>
            </a:gs>
            <a:gs pos="50000">
              <a:schemeClr val="accent5">
                <a:hueOff val="-375521"/>
                <a:satOff val="-19535"/>
                <a:lumOff val="-12646"/>
                <a:alphaOff val="0"/>
                <a:lumMod val="105000"/>
                <a:satMod val="103000"/>
                <a:tint val="73000"/>
              </a:schemeClr>
            </a:gs>
            <a:gs pos="100000">
              <a:schemeClr val="accent5">
                <a:hueOff val="-375521"/>
                <a:satOff val="-19535"/>
                <a:lumOff val="-12646"/>
                <a:alphaOff val="0"/>
                <a:lumMod val="105000"/>
                <a:satMod val="109000"/>
                <a:tint val="81000"/>
              </a:schemeClr>
            </a:gs>
          </a:gsLst>
          <a:lin ang="5400000" scaled="0"/>
        </a:gradFill>
        <a:ln w="6350" cap="flat" cmpd="sng" algn="ctr">
          <a:solidFill>
            <a:schemeClr val="accent5">
              <a:hueOff val="-375521"/>
              <a:satOff val="-19535"/>
              <a:lumOff val="-1264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a:t>Project mapping</a:t>
          </a:r>
          <a:endParaRPr lang="en-US" sz="1800" kern="1200" dirty="0"/>
        </a:p>
      </dsp:txBody>
      <dsp:txXfrm>
        <a:off x="5934860" y="1773078"/>
        <a:ext cx="1779571" cy="394017"/>
      </dsp:txXfrm>
    </dsp:sp>
    <dsp:sp modelId="{5A57A077-9B08-4866-8C21-35D61D6745A2}">
      <dsp:nvSpPr>
        <dsp:cNvPr id="0" name=""/>
        <dsp:cNvSpPr/>
      </dsp:nvSpPr>
      <dsp:spPr>
        <a:xfrm>
          <a:off x="5341670" y="2561113"/>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t"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Map the key events of the process of the certification system. Decide the architecture appropriate for the development and design a plan to bring the demo to MVP state. </a:t>
          </a:r>
          <a:endParaRPr lang="en-US" sz="1400" kern="1200" dirty="0"/>
        </a:p>
      </dsp:txBody>
      <dsp:txXfrm>
        <a:off x="5341670" y="2561113"/>
        <a:ext cx="2965952" cy="1379061"/>
      </dsp:txXfrm>
    </dsp:sp>
    <dsp:sp modelId="{3F96C175-FC65-44B4-B1A3-BD3686077937}">
      <dsp:nvSpPr>
        <dsp:cNvPr id="0" name=""/>
        <dsp:cNvSpPr/>
      </dsp:nvSpPr>
      <dsp:spPr>
        <a:xfrm>
          <a:off x="6824646" y="2167096"/>
          <a:ext cx="0" cy="315214"/>
        </a:xfrm>
        <a:prstGeom prst="lin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E150CCC3-D56D-4BD2-8570-DF61526015EB}">
      <dsp:nvSpPr>
        <dsp:cNvPr id="0" name=""/>
        <dsp:cNvSpPr/>
      </dsp:nvSpPr>
      <dsp:spPr>
        <a:xfrm>
          <a:off x="6785244" y="2410315"/>
          <a:ext cx="78803" cy="78803"/>
        </a:xfrm>
        <a:prstGeom prst="ellipse">
          <a:avLst/>
        </a:prstGeom>
        <a:gradFill rotWithShape="0">
          <a:gsLst>
            <a:gs pos="0">
              <a:schemeClr val="accent5">
                <a:hueOff val="-375521"/>
                <a:satOff val="-19535"/>
                <a:lumOff val="-12646"/>
                <a:alphaOff val="0"/>
                <a:lumMod val="110000"/>
                <a:satMod val="105000"/>
                <a:tint val="67000"/>
              </a:schemeClr>
            </a:gs>
            <a:gs pos="50000">
              <a:schemeClr val="accent5">
                <a:hueOff val="-375521"/>
                <a:satOff val="-19535"/>
                <a:lumOff val="-12646"/>
                <a:alphaOff val="0"/>
                <a:lumMod val="105000"/>
                <a:satMod val="103000"/>
                <a:tint val="73000"/>
              </a:schemeClr>
            </a:gs>
            <a:gs pos="100000">
              <a:schemeClr val="accent5">
                <a:hueOff val="-375521"/>
                <a:satOff val="-19535"/>
                <a:lumOff val="-12646"/>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48C9FB51-D66D-4F14-8DE5-0A719732E7B6}">
      <dsp:nvSpPr>
        <dsp:cNvPr id="0" name=""/>
        <dsp:cNvSpPr/>
      </dsp:nvSpPr>
      <dsp:spPr>
        <a:xfrm rot="5400000">
          <a:off x="8407209" y="1080301"/>
          <a:ext cx="394017" cy="1779571"/>
        </a:xfrm>
        <a:prstGeom prst="rect">
          <a:avLst/>
        </a:prstGeom>
        <a:gradFill rotWithShape="0">
          <a:gsLst>
            <a:gs pos="0">
              <a:schemeClr val="accent5">
                <a:hueOff val="-500695"/>
                <a:satOff val="-26046"/>
                <a:lumOff val="-16862"/>
                <a:alphaOff val="0"/>
                <a:lumMod val="110000"/>
                <a:satMod val="105000"/>
                <a:tint val="67000"/>
              </a:schemeClr>
            </a:gs>
            <a:gs pos="50000">
              <a:schemeClr val="accent5">
                <a:hueOff val="-500695"/>
                <a:satOff val="-26046"/>
                <a:lumOff val="-16862"/>
                <a:alphaOff val="0"/>
                <a:lumMod val="105000"/>
                <a:satMod val="103000"/>
                <a:tint val="73000"/>
              </a:schemeClr>
            </a:gs>
            <a:gs pos="100000">
              <a:schemeClr val="accent5">
                <a:hueOff val="-500695"/>
                <a:satOff val="-26046"/>
                <a:lumOff val="-16862"/>
                <a:alphaOff val="0"/>
                <a:lumMod val="105000"/>
                <a:satMod val="109000"/>
                <a:tint val="81000"/>
              </a:schemeClr>
            </a:gs>
          </a:gsLst>
          <a:lin ang="5400000" scaled="0"/>
        </a:gradFill>
        <a:ln w="6350" cap="flat" cmpd="sng" algn="ctr">
          <a:solidFill>
            <a:schemeClr val="accent5">
              <a:hueOff val="-500695"/>
              <a:satOff val="-26046"/>
              <a:lumOff val="-1686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t>Developing</a:t>
          </a:r>
        </a:p>
      </dsp:txBody>
      <dsp:txXfrm rot="-5400000">
        <a:off x="7714432" y="1773078"/>
        <a:ext cx="1779571" cy="394017"/>
      </dsp:txXfrm>
    </dsp:sp>
    <dsp:sp modelId="{CB726486-3B5A-47F8-90E4-EC34C8ADB385}">
      <dsp:nvSpPr>
        <dsp:cNvPr id="0" name=""/>
        <dsp:cNvSpPr/>
      </dsp:nvSpPr>
      <dsp:spPr>
        <a:xfrm>
          <a:off x="7121241"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Start developing! Create UI of the interface and then Create a smart contract and implement it. </a:t>
          </a:r>
          <a:endParaRPr lang="en-US" sz="1400" kern="1200" dirty="0"/>
        </a:p>
      </dsp:txBody>
      <dsp:txXfrm>
        <a:off x="7121241" y="0"/>
        <a:ext cx="2965952" cy="1379061"/>
      </dsp:txXfrm>
    </dsp:sp>
    <dsp:sp modelId="{5012A99F-560A-4636-953C-5F263876E566}">
      <dsp:nvSpPr>
        <dsp:cNvPr id="0" name=""/>
        <dsp:cNvSpPr/>
      </dsp:nvSpPr>
      <dsp:spPr>
        <a:xfrm>
          <a:off x="8604217" y="1457864"/>
          <a:ext cx="0" cy="315214"/>
        </a:xfrm>
        <a:prstGeom prst="lin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456F09DE-8CFF-414A-A967-17AF417A13B8}">
      <dsp:nvSpPr>
        <dsp:cNvPr id="0" name=""/>
        <dsp:cNvSpPr/>
      </dsp:nvSpPr>
      <dsp:spPr>
        <a:xfrm>
          <a:off x="8565236" y="1451057"/>
          <a:ext cx="78803" cy="78803"/>
        </a:xfrm>
        <a:prstGeom prst="ellipse">
          <a:avLst/>
        </a:prstGeom>
        <a:gradFill rotWithShape="0">
          <a:gsLst>
            <a:gs pos="0">
              <a:schemeClr val="accent5">
                <a:hueOff val="-500695"/>
                <a:satOff val="-26046"/>
                <a:lumOff val="-16862"/>
                <a:alphaOff val="0"/>
                <a:lumMod val="110000"/>
                <a:satMod val="105000"/>
                <a:tint val="67000"/>
              </a:schemeClr>
            </a:gs>
            <a:gs pos="50000">
              <a:schemeClr val="accent5">
                <a:hueOff val="-500695"/>
                <a:satOff val="-26046"/>
                <a:lumOff val="-16862"/>
                <a:alphaOff val="0"/>
                <a:lumMod val="105000"/>
                <a:satMod val="103000"/>
                <a:tint val="73000"/>
              </a:schemeClr>
            </a:gs>
            <a:gs pos="100000">
              <a:schemeClr val="accent5">
                <a:hueOff val="-500695"/>
                <a:satOff val="-26046"/>
                <a:lumOff val="-16862"/>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1F6B3-2C8C-43FA-98DA-72088D368D48}">
      <dsp:nvSpPr>
        <dsp:cNvPr id="0" name=""/>
        <dsp:cNvSpPr/>
      </dsp:nvSpPr>
      <dsp:spPr>
        <a:xfrm>
          <a:off x="489432" y="0"/>
          <a:ext cx="3078321" cy="307832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15DCC-CFD1-4DF4-A21E-725030ACAF8A}">
      <dsp:nvSpPr>
        <dsp:cNvPr id="0" name=""/>
        <dsp:cNvSpPr/>
      </dsp:nvSpPr>
      <dsp:spPr>
        <a:xfrm>
          <a:off x="781873" y="292440"/>
          <a:ext cx="1200545" cy="1200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Use Cases with projected benefits</a:t>
          </a:r>
        </a:p>
      </dsp:txBody>
      <dsp:txXfrm>
        <a:off x="840479" y="351046"/>
        <a:ext cx="1083333" cy="1083333"/>
      </dsp:txXfrm>
    </dsp:sp>
    <dsp:sp modelId="{636942EF-37DB-42DD-9E37-18B8540AC8CD}">
      <dsp:nvSpPr>
        <dsp:cNvPr id="0" name=""/>
        <dsp:cNvSpPr/>
      </dsp:nvSpPr>
      <dsp:spPr>
        <a:xfrm>
          <a:off x="2074768" y="292440"/>
          <a:ext cx="1200545" cy="1200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Identified Participants </a:t>
          </a:r>
        </a:p>
      </dsp:txBody>
      <dsp:txXfrm>
        <a:off x="2133374" y="351046"/>
        <a:ext cx="1083333" cy="1083333"/>
      </dsp:txXfrm>
    </dsp:sp>
    <dsp:sp modelId="{53F4F646-D944-4883-8B86-A469E8AA8932}">
      <dsp:nvSpPr>
        <dsp:cNvPr id="0" name=""/>
        <dsp:cNvSpPr/>
      </dsp:nvSpPr>
      <dsp:spPr>
        <a:xfrm>
          <a:off x="781873" y="1585335"/>
          <a:ext cx="1200545" cy="1200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Critical data to be exchanged</a:t>
          </a:r>
        </a:p>
      </dsp:txBody>
      <dsp:txXfrm>
        <a:off x="840479" y="1643941"/>
        <a:ext cx="1083333" cy="1083333"/>
      </dsp:txXfrm>
    </dsp:sp>
    <dsp:sp modelId="{876FAAC6-AD4B-44B1-B660-BEB20C6BA1E7}">
      <dsp:nvSpPr>
        <dsp:cNvPr id="0" name=""/>
        <dsp:cNvSpPr/>
      </dsp:nvSpPr>
      <dsp:spPr>
        <a:xfrm>
          <a:off x="2074768" y="1585335"/>
          <a:ext cx="1200545" cy="1200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Any rules to be applied to the system</a:t>
          </a:r>
        </a:p>
      </dsp:txBody>
      <dsp:txXfrm>
        <a:off x="2133374" y="1643941"/>
        <a:ext cx="1083333" cy="10833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C3151-E7AF-4CEF-A090-93ABF400BF56}">
      <dsp:nvSpPr>
        <dsp:cNvPr id="0" name=""/>
        <dsp:cNvSpPr/>
      </dsp:nvSpPr>
      <dsp:spPr>
        <a:xfrm>
          <a:off x="0" y="262819"/>
          <a:ext cx="7028133" cy="5953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5461" tIns="291592" rIns="545461" bIns="99568" numCol="1" spcCol="1270" anchor="t" anchorCtr="0">
          <a:noAutofit/>
        </a:bodyPr>
        <a:lstStyle/>
        <a:p>
          <a:pPr marL="114300" lvl="1" indent="-114300" algn="l" defTabSz="622300">
            <a:lnSpc>
              <a:spcPct val="90000"/>
            </a:lnSpc>
            <a:spcBef>
              <a:spcPct val="0"/>
            </a:spcBef>
            <a:spcAft>
              <a:spcPct val="15000"/>
            </a:spcAft>
            <a:buChar char="•"/>
          </a:pPr>
          <a:r>
            <a:rPr lang="en-CA" sz="1400" kern="1200" dirty="0"/>
            <a:t>Automated metamask wallet created and applied</a:t>
          </a:r>
        </a:p>
      </dsp:txBody>
      <dsp:txXfrm>
        <a:off x="0" y="262819"/>
        <a:ext cx="7028133" cy="595350"/>
      </dsp:txXfrm>
    </dsp:sp>
    <dsp:sp modelId="{7EC0FEBE-79F0-4B80-A4D9-2ECA181F7F50}">
      <dsp:nvSpPr>
        <dsp:cNvPr id="0" name=""/>
        <dsp:cNvSpPr/>
      </dsp:nvSpPr>
      <dsp:spPr>
        <a:xfrm>
          <a:off x="351406" y="56179"/>
          <a:ext cx="4919693"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953" tIns="0" rIns="185953" bIns="0" numCol="1" spcCol="1270" anchor="ctr" anchorCtr="0">
          <a:noAutofit/>
        </a:bodyPr>
        <a:lstStyle/>
        <a:p>
          <a:pPr marL="0" lvl="0" indent="0" algn="l" defTabSz="622300">
            <a:lnSpc>
              <a:spcPct val="90000"/>
            </a:lnSpc>
            <a:spcBef>
              <a:spcPct val="0"/>
            </a:spcBef>
            <a:spcAft>
              <a:spcPct val="35000"/>
            </a:spcAft>
            <a:buNone/>
          </a:pPr>
          <a:r>
            <a:rPr lang="en-CA" sz="1400" kern="1200" dirty="0"/>
            <a:t>No metamask</a:t>
          </a:r>
        </a:p>
      </dsp:txBody>
      <dsp:txXfrm>
        <a:off x="371581" y="76354"/>
        <a:ext cx="4879343" cy="372930"/>
      </dsp:txXfrm>
    </dsp:sp>
    <dsp:sp modelId="{4ADD4429-C836-44FB-B4F4-32CC68BB0236}">
      <dsp:nvSpPr>
        <dsp:cNvPr id="0" name=""/>
        <dsp:cNvSpPr/>
      </dsp:nvSpPr>
      <dsp:spPr>
        <a:xfrm>
          <a:off x="0" y="1140409"/>
          <a:ext cx="7028133" cy="5953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5461" tIns="291592" rIns="545461" bIns="99568" numCol="1" spcCol="1270" anchor="t" anchorCtr="0">
          <a:noAutofit/>
        </a:bodyPr>
        <a:lstStyle/>
        <a:p>
          <a:pPr marL="114300" lvl="1" indent="-114300" algn="l" defTabSz="622300">
            <a:lnSpc>
              <a:spcPct val="90000"/>
            </a:lnSpc>
            <a:spcBef>
              <a:spcPct val="0"/>
            </a:spcBef>
            <a:spcAft>
              <a:spcPct val="15000"/>
            </a:spcAft>
            <a:buChar char="•"/>
          </a:pPr>
          <a:r>
            <a:rPr lang="en-CA" sz="1400" kern="1200" dirty="0"/>
            <a:t>No automated step required</a:t>
          </a:r>
        </a:p>
      </dsp:txBody>
      <dsp:txXfrm>
        <a:off x="0" y="1140409"/>
        <a:ext cx="7028133" cy="595350"/>
      </dsp:txXfrm>
    </dsp:sp>
    <dsp:sp modelId="{E2D18D0B-CE29-4D92-B7CD-F063BC947A32}">
      <dsp:nvSpPr>
        <dsp:cNvPr id="0" name=""/>
        <dsp:cNvSpPr/>
      </dsp:nvSpPr>
      <dsp:spPr>
        <a:xfrm>
          <a:off x="351406" y="933770"/>
          <a:ext cx="4919693"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953" tIns="0" rIns="185953" bIns="0" numCol="1" spcCol="1270" anchor="ctr" anchorCtr="0">
          <a:noAutofit/>
        </a:bodyPr>
        <a:lstStyle/>
        <a:p>
          <a:pPr marL="0" lvl="0" indent="0" algn="l" defTabSz="622300">
            <a:lnSpc>
              <a:spcPct val="90000"/>
            </a:lnSpc>
            <a:spcBef>
              <a:spcPct val="0"/>
            </a:spcBef>
            <a:spcAft>
              <a:spcPct val="35000"/>
            </a:spcAft>
            <a:buNone/>
          </a:pPr>
          <a:r>
            <a:rPr lang="en-CA" sz="1400" kern="1200" dirty="0"/>
            <a:t>owns a metamask</a:t>
          </a:r>
        </a:p>
      </dsp:txBody>
      <dsp:txXfrm>
        <a:off x="371581" y="953945"/>
        <a:ext cx="4879343" cy="372930"/>
      </dsp:txXfrm>
    </dsp:sp>
    <dsp:sp modelId="{F0D2F094-2778-4C8A-AE77-A8E3F780233B}">
      <dsp:nvSpPr>
        <dsp:cNvPr id="0" name=""/>
        <dsp:cNvSpPr/>
      </dsp:nvSpPr>
      <dsp:spPr>
        <a:xfrm>
          <a:off x="0" y="2017999"/>
          <a:ext cx="7028133" cy="5953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45461" tIns="291592" rIns="545461" bIns="99568" numCol="1" spcCol="1270" anchor="t" anchorCtr="0">
          <a:noAutofit/>
        </a:bodyPr>
        <a:lstStyle/>
        <a:p>
          <a:pPr marL="114300" lvl="1" indent="-114300" algn="l" defTabSz="622300">
            <a:lnSpc>
              <a:spcPct val="90000"/>
            </a:lnSpc>
            <a:spcBef>
              <a:spcPct val="0"/>
            </a:spcBef>
            <a:spcAft>
              <a:spcPct val="15000"/>
            </a:spcAft>
            <a:buChar char="•"/>
          </a:pPr>
          <a:r>
            <a:rPr lang="en-CA" sz="1400" kern="1200" dirty="0"/>
            <a:t>User is allowed to enter the system </a:t>
          </a:r>
        </a:p>
      </dsp:txBody>
      <dsp:txXfrm>
        <a:off x="0" y="2017999"/>
        <a:ext cx="7028133" cy="595350"/>
      </dsp:txXfrm>
    </dsp:sp>
    <dsp:sp modelId="{361DD9A7-15E5-477D-BE03-ABCCDCFB3D3F}">
      <dsp:nvSpPr>
        <dsp:cNvPr id="0" name=""/>
        <dsp:cNvSpPr/>
      </dsp:nvSpPr>
      <dsp:spPr>
        <a:xfrm>
          <a:off x="351406" y="1811360"/>
          <a:ext cx="4919693"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953" tIns="0" rIns="185953" bIns="0" numCol="1" spcCol="1270" anchor="ctr" anchorCtr="0">
          <a:noAutofit/>
        </a:bodyPr>
        <a:lstStyle/>
        <a:p>
          <a:pPr marL="0" lvl="0" indent="0" algn="l" defTabSz="622300">
            <a:lnSpc>
              <a:spcPct val="90000"/>
            </a:lnSpc>
            <a:spcBef>
              <a:spcPct val="0"/>
            </a:spcBef>
            <a:spcAft>
              <a:spcPct val="35000"/>
            </a:spcAft>
            <a:buNone/>
          </a:pPr>
          <a:r>
            <a:rPr lang="en-CA" sz="1400" kern="1200" dirty="0"/>
            <a:t>On the network</a:t>
          </a:r>
        </a:p>
      </dsp:txBody>
      <dsp:txXfrm>
        <a:off x="371581" y="1831535"/>
        <a:ext cx="4879343" cy="37293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51CB3-929A-46AA-91E0-510E89CC6168}" type="datetimeFigureOut">
              <a:rPr lang="en-US" smtClean="0"/>
              <a:t>4/25/2021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E2FE4-6336-4905-8984-1BD411899960}" type="slidenum">
              <a:rPr lang="en-US" smtClean="0"/>
              <a:t>‹#›</a:t>
            </a:fld>
            <a:endParaRPr lang="en-US" dirty="0"/>
          </a:p>
        </p:txBody>
      </p:sp>
    </p:spTree>
    <p:extLst>
      <p:ext uri="{BB962C8B-B14F-4D97-AF65-F5344CB8AC3E}">
        <p14:creationId xmlns:p14="http://schemas.microsoft.com/office/powerpoint/2010/main" val="158931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2</a:t>
            </a:fld>
            <a:endParaRPr lang="en-US" dirty="0"/>
          </a:p>
        </p:txBody>
      </p:sp>
    </p:spTree>
    <p:extLst>
      <p:ext uri="{BB962C8B-B14F-4D97-AF65-F5344CB8AC3E}">
        <p14:creationId xmlns:p14="http://schemas.microsoft.com/office/powerpoint/2010/main" val="259841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12</a:t>
            </a:fld>
            <a:endParaRPr lang="en-US" dirty="0"/>
          </a:p>
        </p:txBody>
      </p:sp>
    </p:spTree>
    <p:extLst>
      <p:ext uri="{BB962C8B-B14F-4D97-AF65-F5344CB8AC3E}">
        <p14:creationId xmlns:p14="http://schemas.microsoft.com/office/powerpoint/2010/main" val="302157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13</a:t>
            </a:fld>
            <a:endParaRPr lang="en-US" dirty="0"/>
          </a:p>
        </p:txBody>
      </p:sp>
    </p:spTree>
    <p:extLst>
      <p:ext uri="{BB962C8B-B14F-4D97-AF65-F5344CB8AC3E}">
        <p14:creationId xmlns:p14="http://schemas.microsoft.com/office/powerpoint/2010/main" val="164297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14</a:t>
            </a:fld>
            <a:endParaRPr lang="en-US" dirty="0"/>
          </a:p>
        </p:txBody>
      </p:sp>
    </p:spTree>
    <p:extLst>
      <p:ext uri="{BB962C8B-B14F-4D97-AF65-F5344CB8AC3E}">
        <p14:creationId xmlns:p14="http://schemas.microsoft.com/office/powerpoint/2010/main" val="299204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15</a:t>
            </a:fld>
            <a:endParaRPr lang="en-US" dirty="0"/>
          </a:p>
        </p:txBody>
      </p:sp>
    </p:spTree>
    <p:extLst>
      <p:ext uri="{BB962C8B-B14F-4D97-AF65-F5344CB8AC3E}">
        <p14:creationId xmlns:p14="http://schemas.microsoft.com/office/powerpoint/2010/main" val="428280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16</a:t>
            </a:fld>
            <a:endParaRPr lang="en-US" dirty="0"/>
          </a:p>
        </p:txBody>
      </p:sp>
    </p:spTree>
    <p:extLst>
      <p:ext uri="{BB962C8B-B14F-4D97-AF65-F5344CB8AC3E}">
        <p14:creationId xmlns:p14="http://schemas.microsoft.com/office/powerpoint/2010/main" val="387663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17</a:t>
            </a:fld>
            <a:endParaRPr lang="en-US" dirty="0"/>
          </a:p>
        </p:txBody>
      </p:sp>
    </p:spTree>
    <p:extLst>
      <p:ext uri="{BB962C8B-B14F-4D97-AF65-F5344CB8AC3E}">
        <p14:creationId xmlns:p14="http://schemas.microsoft.com/office/powerpoint/2010/main" val="1847526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18</a:t>
            </a:fld>
            <a:endParaRPr lang="en-US" dirty="0"/>
          </a:p>
        </p:txBody>
      </p:sp>
    </p:spTree>
    <p:extLst>
      <p:ext uri="{BB962C8B-B14F-4D97-AF65-F5344CB8AC3E}">
        <p14:creationId xmlns:p14="http://schemas.microsoft.com/office/powerpoint/2010/main" val="105823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19</a:t>
            </a:fld>
            <a:endParaRPr lang="en-US" dirty="0"/>
          </a:p>
        </p:txBody>
      </p:sp>
    </p:spTree>
    <p:extLst>
      <p:ext uri="{BB962C8B-B14F-4D97-AF65-F5344CB8AC3E}">
        <p14:creationId xmlns:p14="http://schemas.microsoft.com/office/powerpoint/2010/main" val="358026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4659E-A7B0-4A2F-BECA-8203412B3401}" type="slidenum">
              <a:rPr lang="en-US" smtClean="0"/>
              <a:t>20</a:t>
            </a:fld>
            <a:endParaRPr lang="en-US" dirty="0"/>
          </a:p>
        </p:txBody>
      </p:sp>
    </p:spTree>
    <p:extLst>
      <p:ext uri="{BB962C8B-B14F-4D97-AF65-F5344CB8AC3E}">
        <p14:creationId xmlns:p14="http://schemas.microsoft.com/office/powerpoint/2010/main" val="2918394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21</a:t>
            </a:fld>
            <a:endParaRPr lang="en-US" dirty="0"/>
          </a:p>
        </p:txBody>
      </p:sp>
    </p:spTree>
    <p:extLst>
      <p:ext uri="{BB962C8B-B14F-4D97-AF65-F5344CB8AC3E}">
        <p14:creationId xmlns:p14="http://schemas.microsoft.com/office/powerpoint/2010/main" val="344704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AF6B84-22F7-4900-A10E-54CE716102EC}" type="slidenum">
              <a:rPr lang="en-US" smtClean="0"/>
              <a:t>3</a:t>
            </a:fld>
            <a:endParaRPr lang="en-US" dirty="0"/>
          </a:p>
        </p:txBody>
      </p:sp>
    </p:spTree>
    <p:extLst>
      <p:ext uri="{BB962C8B-B14F-4D97-AF65-F5344CB8AC3E}">
        <p14:creationId xmlns:p14="http://schemas.microsoft.com/office/powerpoint/2010/main" val="355092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4</a:t>
            </a:fld>
            <a:endParaRPr lang="en-US" dirty="0"/>
          </a:p>
        </p:txBody>
      </p:sp>
    </p:spTree>
    <p:extLst>
      <p:ext uri="{BB962C8B-B14F-4D97-AF65-F5344CB8AC3E}">
        <p14:creationId xmlns:p14="http://schemas.microsoft.com/office/powerpoint/2010/main" val="174610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5</a:t>
            </a:fld>
            <a:endParaRPr lang="en-US" dirty="0"/>
          </a:p>
        </p:txBody>
      </p:sp>
    </p:spTree>
    <p:extLst>
      <p:ext uri="{BB962C8B-B14F-4D97-AF65-F5344CB8AC3E}">
        <p14:creationId xmlns:p14="http://schemas.microsoft.com/office/powerpoint/2010/main" val="76534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7</a:t>
            </a:fld>
            <a:endParaRPr lang="en-US" dirty="0"/>
          </a:p>
        </p:txBody>
      </p:sp>
    </p:spTree>
    <p:extLst>
      <p:ext uri="{BB962C8B-B14F-4D97-AF65-F5344CB8AC3E}">
        <p14:creationId xmlns:p14="http://schemas.microsoft.com/office/powerpoint/2010/main" val="410337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8</a:t>
            </a:fld>
            <a:endParaRPr lang="en-US" dirty="0"/>
          </a:p>
        </p:txBody>
      </p:sp>
    </p:spTree>
    <p:extLst>
      <p:ext uri="{BB962C8B-B14F-4D97-AF65-F5344CB8AC3E}">
        <p14:creationId xmlns:p14="http://schemas.microsoft.com/office/powerpoint/2010/main" val="237225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9</a:t>
            </a:fld>
            <a:endParaRPr lang="en-US" dirty="0"/>
          </a:p>
        </p:txBody>
      </p:sp>
    </p:spTree>
    <p:extLst>
      <p:ext uri="{BB962C8B-B14F-4D97-AF65-F5344CB8AC3E}">
        <p14:creationId xmlns:p14="http://schemas.microsoft.com/office/powerpoint/2010/main" val="91317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10</a:t>
            </a:fld>
            <a:endParaRPr lang="en-US" dirty="0"/>
          </a:p>
        </p:txBody>
      </p:sp>
    </p:spTree>
    <p:extLst>
      <p:ext uri="{BB962C8B-B14F-4D97-AF65-F5344CB8AC3E}">
        <p14:creationId xmlns:p14="http://schemas.microsoft.com/office/powerpoint/2010/main" val="174086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E4E2FE4-6336-4905-8984-1BD411899960}" type="slidenum">
              <a:rPr lang="en-US" smtClean="0"/>
              <a:t>11</a:t>
            </a:fld>
            <a:endParaRPr lang="en-US" dirty="0"/>
          </a:p>
        </p:txBody>
      </p:sp>
    </p:spTree>
    <p:extLst>
      <p:ext uri="{BB962C8B-B14F-4D97-AF65-F5344CB8AC3E}">
        <p14:creationId xmlns:p14="http://schemas.microsoft.com/office/powerpoint/2010/main" val="84128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alpha val="5000"/>
          </a:schemeClr>
        </a:solidFill>
        <a:effectLst/>
      </p:bgPr>
    </p:bg>
    <p:spTree>
      <p:nvGrpSpPr>
        <p:cNvPr id="1" name=""/>
        <p:cNvGrpSpPr/>
        <p:nvPr/>
      </p:nvGrpSpPr>
      <p:grpSpPr>
        <a:xfrm>
          <a:off x="0" y="0"/>
          <a:ext cx="0" cy="0"/>
          <a:chOff x="0" y="0"/>
          <a:chExt cx="0" cy="0"/>
        </a:xfrm>
      </p:grpSpPr>
      <p:sp>
        <p:nvSpPr>
          <p:cNvPr id="29" name="Title 6">
            <a:extLst>
              <a:ext uri="{FF2B5EF4-FFF2-40B4-BE49-F238E27FC236}">
                <a16:creationId xmlns:a16="http://schemas.microsoft.com/office/drawing/2014/main" id="{E77FA134-921C-43EE-92E3-539725117D51}"/>
              </a:ext>
            </a:extLst>
          </p:cNvPr>
          <p:cNvSpPr>
            <a:spLocks noGrp="1"/>
          </p:cNvSpPr>
          <p:nvPr>
            <p:ph type="ctrTitle"/>
          </p:nvPr>
        </p:nvSpPr>
        <p:spPr>
          <a:xfrm>
            <a:off x="736052" y="4831105"/>
            <a:ext cx="6265486" cy="1075278"/>
          </a:xfrm>
          <a:prstGeom prst="rect">
            <a:avLst/>
          </a:prstGeom>
        </p:spPr>
        <p:txBody>
          <a:bodyPr anchor="t">
            <a:normAutofit/>
          </a:bodyPr>
          <a:lstStyle/>
          <a:p>
            <a:pPr algn="l"/>
            <a:r>
              <a:rPr lang="en-US" sz="4000"/>
              <a:t>Click to edit Master title style</a:t>
            </a:r>
            <a:endParaRPr lang="en-US" sz="4000" dirty="0"/>
          </a:p>
        </p:txBody>
      </p:sp>
      <p:sp>
        <p:nvSpPr>
          <p:cNvPr id="30" name="Subtitle 7">
            <a:extLst>
              <a:ext uri="{FF2B5EF4-FFF2-40B4-BE49-F238E27FC236}">
                <a16:creationId xmlns:a16="http://schemas.microsoft.com/office/drawing/2014/main" id="{17AE8BF6-9AD3-4A75-840F-4781599DF77C}"/>
              </a:ext>
            </a:extLst>
          </p:cNvPr>
          <p:cNvSpPr>
            <a:spLocks noGrp="1"/>
          </p:cNvSpPr>
          <p:nvPr>
            <p:ph type="subTitle" idx="1"/>
          </p:nvPr>
        </p:nvSpPr>
        <p:spPr>
          <a:xfrm>
            <a:off x="7682022" y="4837855"/>
            <a:ext cx="2771933" cy="986000"/>
          </a:xfrm>
          <a:prstGeom prst="rect">
            <a:avLst/>
          </a:prstGeom>
        </p:spPr>
        <p:txBody>
          <a:bodyPr anchor="t">
            <a:normAutofit/>
          </a:bodyPr>
          <a:lstStyle>
            <a:lvl1pPr marL="0" indent="0">
              <a:buNone/>
              <a:defRPr/>
            </a:lvl1pPr>
          </a:lstStyle>
          <a:p>
            <a:pPr algn="l"/>
            <a:r>
              <a:rPr lang="en-US" sz="1800"/>
              <a:t>Click to edit Master subtitle style</a:t>
            </a:r>
            <a:endParaRPr lang="en-US" sz="1800" dirty="0"/>
          </a:p>
        </p:txBody>
      </p:sp>
      <p:sp>
        <p:nvSpPr>
          <p:cNvPr id="24" name="Picture Placeholder 23">
            <a:extLst>
              <a:ext uri="{FF2B5EF4-FFF2-40B4-BE49-F238E27FC236}">
                <a16:creationId xmlns:a16="http://schemas.microsoft.com/office/drawing/2014/main" id="{933070A8-8189-4083-9ED0-E15F99262804}"/>
              </a:ext>
            </a:extLst>
          </p:cNvPr>
          <p:cNvSpPr>
            <a:spLocks noGrp="1"/>
          </p:cNvSpPr>
          <p:nvPr>
            <p:ph type="pic" sz="quarter" idx="13" hasCustomPrompt="1"/>
          </p:nvPr>
        </p:nvSpPr>
        <p:spPr>
          <a:xfrm>
            <a:off x="379094" y="344805"/>
            <a:ext cx="10369604" cy="4154274"/>
          </a:xfrm>
          <a:custGeom>
            <a:avLst/>
            <a:gdLst>
              <a:gd name="connsiteX0" fmla="*/ 0 w 10351056"/>
              <a:gd name="connsiteY0" fmla="*/ 0 h 4167962"/>
              <a:gd name="connsiteX1" fmla="*/ 10351056 w 10351056"/>
              <a:gd name="connsiteY1" fmla="*/ 0 h 4167962"/>
              <a:gd name="connsiteX2" fmla="*/ 10351056 w 10351056"/>
              <a:gd name="connsiteY2" fmla="*/ 4167962 h 4167962"/>
              <a:gd name="connsiteX3" fmla="*/ 0 w 10351056"/>
              <a:gd name="connsiteY3" fmla="*/ 4167962 h 4167962"/>
            </a:gdLst>
            <a:ahLst/>
            <a:cxnLst>
              <a:cxn ang="0">
                <a:pos x="connsiteX0" y="connsiteY0"/>
              </a:cxn>
              <a:cxn ang="0">
                <a:pos x="connsiteX1" y="connsiteY1"/>
              </a:cxn>
              <a:cxn ang="0">
                <a:pos x="connsiteX2" y="connsiteY2"/>
              </a:cxn>
              <a:cxn ang="0">
                <a:pos x="connsiteX3" y="connsiteY3"/>
              </a:cxn>
            </a:cxnLst>
            <a:rect l="l" t="t" r="r" b="b"/>
            <a:pathLst>
              <a:path w="10351056" h="4167962">
                <a:moveTo>
                  <a:pt x="0" y="0"/>
                </a:moveTo>
                <a:lnTo>
                  <a:pt x="10351056" y="0"/>
                </a:lnTo>
                <a:lnTo>
                  <a:pt x="10351056" y="4167962"/>
                </a:lnTo>
                <a:lnTo>
                  <a:pt x="0" y="4167962"/>
                </a:lnTo>
                <a:close/>
              </a:path>
            </a:pathLst>
          </a:custGeom>
          <a:ln w="12700">
            <a:noFill/>
          </a:ln>
        </p:spPr>
        <p:txBody>
          <a:bodyPr wrap="square">
            <a:noAutofit/>
          </a:bodyPr>
          <a:lstStyle>
            <a:lvl1pPr marL="0" indent="0" algn="ctr">
              <a:buNone/>
              <a:defRPr/>
            </a:lvl1pPr>
          </a:lstStyle>
          <a:p>
            <a:r>
              <a:rPr lang="en-US" dirty="0"/>
              <a:t>Insert photo here</a:t>
            </a:r>
          </a:p>
        </p:txBody>
      </p:sp>
      <p:cxnSp>
        <p:nvCxnSpPr>
          <p:cNvPr id="12" name="Straight Connector 11">
            <a:extLst>
              <a:ext uri="{FF2B5EF4-FFF2-40B4-BE49-F238E27FC236}">
                <a16:creationId xmlns:a16="http://schemas.microsoft.com/office/drawing/2014/main" id="{40F51BDE-1EB3-41BB-B5A9-7DAD219A30D3}"/>
              </a:ext>
            </a:extLst>
          </p:cNvPr>
          <p:cNvCxnSpPr>
            <a:cxnSpLocks/>
          </p:cNvCxnSpPr>
          <p:nvPr userDrawn="1"/>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10827-3B8A-4BA2-B6EC-23D5DC894A6B}"/>
              </a:ext>
            </a:extLst>
          </p:cNvPr>
          <p:cNvCxnSpPr>
            <a:cxnSpLocks/>
          </p:cNvCxnSpPr>
          <p:nvPr userDrawn="1"/>
        </p:nvCxnSpPr>
        <p:spPr>
          <a:xfrm>
            <a:off x="367744" y="6047437"/>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E242F-C9A2-41FB-A4D0-2E91F1957FEE}"/>
              </a:ext>
            </a:extLst>
          </p:cNvPr>
          <p:cNvCxnSpPr>
            <a:cxnSpLocks/>
          </p:cNvCxnSpPr>
          <p:nvPr userDrawn="1"/>
        </p:nvCxnSpPr>
        <p:spPr>
          <a:xfrm>
            <a:off x="10756631"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9351D2-E3C1-4B5E-92DD-953B72A1A5DD}"/>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7DAEB32-E6EB-45FD-95D9-4FD7A15AFA45}"/>
              </a:ext>
            </a:extLst>
          </p:cNvPr>
          <p:cNvCxnSpPr>
            <a:cxnSpLocks/>
          </p:cNvCxnSpPr>
          <p:nvPr userDrawn="1"/>
        </p:nvCxnSpPr>
        <p:spPr>
          <a:xfrm>
            <a:off x="367744" y="4506699"/>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1E4486-AF4A-46B2-83B0-62A7667460B5}"/>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9" name="Rectangle 8">
              <a:extLst>
                <a:ext uri="{FF2B5EF4-FFF2-40B4-BE49-F238E27FC236}">
                  <a16:creationId xmlns:a16="http://schemas.microsoft.com/office/drawing/2014/main" id="{B30B7F1F-E36C-42A8-B580-77359A3E0215}"/>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DAF7B0A2-F12F-43A8-A491-2988C24D6C4B}"/>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17A5F0-B72D-4B0B-818C-7169D4E7E06A}"/>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itle 12">
            <a:extLst>
              <a:ext uri="{FF2B5EF4-FFF2-40B4-BE49-F238E27FC236}">
                <a16:creationId xmlns:a16="http://schemas.microsoft.com/office/drawing/2014/main" id="{6F266F4A-AFE2-4AD8-9F2B-0010CE6833C2}"/>
              </a:ext>
            </a:extLst>
          </p:cNvPr>
          <p:cNvSpPr>
            <a:spLocks noGrp="1"/>
          </p:cNvSpPr>
          <p:nvPr>
            <p:ph type="title"/>
          </p:nvPr>
        </p:nvSpPr>
        <p:spPr>
          <a:xfrm>
            <a:off x="837513" y="586798"/>
            <a:ext cx="9396733" cy="1086646"/>
          </a:xfrm>
          <a:prstGeom prst="rect">
            <a:avLst/>
          </a:prstGeom>
        </p:spPr>
        <p:txBody>
          <a:bodyPr anchor="ctr">
            <a:normAutofit/>
          </a:bodyPr>
          <a:lstStyle/>
          <a:p>
            <a:r>
              <a:rPr lang="en-US"/>
              <a:t>Click to edit Master title style</a:t>
            </a:r>
            <a:endParaRPr lang="en-US" dirty="0"/>
          </a:p>
        </p:txBody>
      </p:sp>
      <p:sp>
        <p:nvSpPr>
          <p:cNvPr id="20" name="Text Placeholder 17">
            <a:extLst>
              <a:ext uri="{FF2B5EF4-FFF2-40B4-BE49-F238E27FC236}">
                <a16:creationId xmlns:a16="http://schemas.microsoft.com/office/drawing/2014/main" id="{F18991D3-A38E-4DE7-9D6E-53AA120BE6DC}"/>
              </a:ext>
            </a:extLst>
          </p:cNvPr>
          <p:cNvSpPr>
            <a:spLocks noGrp="1"/>
          </p:cNvSpPr>
          <p:nvPr>
            <p:ph type="body" sz="quarter" idx="15" hasCustomPrompt="1"/>
          </p:nvPr>
        </p:nvSpPr>
        <p:spPr>
          <a:xfrm>
            <a:off x="83751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8" name="Text Placeholder 17">
            <a:extLst>
              <a:ext uri="{FF2B5EF4-FFF2-40B4-BE49-F238E27FC236}">
                <a16:creationId xmlns:a16="http://schemas.microsoft.com/office/drawing/2014/main" id="{1E584473-A091-47EA-978E-81E176D38ACA}"/>
              </a:ext>
            </a:extLst>
          </p:cNvPr>
          <p:cNvSpPr>
            <a:spLocks noGrp="1"/>
          </p:cNvSpPr>
          <p:nvPr>
            <p:ph type="body" sz="quarter" idx="13" hasCustomPrompt="1"/>
          </p:nvPr>
        </p:nvSpPr>
        <p:spPr>
          <a:xfrm>
            <a:off x="838200"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8EBC4CA9-77BB-4FA9-BB50-D2763CFB285C}"/>
              </a:ext>
            </a:extLst>
          </p:cNvPr>
          <p:cNvSpPr>
            <a:spLocks noGrp="1"/>
          </p:cNvSpPr>
          <p:nvPr>
            <p:ph type="body" sz="quarter" idx="16" hasCustomPrompt="1"/>
          </p:nvPr>
        </p:nvSpPr>
        <p:spPr>
          <a:xfrm>
            <a:off x="566896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9" name="Text Placeholder 17">
            <a:extLst>
              <a:ext uri="{FF2B5EF4-FFF2-40B4-BE49-F238E27FC236}">
                <a16:creationId xmlns:a16="http://schemas.microsoft.com/office/drawing/2014/main" id="{718600FE-3F5C-4372-8219-73FADB4F8D49}"/>
              </a:ext>
            </a:extLst>
          </p:cNvPr>
          <p:cNvSpPr>
            <a:spLocks noGrp="1"/>
          </p:cNvSpPr>
          <p:nvPr>
            <p:ph type="body" sz="quarter" idx="14" hasCustomPrompt="1"/>
          </p:nvPr>
        </p:nvSpPr>
        <p:spPr>
          <a:xfrm>
            <a:off x="5668963"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62401C58-8FCE-46CB-B066-10B0DA1C467C}"/>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3" name="Footer Placeholder 4">
            <a:extLst>
              <a:ext uri="{FF2B5EF4-FFF2-40B4-BE49-F238E27FC236}">
                <a16:creationId xmlns:a16="http://schemas.microsoft.com/office/drawing/2014/main" id="{602DDEA9-C768-4298-B08D-D1218FE5281C}"/>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1DA43427-AFA2-4B7D-A54C-E03A0BA37BB4}"/>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97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323F7B1-8621-4972-90BA-E1D3CBD53917}"/>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7" name="Rectangle 6">
              <a:extLst>
                <a:ext uri="{FF2B5EF4-FFF2-40B4-BE49-F238E27FC236}">
                  <a16:creationId xmlns:a16="http://schemas.microsoft.com/office/drawing/2014/main" id="{A05F331E-308E-451C-B664-73BF7A36A203}"/>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6B36C61-E01F-44B7-B0C3-CB2BC8ADB13C}"/>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769112-D976-4C6E-8646-EBDF6B78DE0F}"/>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itle 12">
            <a:extLst>
              <a:ext uri="{FF2B5EF4-FFF2-40B4-BE49-F238E27FC236}">
                <a16:creationId xmlns:a16="http://schemas.microsoft.com/office/drawing/2014/main" id="{6B285AB8-12B9-456E-BA41-8B057CBC4C88}"/>
              </a:ext>
            </a:extLst>
          </p:cNvPr>
          <p:cNvSpPr>
            <a:spLocks noGrp="1"/>
          </p:cNvSpPr>
          <p:nvPr>
            <p:ph type="title"/>
          </p:nvPr>
        </p:nvSpPr>
        <p:spPr>
          <a:xfrm>
            <a:off x="837513" y="586798"/>
            <a:ext cx="9396733" cy="1086646"/>
          </a:xfrm>
          <a:prstGeom prst="rect">
            <a:avLst/>
          </a:prstGeom>
        </p:spPr>
        <p:txBody>
          <a:bodyPr anchor="ctr">
            <a:normAutofit/>
          </a:bodyPr>
          <a:lstStyle/>
          <a:p>
            <a:r>
              <a:rPr lang="en-US"/>
              <a:t>Click to edit Master title style</a:t>
            </a:r>
            <a:endParaRPr lang="en-US" dirty="0"/>
          </a:p>
        </p:txBody>
      </p:sp>
      <p:sp>
        <p:nvSpPr>
          <p:cNvPr id="16" name="Text Placeholder 17">
            <a:extLst>
              <a:ext uri="{FF2B5EF4-FFF2-40B4-BE49-F238E27FC236}">
                <a16:creationId xmlns:a16="http://schemas.microsoft.com/office/drawing/2014/main" id="{872D83E0-1B93-44D5-976E-7D1B46C96B69}"/>
              </a:ext>
            </a:extLst>
          </p:cNvPr>
          <p:cNvSpPr>
            <a:spLocks noGrp="1"/>
          </p:cNvSpPr>
          <p:nvPr>
            <p:ph type="body" sz="quarter" idx="15" hasCustomPrompt="1"/>
          </p:nvPr>
        </p:nvSpPr>
        <p:spPr>
          <a:xfrm>
            <a:off x="837514"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4" name="Text Placeholder 17">
            <a:extLst>
              <a:ext uri="{FF2B5EF4-FFF2-40B4-BE49-F238E27FC236}">
                <a16:creationId xmlns:a16="http://schemas.microsoft.com/office/drawing/2014/main" id="{2F8FFEEA-5D57-4A4C-BF63-C62C800CA9D3}"/>
              </a:ext>
            </a:extLst>
          </p:cNvPr>
          <p:cNvSpPr>
            <a:spLocks noGrp="1"/>
          </p:cNvSpPr>
          <p:nvPr>
            <p:ph type="body" sz="quarter" idx="13" hasCustomPrompt="1"/>
          </p:nvPr>
        </p:nvSpPr>
        <p:spPr>
          <a:xfrm>
            <a:off x="838201"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E9B03C0E-E576-41B6-A38A-82B804FACDAC}"/>
              </a:ext>
            </a:extLst>
          </p:cNvPr>
          <p:cNvSpPr>
            <a:spLocks noGrp="1"/>
          </p:cNvSpPr>
          <p:nvPr>
            <p:ph type="body" sz="quarter" idx="18" hasCustomPrompt="1"/>
          </p:nvPr>
        </p:nvSpPr>
        <p:spPr>
          <a:xfrm>
            <a:off x="408554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20" name="Text Placeholder 17">
            <a:extLst>
              <a:ext uri="{FF2B5EF4-FFF2-40B4-BE49-F238E27FC236}">
                <a16:creationId xmlns:a16="http://schemas.microsoft.com/office/drawing/2014/main" id="{7B7BF407-144F-4F64-89C3-B5CC5A9F7174}"/>
              </a:ext>
            </a:extLst>
          </p:cNvPr>
          <p:cNvSpPr>
            <a:spLocks noGrp="1"/>
          </p:cNvSpPr>
          <p:nvPr>
            <p:ph type="body" sz="quarter" idx="17" hasCustomPrompt="1"/>
          </p:nvPr>
        </p:nvSpPr>
        <p:spPr>
          <a:xfrm>
            <a:off x="408554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17" name="Text Placeholder 17">
            <a:extLst>
              <a:ext uri="{FF2B5EF4-FFF2-40B4-BE49-F238E27FC236}">
                <a16:creationId xmlns:a16="http://schemas.microsoft.com/office/drawing/2014/main" id="{F49B4A4A-2722-459F-920C-47CB37E2439A}"/>
              </a:ext>
            </a:extLst>
          </p:cNvPr>
          <p:cNvSpPr>
            <a:spLocks noGrp="1"/>
          </p:cNvSpPr>
          <p:nvPr>
            <p:ph type="body" sz="quarter" idx="16" hasCustomPrompt="1"/>
          </p:nvPr>
        </p:nvSpPr>
        <p:spPr>
          <a:xfrm>
            <a:off x="728889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5" name="Text Placeholder 17">
            <a:extLst>
              <a:ext uri="{FF2B5EF4-FFF2-40B4-BE49-F238E27FC236}">
                <a16:creationId xmlns:a16="http://schemas.microsoft.com/office/drawing/2014/main" id="{5440939F-0AAD-4F0F-8E02-8592DE0C89E7}"/>
              </a:ext>
            </a:extLst>
          </p:cNvPr>
          <p:cNvSpPr>
            <a:spLocks noGrp="1"/>
          </p:cNvSpPr>
          <p:nvPr>
            <p:ph type="body" sz="quarter" idx="14" hasCustomPrompt="1"/>
          </p:nvPr>
        </p:nvSpPr>
        <p:spPr>
          <a:xfrm>
            <a:off x="728889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BAA501D7-69AE-49DC-A217-0123FAA674F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3" name="Footer Placeholder 4">
            <a:extLst>
              <a:ext uri="{FF2B5EF4-FFF2-40B4-BE49-F238E27FC236}">
                <a16:creationId xmlns:a16="http://schemas.microsoft.com/office/drawing/2014/main" id="{37811903-8557-4F5D-8A8E-1A6E0CBB322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E26503DC-62EE-46B1-8E5A-D78192229CA7}"/>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327263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alpha val="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F066D9-0AAC-476B-AECA-F8AEFDD4FA3D}"/>
              </a:ext>
            </a:extLst>
          </p:cNvPr>
          <p:cNvGrpSpPr/>
          <p:nvPr userDrawn="1"/>
        </p:nvGrpSpPr>
        <p:grpSpPr>
          <a:xfrm>
            <a:off x="364465" y="342081"/>
            <a:ext cx="11475720" cy="6172200"/>
            <a:chOff x="364465" y="342081"/>
            <a:chExt cx="11475720" cy="6172200"/>
          </a:xfrm>
        </p:grpSpPr>
        <p:cxnSp>
          <p:nvCxnSpPr>
            <p:cNvPr id="30" name="Straight Connector 29">
              <a:extLst>
                <a:ext uri="{FF2B5EF4-FFF2-40B4-BE49-F238E27FC236}">
                  <a16:creationId xmlns:a16="http://schemas.microsoft.com/office/drawing/2014/main" id="{8F89868B-56F4-4428-8FD0-073D979750C7}"/>
                </a:ext>
              </a:extLst>
            </p:cNvPr>
            <p:cNvCxnSpPr>
              <a:cxnSpLocks/>
            </p:cNvCxnSpPr>
            <p:nvPr/>
          </p:nvCxnSpPr>
          <p:spPr>
            <a:xfrm>
              <a:off x="10729453" y="1859489"/>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82068-C475-4CB3-A008-E1B1D582EB9F}"/>
                </a:ext>
              </a:extLst>
            </p:cNvPr>
            <p:cNvCxnSpPr>
              <a:cxnSpLocks/>
            </p:cNvCxnSpPr>
            <p:nvPr userDrawn="1"/>
          </p:nvCxnSpPr>
          <p:spPr>
            <a:xfrm>
              <a:off x="366143" y="4022270"/>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FC58EB-F6E4-401F-A771-C7803A65D793}"/>
                </a:ext>
              </a:extLst>
            </p:cNvPr>
            <p:cNvCxnSpPr>
              <a:cxnSpLocks/>
            </p:cNvCxnSpPr>
            <p:nvPr userDrawn="1"/>
          </p:nvCxnSpPr>
          <p:spPr>
            <a:xfrm>
              <a:off x="367744" y="6047437"/>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27AA4E-B0CA-46D8-8FD5-C6C34C78D9EB}"/>
                </a:ext>
              </a:extLst>
            </p:cNvPr>
            <p:cNvCxnSpPr>
              <a:cxnSpLocks/>
            </p:cNvCxnSpPr>
            <p:nvPr userDrawn="1"/>
          </p:nvCxnSpPr>
          <p:spPr>
            <a:xfrm>
              <a:off x="11826673" y="342081"/>
              <a:ext cx="0" cy="617220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5B44F7-BFAC-413C-ADD6-01A5A927FBF3}"/>
                </a:ext>
              </a:extLst>
            </p:cNvPr>
            <p:cNvCxnSpPr>
              <a:cxnSpLocks/>
            </p:cNvCxnSpPr>
            <p:nvPr userDrawn="1"/>
          </p:nvCxnSpPr>
          <p:spPr>
            <a:xfrm>
              <a:off x="370874" y="1860547"/>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5B8717-7E7C-44E7-93EE-5174571BF6BD}"/>
                </a:ext>
              </a:extLst>
            </p:cNvPr>
            <p:cNvCxnSpPr>
              <a:cxnSpLocks/>
            </p:cNvCxnSpPr>
            <p:nvPr userDrawn="1"/>
          </p:nvCxnSpPr>
          <p:spPr>
            <a:xfrm>
              <a:off x="364465" y="6505985"/>
              <a:ext cx="1147572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04DAC8-F689-449D-B404-12C8518BB63C}"/>
                </a:ext>
              </a:extLst>
            </p:cNvPr>
            <p:cNvCxnSpPr>
              <a:cxnSpLocks/>
            </p:cNvCxnSpPr>
            <p:nvPr userDrawn="1"/>
          </p:nvCxnSpPr>
          <p:spPr>
            <a:xfrm>
              <a:off x="10736211" y="349767"/>
              <a:ext cx="109728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9" name="Title 1">
            <a:extLst>
              <a:ext uri="{FF2B5EF4-FFF2-40B4-BE49-F238E27FC236}">
                <a16:creationId xmlns:a16="http://schemas.microsoft.com/office/drawing/2014/main" id="{C4A0AFAA-4873-422A-8D5D-23FB028AD075}"/>
              </a:ext>
            </a:extLst>
          </p:cNvPr>
          <p:cNvSpPr>
            <a:spLocks noGrp="1"/>
          </p:cNvSpPr>
          <p:nvPr>
            <p:ph type="ctrTitle"/>
          </p:nvPr>
        </p:nvSpPr>
        <p:spPr>
          <a:xfrm>
            <a:off x="1027963" y="2517060"/>
            <a:ext cx="8145533" cy="1020797"/>
          </a:xfrm>
          <a:prstGeom prst="rect">
            <a:avLst/>
          </a:prstGeom>
        </p:spPr>
        <p:txBody>
          <a:bodyPr/>
          <a:lstStyle/>
          <a:p>
            <a:r>
              <a:rPr lang="en-US"/>
              <a:t>Click to edit Master title style</a:t>
            </a:r>
            <a:endParaRPr lang="en-US" dirty="0"/>
          </a:p>
        </p:txBody>
      </p:sp>
      <p:sp>
        <p:nvSpPr>
          <p:cNvPr id="10" name="Subtitle 2">
            <a:extLst>
              <a:ext uri="{FF2B5EF4-FFF2-40B4-BE49-F238E27FC236}">
                <a16:creationId xmlns:a16="http://schemas.microsoft.com/office/drawing/2014/main" id="{B64B8CE5-73B7-4D80-97DE-738F4887D86D}"/>
              </a:ext>
            </a:extLst>
          </p:cNvPr>
          <p:cNvSpPr>
            <a:spLocks noGrp="1"/>
          </p:cNvSpPr>
          <p:nvPr>
            <p:ph type="subTitle" idx="1" hasCustomPrompt="1"/>
          </p:nvPr>
        </p:nvSpPr>
        <p:spPr>
          <a:xfrm>
            <a:off x="1027961" y="4269546"/>
            <a:ext cx="9106631" cy="1403153"/>
          </a:xfrm>
          <a:prstGeom prst="rect">
            <a:avLst/>
          </a:prstGeom>
        </p:spPr>
        <p:txBody>
          <a:bodyPr/>
          <a:lstStyle>
            <a:lvl1pPr marL="0" indent="0">
              <a:lnSpc>
                <a:spcPct val="100000"/>
              </a:lnSpc>
              <a:buNone/>
              <a:defRPr/>
            </a:lvl1pPr>
          </a:lstStyle>
          <a:p>
            <a:r>
              <a:rPr lang="en-US" dirty="0"/>
              <a:t>Click to add text</a:t>
            </a:r>
          </a:p>
        </p:txBody>
      </p:sp>
      <p:sp>
        <p:nvSpPr>
          <p:cNvPr id="32" name="Picture Placeholder 26">
            <a:extLst>
              <a:ext uri="{FF2B5EF4-FFF2-40B4-BE49-F238E27FC236}">
                <a16:creationId xmlns:a16="http://schemas.microsoft.com/office/drawing/2014/main" id="{18533858-AA61-4B4F-8E57-7E9DDD95993B}"/>
              </a:ext>
            </a:extLst>
          </p:cNvPr>
          <p:cNvSpPr>
            <a:spLocks noGrp="1"/>
          </p:cNvSpPr>
          <p:nvPr>
            <p:ph type="pic" sz="quarter" idx="13" hasCustomPrompt="1"/>
          </p:nvPr>
        </p:nvSpPr>
        <p:spPr>
          <a:xfrm>
            <a:off x="381383" y="365108"/>
            <a:ext cx="2569503"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3" name="Picture Placeholder 26">
            <a:extLst>
              <a:ext uri="{FF2B5EF4-FFF2-40B4-BE49-F238E27FC236}">
                <a16:creationId xmlns:a16="http://schemas.microsoft.com/office/drawing/2014/main" id="{6C7B3E6F-3475-48B1-8728-1D528E7B3DC9}"/>
              </a:ext>
            </a:extLst>
          </p:cNvPr>
          <p:cNvSpPr>
            <a:spLocks noGrp="1"/>
          </p:cNvSpPr>
          <p:nvPr>
            <p:ph type="pic" sz="quarter" idx="14" hasCustomPrompt="1"/>
          </p:nvPr>
        </p:nvSpPr>
        <p:spPr>
          <a:xfrm>
            <a:off x="2951977"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4" name="Picture Placeholder 26">
            <a:extLst>
              <a:ext uri="{FF2B5EF4-FFF2-40B4-BE49-F238E27FC236}">
                <a16:creationId xmlns:a16="http://schemas.microsoft.com/office/drawing/2014/main" id="{E3FB5A0C-ED24-40B7-A0FA-D72CAC3619B1}"/>
              </a:ext>
            </a:extLst>
          </p:cNvPr>
          <p:cNvSpPr>
            <a:spLocks noGrp="1"/>
          </p:cNvSpPr>
          <p:nvPr>
            <p:ph type="pic" sz="quarter" idx="15" hasCustomPrompt="1"/>
          </p:nvPr>
        </p:nvSpPr>
        <p:spPr>
          <a:xfrm>
            <a:off x="5540820"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5" name="Picture Placeholder 26">
            <a:extLst>
              <a:ext uri="{FF2B5EF4-FFF2-40B4-BE49-F238E27FC236}">
                <a16:creationId xmlns:a16="http://schemas.microsoft.com/office/drawing/2014/main" id="{1E03428C-657C-4990-9B0A-537F34DCC4AD}"/>
              </a:ext>
            </a:extLst>
          </p:cNvPr>
          <p:cNvSpPr>
            <a:spLocks noGrp="1"/>
          </p:cNvSpPr>
          <p:nvPr>
            <p:ph type="pic" sz="quarter" idx="16" hasCustomPrompt="1"/>
          </p:nvPr>
        </p:nvSpPr>
        <p:spPr>
          <a:xfrm>
            <a:off x="8134743"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6" name="Date Placeholder 3">
            <a:extLst>
              <a:ext uri="{FF2B5EF4-FFF2-40B4-BE49-F238E27FC236}">
                <a16:creationId xmlns:a16="http://schemas.microsoft.com/office/drawing/2014/main" id="{92C60622-44CB-4522-A948-D2B00F83FCA5}"/>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37" name="Footer Placeholder 4">
            <a:extLst>
              <a:ext uri="{FF2B5EF4-FFF2-40B4-BE49-F238E27FC236}">
                <a16:creationId xmlns:a16="http://schemas.microsoft.com/office/drawing/2014/main" id="{056E0E57-BD37-4F56-AEF6-B7956B3998A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38" name="Slide Number Placeholder 5">
            <a:extLst>
              <a:ext uri="{FF2B5EF4-FFF2-40B4-BE49-F238E27FC236}">
                <a16:creationId xmlns:a16="http://schemas.microsoft.com/office/drawing/2014/main" id="{96A79B20-C91C-41BD-8ABD-2D12C47156EC}"/>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676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alpha val="5000"/>
          </a:schemeClr>
        </a:solidFill>
        <a:effectLst/>
      </p:bgPr>
    </p:bg>
    <p:spTree>
      <p:nvGrpSpPr>
        <p:cNvPr id="1" name=""/>
        <p:cNvGrpSpPr/>
        <p:nvPr/>
      </p:nvGrpSpPr>
      <p:grpSpPr>
        <a:xfrm>
          <a:off x="0" y="0"/>
          <a:ext cx="0" cy="0"/>
          <a:chOff x="0" y="0"/>
          <a:chExt cx="0" cy="0"/>
        </a:xfrm>
      </p:grpSpPr>
      <p:sp>
        <p:nvSpPr>
          <p:cNvPr id="28" name="Title 6">
            <a:extLst>
              <a:ext uri="{FF2B5EF4-FFF2-40B4-BE49-F238E27FC236}">
                <a16:creationId xmlns:a16="http://schemas.microsoft.com/office/drawing/2014/main" id="{6FACCE45-9816-4734-BD53-3B7A62FE352D}"/>
              </a:ext>
            </a:extLst>
          </p:cNvPr>
          <p:cNvSpPr>
            <a:spLocks noGrp="1"/>
          </p:cNvSpPr>
          <p:nvPr>
            <p:ph type="ctrTitle"/>
          </p:nvPr>
        </p:nvSpPr>
        <p:spPr>
          <a:xfrm>
            <a:off x="861024" y="860615"/>
            <a:ext cx="4973746" cy="3426107"/>
          </a:xfrm>
          <a:prstGeom prst="rect">
            <a:avLst/>
          </a:prstGeom>
        </p:spPr>
        <p:txBody>
          <a:bodyPr anchor="t">
            <a:normAutofit/>
          </a:bodyPr>
          <a:lstStyle/>
          <a:p>
            <a:pPr algn="l"/>
            <a:r>
              <a:rPr lang="en-US"/>
              <a:t>Click to edit Master title style</a:t>
            </a:r>
            <a:endParaRPr lang="en-US" dirty="0"/>
          </a:p>
        </p:txBody>
      </p:sp>
      <p:sp>
        <p:nvSpPr>
          <p:cNvPr id="29" name="Subtitle 7">
            <a:extLst>
              <a:ext uri="{FF2B5EF4-FFF2-40B4-BE49-F238E27FC236}">
                <a16:creationId xmlns:a16="http://schemas.microsoft.com/office/drawing/2014/main" id="{5F050653-22DB-4791-BC82-02B651E157A6}"/>
              </a:ext>
            </a:extLst>
          </p:cNvPr>
          <p:cNvSpPr>
            <a:spLocks noGrp="1"/>
          </p:cNvSpPr>
          <p:nvPr>
            <p:ph type="subTitle" idx="1"/>
          </p:nvPr>
        </p:nvSpPr>
        <p:spPr>
          <a:xfrm>
            <a:off x="846826" y="5184479"/>
            <a:ext cx="5249174" cy="660166"/>
          </a:xfrm>
          <a:prstGeom prst="rect">
            <a:avLst/>
          </a:prstGeom>
        </p:spPr>
        <p:txBody>
          <a:bodyPr anchor="ctr">
            <a:normAutofit/>
          </a:bodyPr>
          <a:lstStyle>
            <a:lvl1pPr marL="0" indent="0">
              <a:lnSpc>
                <a:spcPct val="100000"/>
              </a:lnSpc>
              <a:buNone/>
              <a:defRPr/>
            </a:lvl1pPr>
          </a:lstStyle>
          <a:p>
            <a:pPr algn="l"/>
            <a:r>
              <a:rPr lang="en-US"/>
              <a:t>Click to edit Master subtitle style</a:t>
            </a:r>
            <a:endParaRPr lang="en-US" dirty="0"/>
          </a:p>
        </p:txBody>
      </p:sp>
      <p:sp>
        <p:nvSpPr>
          <p:cNvPr id="46" name="Date Placeholder 3">
            <a:extLst>
              <a:ext uri="{FF2B5EF4-FFF2-40B4-BE49-F238E27FC236}">
                <a16:creationId xmlns:a16="http://schemas.microsoft.com/office/drawing/2014/main" id="{441B8286-E628-4937-98A6-32B7EBE2EDD1}"/>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49" name="Picture Placeholder 2">
            <a:extLst>
              <a:ext uri="{FF2B5EF4-FFF2-40B4-BE49-F238E27FC236}">
                <a16:creationId xmlns:a16="http://schemas.microsoft.com/office/drawing/2014/main" id="{78DAE39C-33DD-4A38-8F45-AB2CC50F44C5}"/>
              </a:ext>
            </a:extLst>
          </p:cNvPr>
          <p:cNvSpPr>
            <a:spLocks noGrp="1"/>
          </p:cNvSpPr>
          <p:nvPr>
            <p:ph type="pic" sz="quarter" idx="13" hasCustomPrompt="1"/>
          </p:nvPr>
        </p:nvSpPr>
        <p:spPr>
          <a:xfrm>
            <a:off x="6440805" y="346969"/>
            <a:ext cx="4308475" cy="5669280"/>
          </a:xfrm>
          <a:prstGeom prst="rect">
            <a:avLst/>
          </a:prstGeom>
          <a:ln w="12700" cap="sq">
            <a:noFill/>
          </a:ln>
        </p:spPr>
        <p:txBody>
          <a:bodyPr/>
          <a:lstStyle>
            <a:lvl1pPr marL="0" indent="0" algn="ctr">
              <a:buNone/>
              <a:defRPr/>
            </a:lvl1pPr>
          </a:lstStyle>
          <a:p>
            <a:r>
              <a:rPr lang="en-US" dirty="0"/>
              <a:t>Insert photo here</a:t>
            </a:r>
          </a:p>
        </p:txBody>
      </p:sp>
      <p:sp>
        <p:nvSpPr>
          <p:cNvPr id="47" name="Footer Placeholder 4">
            <a:extLst>
              <a:ext uri="{FF2B5EF4-FFF2-40B4-BE49-F238E27FC236}">
                <a16:creationId xmlns:a16="http://schemas.microsoft.com/office/drawing/2014/main" id="{1EDC302D-C2BF-420E-832E-00ADFC0F5560}"/>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48" name="Slide Number Placeholder 5">
            <a:extLst>
              <a:ext uri="{FF2B5EF4-FFF2-40B4-BE49-F238E27FC236}">
                <a16:creationId xmlns:a16="http://schemas.microsoft.com/office/drawing/2014/main" id="{B90B22A7-F04B-4FF6-83B1-0E9C1EA9BD85}"/>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14" name="Group 13">
            <a:extLst>
              <a:ext uri="{FF2B5EF4-FFF2-40B4-BE49-F238E27FC236}">
                <a16:creationId xmlns:a16="http://schemas.microsoft.com/office/drawing/2014/main" id="{03CD5EF7-198D-42A4-9653-CDECCDD4FE07}"/>
              </a:ext>
              <a:ext uri="{C183D7F6-B498-43B3-948B-1728B52AA6E4}">
                <adec:decorative xmlns:adec="http://schemas.microsoft.com/office/drawing/2017/decorative" val="1"/>
              </a:ext>
            </a:extLst>
          </p:cNvPr>
          <p:cNvGrpSpPr/>
          <p:nvPr userDrawn="1"/>
        </p:nvGrpSpPr>
        <p:grpSpPr>
          <a:xfrm>
            <a:off x="361666" y="334925"/>
            <a:ext cx="11462589" cy="6188149"/>
            <a:chOff x="361666" y="334928"/>
            <a:chExt cx="11462589" cy="6188146"/>
          </a:xfrm>
        </p:grpSpPr>
        <p:sp>
          <p:nvSpPr>
            <p:cNvPr id="15" name="Rectangle 14">
              <a:extLst>
                <a:ext uri="{FF2B5EF4-FFF2-40B4-BE49-F238E27FC236}">
                  <a16:creationId xmlns:a16="http://schemas.microsoft.com/office/drawing/2014/main" id="{F4A28016-1B2E-45F1-B467-06903B8825A1}"/>
                </a:ext>
              </a:extLst>
            </p:cNvPr>
            <p:cNvSpPr/>
            <p:nvPr userDrawn="1"/>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63BC12-BE70-497C-9BB8-B215B1AD9162}"/>
                </a:ext>
              </a:extLst>
            </p:cNvPr>
            <p:cNvCxnSpPr>
              <a:cxnSpLocks/>
            </p:cNvCxnSpPr>
            <p:nvPr userDrawn="1"/>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D66530-93C7-4190-88B4-E20372B4A4AA}"/>
                </a:ext>
              </a:extLst>
            </p:cNvPr>
            <p:cNvCxnSpPr>
              <a:cxnSpLocks/>
            </p:cNvCxnSpPr>
            <p:nvPr userDrawn="1"/>
          </p:nvCxnSpPr>
          <p:spPr>
            <a:xfrm>
              <a:off x="361666" y="6027773"/>
              <a:ext cx="103982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C12FD9B-DDFE-4542-BE29-9D1738F40C98}"/>
              </a:ext>
            </a:extLst>
          </p:cNvPr>
          <p:cNvCxnSpPr>
            <a:cxnSpLocks/>
          </p:cNvCxnSpPr>
          <p:nvPr userDrawn="1"/>
        </p:nvCxnSpPr>
        <p:spPr>
          <a:xfrm>
            <a:off x="10759933"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DDDAA5-3F7B-4205-9DAC-66F0CDDC3E34}"/>
              </a:ext>
            </a:extLst>
          </p:cNvPr>
          <p:cNvCxnSpPr>
            <a:cxnSpLocks/>
          </p:cNvCxnSpPr>
          <p:nvPr userDrawn="1"/>
        </p:nvCxnSpPr>
        <p:spPr>
          <a:xfrm>
            <a:off x="6429375"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12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alpha val="5000"/>
          </a:schemeClr>
        </a:solid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56E0922C-727E-41DE-A291-8B2532C0B4C5}"/>
              </a:ext>
            </a:extLst>
          </p:cNvPr>
          <p:cNvSpPr>
            <a:spLocks noGrp="1"/>
          </p:cNvSpPr>
          <p:nvPr>
            <p:ph type="title"/>
          </p:nvPr>
        </p:nvSpPr>
        <p:spPr>
          <a:xfrm>
            <a:off x="838199" y="545914"/>
            <a:ext cx="9527275" cy="1241944"/>
          </a:xfrm>
          <a:prstGeom prst="rect">
            <a:avLst/>
          </a:prstGeom>
        </p:spPr>
        <p:txBody>
          <a:bodyPr anchor="ctr">
            <a:normAutofit/>
          </a:bodyPr>
          <a:lstStyle/>
          <a:p>
            <a:r>
              <a:rPr lang="en-US"/>
              <a:t>Click to edit Master title style</a:t>
            </a:r>
            <a:endParaRPr lang="en-US" dirty="0"/>
          </a:p>
        </p:txBody>
      </p:sp>
      <p:sp>
        <p:nvSpPr>
          <p:cNvPr id="12" name="Content Placeholder 7">
            <a:extLst>
              <a:ext uri="{FF2B5EF4-FFF2-40B4-BE49-F238E27FC236}">
                <a16:creationId xmlns:a16="http://schemas.microsoft.com/office/drawing/2014/main" id="{0BA21BC3-D7D6-4CE3-80EE-27EBA4E5D074}"/>
              </a:ext>
            </a:extLst>
          </p:cNvPr>
          <p:cNvSpPr>
            <a:spLocks noGrp="1"/>
          </p:cNvSpPr>
          <p:nvPr>
            <p:ph idx="1"/>
          </p:nvPr>
        </p:nvSpPr>
        <p:spPr>
          <a:xfrm>
            <a:off x="838200" y="2400300"/>
            <a:ext cx="6025116" cy="3352226"/>
          </a:xfrm>
          <a:prstGeom prst="rect">
            <a:avLst/>
          </a:prstGeom>
        </p:spPr>
        <p:txBody>
          <a:bodyPr>
            <a:normAutofit/>
          </a:bodyPr>
          <a:lstStyle>
            <a:lvl1pPr marL="0" indent="0">
              <a:lnSpc>
                <a:spcPct val="100000"/>
              </a:lnSpc>
              <a:buNone/>
              <a:defRPr sz="2000"/>
            </a:lvl1pPr>
          </a:lstStyle>
          <a:p>
            <a:pPr lvl="0"/>
            <a:r>
              <a:rPr lang="en-US"/>
              <a:t>Click to edit Master text styles</a:t>
            </a:r>
          </a:p>
        </p:txBody>
      </p:sp>
      <p:sp>
        <p:nvSpPr>
          <p:cNvPr id="15" name="Date Placeholder 3">
            <a:extLst>
              <a:ext uri="{FF2B5EF4-FFF2-40B4-BE49-F238E27FC236}">
                <a16:creationId xmlns:a16="http://schemas.microsoft.com/office/drawing/2014/main" id="{FC5708CD-5501-430E-B7D6-9831917BAA44}"/>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cxnSp>
        <p:nvCxnSpPr>
          <p:cNvPr id="16" name="Straight Connector 15">
            <a:extLst>
              <a:ext uri="{FF2B5EF4-FFF2-40B4-BE49-F238E27FC236}">
                <a16:creationId xmlns:a16="http://schemas.microsoft.com/office/drawing/2014/main" id="{389B3BC8-B948-466C-AF97-12DC1F49F4C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76934F-0BCD-42BE-8D13-007AA387F75E}"/>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CC4F7C6-EA76-4465-96E2-8136E709C879}"/>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BC92E4-5631-44E1-BB52-402CFAEC8C4C}"/>
              </a:ext>
            </a:extLst>
          </p:cNvPr>
          <p:cNvCxnSpPr>
            <a:cxnSpLocks/>
          </p:cNvCxnSpPr>
          <p:nvPr userDrawn="1"/>
        </p:nvCxnSpPr>
        <p:spPr>
          <a:xfrm>
            <a:off x="367744" y="1914832"/>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Picture Placeholder 21">
            <a:extLst>
              <a:ext uri="{FF2B5EF4-FFF2-40B4-BE49-F238E27FC236}">
                <a16:creationId xmlns:a16="http://schemas.microsoft.com/office/drawing/2014/main" id="{CF136D33-904D-4627-9996-906BEF93C958}"/>
              </a:ext>
            </a:extLst>
          </p:cNvPr>
          <p:cNvSpPr>
            <a:spLocks noGrp="1"/>
          </p:cNvSpPr>
          <p:nvPr>
            <p:ph type="pic" sz="quarter" idx="13" hasCustomPrompt="1"/>
          </p:nvPr>
        </p:nvSpPr>
        <p:spPr>
          <a:xfrm>
            <a:off x="7269480" y="1928306"/>
            <a:ext cx="3465576" cy="4105656"/>
          </a:xfrm>
          <a:prstGeom prst="rect">
            <a:avLst/>
          </a:prstGeom>
          <a:ln w="12700">
            <a:noFill/>
          </a:ln>
        </p:spPr>
        <p:txBody>
          <a:bodyPr/>
          <a:lstStyle>
            <a:lvl1pPr marL="0" indent="0" algn="ctr">
              <a:buNone/>
              <a:defRPr sz="2000"/>
            </a:lvl1pPr>
          </a:lstStyle>
          <a:p>
            <a:r>
              <a:rPr lang="en-US" dirty="0"/>
              <a:t>Insert photo here</a:t>
            </a:r>
          </a:p>
        </p:txBody>
      </p:sp>
      <p:sp>
        <p:nvSpPr>
          <p:cNvPr id="26" name="Footer Placeholder 4">
            <a:extLst>
              <a:ext uri="{FF2B5EF4-FFF2-40B4-BE49-F238E27FC236}">
                <a16:creationId xmlns:a16="http://schemas.microsoft.com/office/drawing/2014/main" id="{D43D922A-C0B9-48C6-809E-CBA3A3EBD20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7" name="Slide Number Placeholder 5">
            <a:extLst>
              <a:ext uri="{FF2B5EF4-FFF2-40B4-BE49-F238E27FC236}">
                <a16:creationId xmlns:a16="http://schemas.microsoft.com/office/drawing/2014/main" id="{30226281-A676-4C1E-8049-52CC25829A3A}"/>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cxnSp>
        <p:nvCxnSpPr>
          <p:cNvPr id="14" name="Straight Connector 13">
            <a:extLst>
              <a:ext uri="{FF2B5EF4-FFF2-40B4-BE49-F238E27FC236}">
                <a16:creationId xmlns:a16="http://schemas.microsoft.com/office/drawing/2014/main" id="{7B71ED17-C1A9-46D5-910E-FDF38A930895}"/>
              </a:ext>
              <a:ext uri="{C183D7F6-B498-43B3-948B-1728B52AA6E4}">
                <adec:decorative xmlns:adec="http://schemas.microsoft.com/office/drawing/2017/decorative" val="1"/>
              </a:ext>
            </a:extLst>
          </p:cNvPr>
          <p:cNvCxnSpPr>
            <a:cxnSpLocks/>
          </p:cNvCxnSpPr>
          <p:nvPr userDrawn="1"/>
        </p:nvCxnSpPr>
        <p:spPr>
          <a:xfrm>
            <a:off x="7258332" y="1928306"/>
            <a:ext cx="0" cy="41191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2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7BE1DF-0774-41C3-9C97-8D3AD93892AB}"/>
              </a:ext>
              <a:ext uri="{C183D7F6-B498-43B3-948B-1728B52AA6E4}">
                <adec:decorative xmlns:adec="http://schemas.microsoft.com/office/drawing/2017/decorative" val="1"/>
              </a:ext>
            </a:extLst>
          </p:cNvPr>
          <p:cNvSpPr/>
          <p:nvPr userDrawn="1"/>
        </p:nvSpPr>
        <p:spPr>
          <a:xfrm>
            <a:off x="4686300" y="0"/>
            <a:ext cx="75057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3641EA2F-8E7F-4936-8937-E05DE1B6D36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6BB0744-4032-429E-81B9-1EBE6AFCE458}"/>
              </a:ext>
              <a:ext uri="{C183D7F6-B498-43B3-948B-1728B52AA6E4}">
                <adec:decorative xmlns:adec="http://schemas.microsoft.com/office/drawing/2017/decorative" val="1"/>
              </a:ext>
            </a:extLst>
          </p:cNvPr>
          <p:cNvSpPr/>
          <p:nvPr userDrawn="1"/>
        </p:nvSpPr>
        <p:spPr>
          <a:xfrm>
            <a:off x="5050092" y="334928"/>
            <a:ext cx="6774164"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F04C1EC-8E4D-4E9F-841F-FF2380B7CDAD}"/>
              </a:ext>
            </a:extLst>
          </p:cNvPr>
          <p:cNvSpPr>
            <a:spLocks noGrp="1"/>
          </p:cNvSpPr>
          <p:nvPr>
            <p:ph type="title"/>
          </p:nvPr>
        </p:nvSpPr>
        <p:spPr>
          <a:xfrm>
            <a:off x="5446143" y="633510"/>
            <a:ext cx="4951823" cy="1500079"/>
          </a:xfrm>
          <a:prstGeom prst="rect">
            <a:avLst/>
          </a:prstGeom>
        </p:spPr>
        <p:txBody>
          <a:bodyPr anchor="ct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B402D4F4-E402-4EA2-8CDA-405B9833BC4D}"/>
              </a:ext>
              <a:ext uri="{C183D7F6-B498-43B3-948B-1728B52AA6E4}">
                <adec:decorative xmlns:adec="http://schemas.microsoft.com/office/drawing/2017/decorative" val="1"/>
              </a:ext>
            </a:extLst>
          </p:cNvPr>
          <p:cNvCxnSpPr>
            <a:cxnSpLocks/>
          </p:cNvCxnSpPr>
          <p:nvPr userDrawn="1"/>
        </p:nvCxnSpPr>
        <p:spPr>
          <a:xfrm>
            <a:off x="5050092" y="2400300"/>
            <a:ext cx="56956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74903B-A74C-4D16-86A8-D85D219A7812}"/>
              </a:ext>
              <a:ext uri="{C183D7F6-B498-43B3-948B-1728B52AA6E4}">
                <adec:decorative xmlns:adec="http://schemas.microsoft.com/office/drawing/2017/decorative" val="1"/>
              </a:ext>
            </a:extLst>
          </p:cNvPr>
          <p:cNvCxnSpPr>
            <a:cxnSpLocks/>
          </p:cNvCxnSpPr>
          <p:nvPr userDrawn="1"/>
        </p:nvCxnSpPr>
        <p:spPr>
          <a:xfrm>
            <a:off x="5050092" y="6047437"/>
            <a:ext cx="56986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Picture Placeholder 20">
            <a:extLst>
              <a:ext uri="{FF2B5EF4-FFF2-40B4-BE49-F238E27FC236}">
                <a16:creationId xmlns:a16="http://schemas.microsoft.com/office/drawing/2014/main" id="{7D764FFE-180D-413D-90DD-38B2D8085AE2}"/>
              </a:ext>
            </a:extLst>
          </p:cNvPr>
          <p:cNvSpPr>
            <a:spLocks noGrp="1"/>
          </p:cNvSpPr>
          <p:nvPr>
            <p:ph type="pic" sz="quarter" idx="13" hasCustomPrompt="1"/>
          </p:nvPr>
        </p:nvSpPr>
        <p:spPr>
          <a:xfrm>
            <a:off x="539750" y="400050"/>
            <a:ext cx="3606800" cy="2860675"/>
          </a:xfrm>
          <a:prstGeom prst="rect">
            <a:avLst/>
          </a:prstGeom>
        </p:spPr>
        <p:txBody>
          <a:bodyPr/>
          <a:lstStyle>
            <a:lvl1pPr marL="0" indent="0" algn="ctr">
              <a:buNone/>
              <a:defRPr sz="2000"/>
            </a:lvl1pPr>
          </a:lstStyle>
          <a:p>
            <a:r>
              <a:rPr lang="en-US" dirty="0"/>
              <a:t>Insert photo here</a:t>
            </a:r>
          </a:p>
        </p:txBody>
      </p:sp>
      <p:sp>
        <p:nvSpPr>
          <p:cNvPr id="24" name="Picture Placeholder 20">
            <a:extLst>
              <a:ext uri="{FF2B5EF4-FFF2-40B4-BE49-F238E27FC236}">
                <a16:creationId xmlns:a16="http://schemas.microsoft.com/office/drawing/2014/main" id="{BF014A06-7AE6-44FE-91E3-FEB7684D9BC5}"/>
              </a:ext>
            </a:extLst>
          </p:cNvPr>
          <p:cNvSpPr>
            <a:spLocks noGrp="1"/>
          </p:cNvSpPr>
          <p:nvPr>
            <p:ph type="pic" sz="quarter" idx="14" hasCustomPrompt="1"/>
          </p:nvPr>
        </p:nvSpPr>
        <p:spPr>
          <a:xfrm>
            <a:off x="539750" y="3565525"/>
            <a:ext cx="3606800" cy="2860675"/>
          </a:xfrm>
          <a:prstGeom prst="rect">
            <a:avLst/>
          </a:prstGeom>
        </p:spPr>
        <p:txBody>
          <a:bodyPr/>
          <a:lstStyle>
            <a:lvl1pPr marL="0" indent="0" algn="ctr">
              <a:buNone/>
              <a:defRPr sz="2000"/>
            </a:lvl1pPr>
          </a:lstStyle>
          <a:p>
            <a:r>
              <a:rPr lang="en-US" dirty="0"/>
              <a:t>Insert photo here</a:t>
            </a:r>
          </a:p>
        </p:txBody>
      </p:sp>
      <p:sp>
        <p:nvSpPr>
          <p:cNvPr id="15" name="Content Placeholder 2">
            <a:extLst>
              <a:ext uri="{FF2B5EF4-FFF2-40B4-BE49-F238E27FC236}">
                <a16:creationId xmlns:a16="http://schemas.microsoft.com/office/drawing/2014/main" id="{A083020B-D4FB-4832-A179-A12C19793D99}"/>
              </a:ext>
            </a:extLst>
          </p:cNvPr>
          <p:cNvSpPr>
            <a:spLocks noGrp="1"/>
          </p:cNvSpPr>
          <p:nvPr>
            <p:ph idx="1"/>
          </p:nvPr>
        </p:nvSpPr>
        <p:spPr>
          <a:xfrm>
            <a:off x="5446144" y="2794959"/>
            <a:ext cx="4856441" cy="2877746"/>
          </a:xfrm>
          <a:prstGeom prst="rect">
            <a:avLst/>
          </a:prstGeom>
        </p:spPr>
        <p:txBody>
          <a:bodyPr/>
          <a:lstStyle>
            <a:lvl1pPr marL="0" indent="0">
              <a:lnSpc>
                <a:spcPct val="100000"/>
              </a:lnSpc>
              <a:buNone/>
              <a:defRPr sz="2000"/>
            </a:lvl1pPr>
          </a:lstStyle>
          <a:p>
            <a:pPr lvl="0"/>
            <a:r>
              <a:rPr lang="en-US"/>
              <a:t>Click to edit Master text styles</a:t>
            </a:r>
          </a:p>
        </p:txBody>
      </p:sp>
      <p:sp>
        <p:nvSpPr>
          <p:cNvPr id="26" name="Footer Placeholder 4">
            <a:extLst>
              <a:ext uri="{FF2B5EF4-FFF2-40B4-BE49-F238E27FC236}">
                <a16:creationId xmlns:a16="http://schemas.microsoft.com/office/drawing/2014/main" id="{E4C44237-91BD-4719-B8CD-6872D6B5F83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8" name="Date Placeholder 3">
            <a:extLst>
              <a:ext uri="{FF2B5EF4-FFF2-40B4-BE49-F238E27FC236}">
                <a16:creationId xmlns:a16="http://schemas.microsoft.com/office/drawing/2014/main" id="{CFFD0E8B-3567-4411-BD34-4E23A53056F0}"/>
              </a:ext>
            </a:extLst>
          </p:cNvPr>
          <p:cNvSpPr>
            <a:spLocks noGrp="1"/>
          </p:cNvSpPr>
          <p:nvPr>
            <p:ph type="dt" sz="half" idx="10"/>
          </p:nvPr>
        </p:nvSpPr>
        <p:spPr>
          <a:xfrm>
            <a:off x="5286544" y="6140304"/>
            <a:ext cx="4837555" cy="287075"/>
          </a:xfrm>
          <a:prstGeom prst="rect">
            <a:avLst/>
          </a:prstGeom>
        </p:spPr>
        <p:txBody>
          <a:bodyPr/>
          <a:lstStyle>
            <a:lvl1pPr>
              <a:defRPr sz="1100" spc="300" baseline="0">
                <a:solidFill>
                  <a:schemeClr val="accent1"/>
                </a:solidFill>
              </a:defRPr>
            </a:lvl1pPr>
          </a:lstStyle>
          <a:p>
            <a:r>
              <a:rPr lang="en-US" dirty="0"/>
              <a:t>2/4/20XX</a:t>
            </a:r>
          </a:p>
        </p:txBody>
      </p:sp>
      <p:sp>
        <p:nvSpPr>
          <p:cNvPr id="27" name="Slide Number Placeholder 5">
            <a:extLst>
              <a:ext uri="{FF2B5EF4-FFF2-40B4-BE49-F238E27FC236}">
                <a16:creationId xmlns:a16="http://schemas.microsoft.com/office/drawing/2014/main" id="{13E6DE9C-E7EB-437D-B94C-9A0FCBB918D0}"/>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55329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alpha val="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2EDCA6-1225-4B6A-A472-B6CA4F087E9C}"/>
              </a:ext>
              <a:ext uri="{C183D7F6-B498-43B3-948B-1728B52AA6E4}">
                <adec:decorative xmlns:adec="http://schemas.microsoft.com/office/drawing/2017/decorative" val="1"/>
              </a:ext>
            </a:extLst>
          </p:cNvPr>
          <p:cNvSpPr/>
          <p:nvPr userDrawn="1"/>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6">
            <a:extLst>
              <a:ext uri="{FF2B5EF4-FFF2-40B4-BE49-F238E27FC236}">
                <a16:creationId xmlns:a16="http://schemas.microsoft.com/office/drawing/2014/main" id="{8DB24CC9-9982-48F5-AC84-8BC798647341}"/>
              </a:ext>
            </a:extLst>
          </p:cNvPr>
          <p:cNvSpPr>
            <a:spLocks noGrp="1"/>
          </p:cNvSpPr>
          <p:nvPr>
            <p:ph type="ctrTitle"/>
          </p:nvPr>
        </p:nvSpPr>
        <p:spPr>
          <a:xfrm>
            <a:off x="7104444" y="2402613"/>
            <a:ext cx="3282184" cy="3331867"/>
          </a:xfrm>
          <a:prstGeom prst="rect">
            <a:avLst/>
          </a:prstGeom>
        </p:spPr>
        <p:txBody>
          <a:bodyPr anchor="b">
            <a:normAutofit/>
          </a:bodyPr>
          <a:lstStyle/>
          <a:p>
            <a:pPr algn="l"/>
            <a:r>
              <a:rPr lang="en-US" sz="4000"/>
              <a:t>Click to edit Master title style</a:t>
            </a:r>
            <a:endParaRPr lang="en-US" sz="4000" dirty="0"/>
          </a:p>
        </p:txBody>
      </p:sp>
      <p:sp>
        <p:nvSpPr>
          <p:cNvPr id="14" name="Subtitle 7">
            <a:extLst>
              <a:ext uri="{FF2B5EF4-FFF2-40B4-BE49-F238E27FC236}">
                <a16:creationId xmlns:a16="http://schemas.microsoft.com/office/drawing/2014/main" id="{FC99F065-85FB-4119-8563-EBEBA19D89D8}"/>
              </a:ext>
            </a:extLst>
          </p:cNvPr>
          <p:cNvSpPr>
            <a:spLocks noGrp="1"/>
          </p:cNvSpPr>
          <p:nvPr>
            <p:ph type="subTitle" idx="1"/>
          </p:nvPr>
        </p:nvSpPr>
        <p:spPr>
          <a:xfrm>
            <a:off x="7104444" y="703687"/>
            <a:ext cx="3282183" cy="866380"/>
          </a:xfrm>
          <a:prstGeom prst="rect">
            <a:avLst/>
          </a:prstGeom>
        </p:spPr>
        <p:txBody>
          <a:bodyPr anchor="ctr">
            <a:normAutofit/>
          </a:bodyPr>
          <a:lstStyle>
            <a:lvl1pPr marL="0" indent="0">
              <a:lnSpc>
                <a:spcPct val="100000"/>
              </a:lnSpc>
              <a:buNone/>
              <a:defRPr/>
            </a:lvl1pPr>
          </a:lstStyle>
          <a:p>
            <a:pPr algn="l"/>
            <a:r>
              <a:rPr lang="en-US" sz="1800"/>
              <a:t>Click to edit Master subtitle style</a:t>
            </a:r>
            <a:endParaRPr lang="en-US" sz="1800" dirty="0"/>
          </a:p>
        </p:txBody>
      </p:sp>
      <p:sp>
        <p:nvSpPr>
          <p:cNvPr id="24" name="Picture Placeholder 22">
            <a:extLst>
              <a:ext uri="{FF2B5EF4-FFF2-40B4-BE49-F238E27FC236}">
                <a16:creationId xmlns:a16="http://schemas.microsoft.com/office/drawing/2014/main" id="{FF4E34A6-68BF-4D27-92C8-14198687EA10}"/>
              </a:ext>
            </a:extLst>
          </p:cNvPr>
          <p:cNvSpPr>
            <a:spLocks noGrp="1"/>
          </p:cNvSpPr>
          <p:nvPr>
            <p:ph type="pic" sz="quarter" idx="13" hasCustomPrompt="1"/>
          </p:nvPr>
        </p:nvSpPr>
        <p:spPr>
          <a:xfrm>
            <a:off x="0" y="0"/>
            <a:ext cx="6426200" cy="6858000"/>
          </a:xfrm>
          <a:prstGeom prst="rect">
            <a:avLst/>
          </a:prstGeom>
        </p:spPr>
        <p:txBody>
          <a:bodyPr/>
          <a:lstStyle>
            <a:lvl1pPr marL="0" indent="0" algn="ctr">
              <a:buNone/>
              <a:defRPr sz="2000"/>
            </a:lvl1pPr>
          </a:lstStyle>
          <a:p>
            <a:r>
              <a:rPr lang="en-US" dirty="0"/>
              <a:t>Insert photo here</a:t>
            </a:r>
          </a:p>
        </p:txBody>
      </p:sp>
      <p:cxnSp>
        <p:nvCxnSpPr>
          <p:cNvPr id="16" name="Straight Connector 15">
            <a:extLst>
              <a:ext uri="{FF2B5EF4-FFF2-40B4-BE49-F238E27FC236}">
                <a16:creationId xmlns:a16="http://schemas.microsoft.com/office/drawing/2014/main" id="{36E17047-5589-496A-9175-01C0DBED9CF4}"/>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D5E6EB-5885-4136-82DD-79A4C7BC7B75}"/>
              </a:ext>
              <a:ext uri="{C183D7F6-B498-43B3-948B-1728B52AA6E4}">
                <adec:decorative xmlns:adec="http://schemas.microsoft.com/office/drawing/2017/decorative" val="1"/>
              </a:ext>
            </a:extLst>
          </p:cNvPr>
          <p:cNvCxnSpPr>
            <a:cxnSpLocks/>
          </p:cNvCxnSpPr>
          <p:nvPr userDrawn="1"/>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FFDBF2-9C31-41E2-AFC9-6F582160E664}"/>
              </a:ext>
              <a:ext uri="{C183D7F6-B498-43B3-948B-1728B52AA6E4}">
                <adec:decorative xmlns:adec="http://schemas.microsoft.com/office/drawing/2017/decorative" val="1"/>
              </a:ext>
            </a:extLst>
          </p:cNvPr>
          <p:cNvCxnSpPr>
            <a:cxnSpLocks/>
          </p:cNvCxnSpPr>
          <p:nvPr userDrawn="1"/>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0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alpha val="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752C32-FE88-461A-A320-F0FF6450CAB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2">
            <a:extLst>
              <a:ext uri="{FF2B5EF4-FFF2-40B4-BE49-F238E27FC236}">
                <a16:creationId xmlns:a16="http://schemas.microsoft.com/office/drawing/2014/main" id="{4A9995F5-BBA7-47BE-B414-1E91F5CC6930}"/>
              </a:ext>
            </a:extLst>
          </p:cNvPr>
          <p:cNvSpPr>
            <a:spLocks noGrp="1"/>
          </p:cNvSpPr>
          <p:nvPr>
            <p:ph type="title"/>
          </p:nvPr>
        </p:nvSpPr>
        <p:spPr>
          <a:xfrm>
            <a:off x="838199" y="545914"/>
            <a:ext cx="9527275" cy="1241944"/>
          </a:xfrm>
          <a:prstGeom prst="rect">
            <a:avLst/>
          </a:prstGeo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F6BC4-6132-432A-93A3-FC1CEC986E5A}"/>
              </a:ext>
            </a:extLst>
          </p:cNvPr>
          <p:cNvSpPr>
            <a:spLocks noGrp="1"/>
          </p:cNvSpPr>
          <p:nvPr>
            <p:ph sz="quarter" idx="13"/>
          </p:nvPr>
        </p:nvSpPr>
        <p:spPr>
          <a:xfrm>
            <a:off x="895350" y="2205038"/>
            <a:ext cx="9324975" cy="3551237"/>
          </a:xfrm>
          <a:prstGeom prst="rect">
            <a:avLst/>
          </a:prstGeo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30AD1A4E-FF33-4D87-BF0D-0DA82DE2B86D}"/>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B28AE0-B12D-46BB-8F35-EA3EAAC4ACCA}"/>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852653-B024-4EEC-BEFB-852B6A60C5E5}"/>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a:ext uri="{FF2B5EF4-FFF2-40B4-BE49-F238E27FC236}">
                <a16:creationId xmlns:a16="http://schemas.microsoft.com/office/drawing/2014/main" id="{141E53DE-0FDA-443A-BF04-E586CAE9A6F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5" name="Date Placeholder 3">
            <a:extLst>
              <a:ext uri="{FF2B5EF4-FFF2-40B4-BE49-F238E27FC236}">
                <a16:creationId xmlns:a16="http://schemas.microsoft.com/office/drawing/2014/main" id="{2E6870CF-EB0F-47B3-B772-2F41E7F99DB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7" name="Slide Number Placeholder 5">
            <a:extLst>
              <a:ext uri="{FF2B5EF4-FFF2-40B4-BE49-F238E27FC236}">
                <a16:creationId xmlns:a16="http://schemas.microsoft.com/office/drawing/2014/main" id="{3F934B96-6828-4DE6-80D3-EDDDEE5545E8}"/>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23535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1">
            <a:alpha val="5000"/>
          </a:schemeClr>
        </a:solidFill>
        <a:effectLst/>
      </p:bgPr>
    </p:bg>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11C5B995-EBCD-4B5D-955D-DAE03BEF9C39}"/>
              </a:ext>
            </a:extLst>
          </p:cNvPr>
          <p:cNvSpPr>
            <a:spLocks noGrp="1"/>
          </p:cNvSpPr>
          <p:nvPr>
            <p:ph type="title"/>
          </p:nvPr>
        </p:nvSpPr>
        <p:spPr>
          <a:xfrm>
            <a:off x="838199" y="545914"/>
            <a:ext cx="9527275" cy="1241944"/>
          </a:xfrm>
          <a:prstGeom prst="rect">
            <a:avLst/>
          </a:prstGeo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3B95B-B1F7-4600-8D22-AD7A00C4ADD7}"/>
              </a:ext>
            </a:extLst>
          </p:cNvPr>
          <p:cNvSpPr>
            <a:spLocks noGrp="1"/>
          </p:cNvSpPr>
          <p:nvPr>
            <p:ph sz="quarter" idx="13"/>
          </p:nvPr>
        </p:nvSpPr>
        <p:spPr>
          <a:xfrm>
            <a:off x="1220788" y="2322513"/>
            <a:ext cx="8662987" cy="33099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EDAD992-CC5C-43EA-8C97-C2036BFDD08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74C5C62-3452-49AD-97D2-1EE2273CBC2C}"/>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0B5122-602C-4BB8-BD04-40CC2A3138C7}"/>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51F98C5-DCA3-4AAC-8C7E-58B638FED78C}"/>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44670FE8-87E8-4FE2-B437-4F3954E965A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4" name="Date Placeholder 3">
            <a:extLst>
              <a:ext uri="{FF2B5EF4-FFF2-40B4-BE49-F238E27FC236}">
                <a16:creationId xmlns:a16="http://schemas.microsoft.com/office/drawing/2014/main" id="{C687079D-53C7-4BBC-A843-6315E4C76996}"/>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16" name="Slide Number Placeholder 5">
            <a:extLst>
              <a:ext uri="{FF2B5EF4-FFF2-40B4-BE49-F238E27FC236}">
                <a16:creationId xmlns:a16="http://schemas.microsoft.com/office/drawing/2014/main" id="{2924DBA1-0E30-4F9F-9F9A-82AED5465F52}"/>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15725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alpha val="5000"/>
          </a:schemeClr>
        </a:solidFill>
        <a:effectLst/>
      </p:bgPr>
    </p:bg>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743B0E5-41F6-44A3-8E2A-28BC3ED8DD13}"/>
              </a:ext>
            </a:extLst>
          </p:cNvPr>
          <p:cNvSpPr>
            <a:spLocks noGrp="1"/>
          </p:cNvSpPr>
          <p:nvPr>
            <p:ph type="pic" sz="quarter" idx="10" hasCustomPrompt="1"/>
          </p:nvPr>
        </p:nvSpPr>
        <p:spPr>
          <a:xfrm>
            <a:off x="0" y="0"/>
            <a:ext cx="12192000" cy="6858000"/>
          </a:xfrm>
          <a:prstGeom prst="rect">
            <a:avLst/>
          </a:prstGeom>
          <a:noFill/>
        </p:spPr>
        <p:txBody>
          <a:bodyPr/>
          <a:lstStyle>
            <a:lvl1pPr marL="0" indent="0" algn="ctr">
              <a:buNone/>
              <a:defRPr/>
            </a:lvl1pPr>
          </a:lstStyle>
          <a:p>
            <a:r>
              <a:rPr lang="en-US" dirty="0"/>
              <a:t>Insert photo here</a:t>
            </a:r>
          </a:p>
        </p:txBody>
      </p:sp>
      <p:sp>
        <p:nvSpPr>
          <p:cNvPr id="12" name="Title 1">
            <a:extLst>
              <a:ext uri="{FF2B5EF4-FFF2-40B4-BE49-F238E27FC236}">
                <a16:creationId xmlns:a16="http://schemas.microsoft.com/office/drawing/2014/main" id="{34B22C98-8755-4B60-9158-1AFC81BF0F7D}"/>
              </a:ext>
            </a:extLst>
          </p:cNvPr>
          <p:cNvSpPr>
            <a:spLocks noGrp="1"/>
          </p:cNvSpPr>
          <p:nvPr>
            <p:ph type="ctrTitle"/>
          </p:nvPr>
        </p:nvSpPr>
        <p:spPr>
          <a:xfrm>
            <a:off x="7580671" y="723672"/>
            <a:ext cx="2915296" cy="3884668"/>
          </a:xfrm>
          <a:prstGeom prst="rect">
            <a:avLst/>
          </a:prstGeom>
        </p:spPr>
        <p:txBody>
          <a:bodyPr anchor="t">
            <a:normAutofit/>
          </a:bodyPr>
          <a:lstStyle>
            <a:lvl1pPr>
              <a:lnSpc>
                <a:spcPct val="100000"/>
              </a:lnSpc>
              <a:defRPr>
                <a:solidFill>
                  <a:schemeClr val="tx1"/>
                </a:solidFill>
                <a:effectLst>
                  <a:outerShdw blurRad="50800" dist="38100" dir="2700000" algn="tl" rotWithShape="0">
                    <a:prstClr val="black">
                      <a:alpha val="40000"/>
                    </a:prstClr>
                  </a:outerShdw>
                </a:effectLst>
              </a:defRPr>
            </a:lvl1pPr>
          </a:lstStyle>
          <a:p>
            <a:pPr algn="l"/>
            <a:r>
              <a:rPr lang="en-US" sz="4000">
                <a:solidFill>
                  <a:srgbClr val="FFFFFF"/>
                </a:solidFill>
                <a:effectLst>
                  <a:outerShdw blurRad="38100" dist="38100" dir="2700000" algn="tl">
                    <a:srgbClr val="000000">
                      <a:alpha val="43137"/>
                    </a:srgbClr>
                  </a:outerShdw>
                </a:effectLst>
              </a:rPr>
              <a:t>Click to edit Master title style</a:t>
            </a:r>
            <a:endParaRPr lang="en-US" sz="4000"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BCF9F40-31A0-4D50-B709-3BDA45863894}"/>
              </a:ext>
            </a:extLst>
          </p:cNvPr>
          <p:cNvSpPr>
            <a:spLocks noGrp="1"/>
          </p:cNvSpPr>
          <p:nvPr>
            <p:ph type="body" sz="quarter" idx="14" hasCustomPrompt="1"/>
          </p:nvPr>
        </p:nvSpPr>
        <p:spPr>
          <a:xfrm>
            <a:off x="7580313" y="5005388"/>
            <a:ext cx="3609975" cy="850900"/>
          </a:xfrm>
          <a:prstGeom prst="rect">
            <a:avLst/>
          </a:prstGeom>
        </p:spPr>
        <p:txBody>
          <a:bodyPr anchor="b"/>
          <a:lstStyle>
            <a:lvl1pPr marL="0" indent="0">
              <a:buNone/>
              <a:defRPr sz="2800">
                <a:solidFill>
                  <a:schemeClr val="tx1"/>
                </a:solidFill>
                <a:effectLst>
                  <a:outerShdw blurRad="38100" dist="38100" dir="2700000" algn="tl">
                    <a:srgbClr val="000000">
                      <a:alpha val="43137"/>
                    </a:srgbClr>
                  </a:outerShdw>
                </a:effectLst>
              </a:defRPr>
            </a:lvl1pPr>
            <a:lvl2pPr marL="457200" indent="0">
              <a:buNone/>
              <a:defRPr>
                <a:solidFill>
                  <a:schemeClr val="bg1"/>
                </a:solidFill>
                <a:effectLst>
                  <a:outerShdw blurRad="38100" dist="38100" dir="2700000" algn="tl">
                    <a:srgbClr val="000000">
                      <a:alpha val="43137"/>
                    </a:srgbClr>
                  </a:outerShdw>
                </a:effectLst>
              </a:defRPr>
            </a:lvl2pPr>
            <a:lvl3pPr marL="914400" indent="0">
              <a:buNone/>
              <a:defRPr>
                <a:solidFill>
                  <a:schemeClr val="bg1"/>
                </a:solidFill>
                <a:effectLst>
                  <a:outerShdw blurRad="38100" dist="38100" dir="2700000" algn="tl">
                    <a:srgbClr val="000000">
                      <a:alpha val="43137"/>
                    </a:srgbClr>
                  </a:outerShdw>
                </a:effectLst>
              </a:defRPr>
            </a:lvl3pPr>
            <a:lvl4pPr marL="1371600" indent="0">
              <a:buNone/>
              <a:defRPr>
                <a:solidFill>
                  <a:schemeClr val="bg1"/>
                </a:solidFill>
                <a:effectLst>
                  <a:outerShdw blurRad="38100" dist="38100" dir="2700000" algn="tl">
                    <a:srgbClr val="000000">
                      <a:alpha val="43137"/>
                    </a:srgbClr>
                  </a:outerShdw>
                </a:effectLst>
              </a:defRPr>
            </a:lvl4pPr>
            <a:lvl5pPr marL="1828800" indent="0">
              <a:buNone/>
              <a:defRPr>
                <a:solidFill>
                  <a:schemeClr val="bg1"/>
                </a:solidFill>
                <a:effectLst>
                  <a:outerShdw blurRad="38100" dist="38100" dir="2700000" algn="tl">
                    <a:srgbClr val="000000">
                      <a:alpha val="43137"/>
                    </a:srgbClr>
                  </a:outerShdw>
                </a:effectLst>
              </a:defRPr>
            </a:lvl5pPr>
          </a:lstStyle>
          <a:p>
            <a:pPr lvl="0"/>
            <a:r>
              <a:rPr lang="en-US" dirty="0"/>
              <a:t>Click to add subtitle</a:t>
            </a:r>
          </a:p>
        </p:txBody>
      </p:sp>
      <p:sp>
        <p:nvSpPr>
          <p:cNvPr id="15" name="Date Placeholder 3">
            <a:extLst>
              <a:ext uri="{FF2B5EF4-FFF2-40B4-BE49-F238E27FC236}">
                <a16:creationId xmlns:a16="http://schemas.microsoft.com/office/drawing/2014/main" id="{440AD8D6-0F07-4B79-B048-610E30571A87}"/>
              </a:ext>
            </a:extLst>
          </p:cNvPr>
          <p:cNvSpPr>
            <a:spLocks noGrp="1"/>
          </p:cNvSpPr>
          <p:nvPr>
            <p:ph type="dt" sz="half" idx="12"/>
          </p:nvPr>
        </p:nvSpPr>
        <p:spPr>
          <a:xfrm>
            <a:off x="7580670" y="6112465"/>
            <a:ext cx="3009660" cy="314914"/>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2/4/20XX</a:t>
            </a:r>
          </a:p>
        </p:txBody>
      </p:sp>
      <p:sp>
        <p:nvSpPr>
          <p:cNvPr id="18" name="Footer Placeholder 4">
            <a:extLst>
              <a:ext uri="{FF2B5EF4-FFF2-40B4-BE49-F238E27FC236}">
                <a16:creationId xmlns:a16="http://schemas.microsoft.com/office/drawing/2014/main" id="{EA2E68FD-8458-4B08-AD7F-9BF9B1EF2BDE}"/>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PRESENTATION TITLE</a:t>
            </a:r>
          </a:p>
        </p:txBody>
      </p:sp>
      <p:sp>
        <p:nvSpPr>
          <p:cNvPr id="9" name="Slide Number Placeholder 5">
            <a:extLst>
              <a:ext uri="{FF2B5EF4-FFF2-40B4-BE49-F238E27FC236}">
                <a16:creationId xmlns:a16="http://schemas.microsoft.com/office/drawing/2014/main" id="{9643E7FC-72BA-4410-BEEB-6E6C1A04092A}"/>
              </a:ext>
            </a:extLst>
          </p:cNvPr>
          <p:cNvSpPr>
            <a:spLocks noGrp="1"/>
          </p:cNvSpPr>
          <p:nvPr>
            <p:ph type="sldNum" sz="quarter" idx="13"/>
          </p:nvPr>
        </p:nvSpPr>
        <p:spPr>
          <a:xfrm>
            <a:off x="10821701" y="5672706"/>
            <a:ext cx="951908" cy="754673"/>
          </a:xfrm>
          <a:prstGeom prst="rect">
            <a:avLst/>
          </a:prstGeom>
        </p:spPr>
        <p:txBody>
          <a:bodyPr/>
          <a:lstStyle>
            <a:lvl1pPr algn="ctr">
              <a:defRPr sz="3600" b="1">
                <a:solidFill>
                  <a:schemeClr val="tx1"/>
                </a:solidFill>
                <a:effectLst>
                  <a:outerShdw blurRad="38100" dist="38100" dir="2700000" algn="tl">
                    <a:srgbClr val="000000">
                      <a:alpha val="43137"/>
                    </a:srgbClr>
                  </a:outerShdw>
                </a:effectLst>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157682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anchor="ctr">
            <a:normAutofit/>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296E1EF7-8C88-414A-8D08-EAFDCD96F1B9}"/>
              </a:ext>
            </a:extLst>
          </p:cNvPr>
          <p:cNvSpPr>
            <a:spLocks noGrp="1"/>
          </p:cNvSpPr>
          <p:nvPr>
            <p:ph sz="quarter" idx="13"/>
          </p:nvPr>
        </p:nvSpPr>
        <p:spPr>
          <a:xfrm>
            <a:off x="715963" y="733425"/>
            <a:ext cx="9672637" cy="3462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Date Placeholder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0" name="Footer Placeholder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Straight Connector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920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alpha val="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2F9CAA-C420-4606-BBA7-1BE83397229C}"/>
              </a:ext>
              <a:ext uri="{C183D7F6-B498-43B3-948B-1728B52AA6E4}">
                <adec:decorative xmlns:adec="http://schemas.microsoft.com/office/drawing/2017/decorative" val="1"/>
              </a:ext>
            </a:extLst>
          </p:cNvPr>
          <p:cNvSpPr/>
          <p:nvPr userDrawn="1"/>
        </p:nvSpPr>
        <p:spPr>
          <a:xfrm>
            <a:off x="370402" y="334926"/>
            <a:ext cx="10380953" cy="417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2">
            <a:extLst>
              <a:ext uri="{FF2B5EF4-FFF2-40B4-BE49-F238E27FC236}">
                <a16:creationId xmlns:a16="http://schemas.microsoft.com/office/drawing/2014/main" id="{89EE4F50-D5FE-416E-B106-44F39D786289}"/>
              </a:ext>
            </a:extLst>
          </p:cNvPr>
          <p:cNvSpPr>
            <a:spLocks noGrp="1"/>
          </p:cNvSpPr>
          <p:nvPr>
            <p:ph type="title"/>
          </p:nvPr>
        </p:nvSpPr>
        <p:spPr>
          <a:xfrm>
            <a:off x="838199" y="4801017"/>
            <a:ext cx="9428265" cy="1046560"/>
          </a:xfrm>
          <a:prstGeom prst="rect">
            <a:avLst/>
          </a:prstGeom>
        </p:spPr>
        <p:txBody>
          <a:bodyPr anchor="ctr">
            <a:normAutofit/>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09692629-8B3C-4FAB-A215-77BDB1CE4D78}"/>
              </a:ext>
            </a:extLst>
          </p:cNvPr>
          <p:cNvSpPr>
            <a:spLocks noGrp="1"/>
          </p:cNvSpPr>
          <p:nvPr>
            <p:ph sz="quarter" idx="13"/>
          </p:nvPr>
        </p:nvSpPr>
        <p:spPr>
          <a:xfrm>
            <a:off x="496888" y="460375"/>
            <a:ext cx="10090150" cy="3940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0EAF6142-D387-45DC-8E2F-1DDAC59E9A22}"/>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14" name="Footer Placeholder 4">
            <a:extLst>
              <a:ext uri="{FF2B5EF4-FFF2-40B4-BE49-F238E27FC236}">
                <a16:creationId xmlns:a16="http://schemas.microsoft.com/office/drawing/2014/main" id="{C7FDBF4E-7657-4C05-A651-DBD2110E87A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0" name="Slide Number Placeholder 5">
            <a:extLst>
              <a:ext uri="{FF2B5EF4-FFF2-40B4-BE49-F238E27FC236}">
                <a16:creationId xmlns:a16="http://schemas.microsoft.com/office/drawing/2014/main" id="{61DB533C-F081-41F7-9ACC-CFCE4E1CF62B}"/>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2A269444-8A15-411E-9D42-E9952E708B36}"/>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2" name="Straight Connector 11">
              <a:extLst>
                <a:ext uri="{FF2B5EF4-FFF2-40B4-BE49-F238E27FC236}">
                  <a16:creationId xmlns:a16="http://schemas.microsoft.com/office/drawing/2014/main" id="{9A5C7F65-513A-4257-8E7F-AA1C4637C627}"/>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42BE5B-42CB-4DBC-B47A-568412D40FD2}"/>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AD020-0AF5-4E6F-B239-EF4788C3A43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D3DBBA-B457-4F8F-B535-F4BBD869123A}"/>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276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8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3838-6CCC-4797-8ECB-7EF9DD857248}"/>
              </a:ext>
            </a:extLst>
          </p:cNvPr>
          <p:cNvSpPr>
            <a:spLocks noGrp="1"/>
          </p:cNvSpPr>
          <p:nvPr>
            <p:ph type="ctrTitle"/>
          </p:nvPr>
        </p:nvSpPr>
        <p:spPr>
          <a:xfrm>
            <a:off x="736052" y="4831105"/>
            <a:ext cx="6265486" cy="1075278"/>
          </a:xfrm>
        </p:spPr>
        <p:txBody>
          <a:bodyPr>
            <a:normAutofit fontScale="90000"/>
          </a:bodyPr>
          <a:lstStyle/>
          <a:p>
            <a:r>
              <a:rPr lang="en-US" dirty="0"/>
              <a:t>Junior Developer Intern Experience</a:t>
            </a:r>
          </a:p>
        </p:txBody>
      </p:sp>
      <p:sp>
        <p:nvSpPr>
          <p:cNvPr id="11" name="Subtitle 10">
            <a:extLst>
              <a:ext uri="{FF2B5EF4-FFF2-40B4-BE49-F238E27FC236}">
                <a16:creationId xmlns:a16="http://schemas.microsoft.com/office/drawing/2014/main" id="{2F99BCD9-99B4-425C-B3C0-E78EBA3C8999}"/>
              </a:ext>
            </a:extLst>
          </p:cNvPr>
          <p:cNvSpPr>
            <a:spLocks noGrp="1"/>
          </p:cNvSpPr>
          <p:nvPr>
            <p:ph type="subTitle" idx="1"/>
          </p:nvPr>
        </p:nvSpPr>
        <p:spPr>
          <a:xfrm>
            <a:off x="7682022" y="4837855"/>
            <a:ext cx="2771933" cy="986000"/>
          </a:xfrm>
        </p:spPr>
        <p:txBody>
          <a:bodyPr anchor="t"/>
          <a:lstStyle/>
          <a:p>
            <a:r>
              <a:rPr lang="en-US" dirty="0"/>
              <a:t>Punyaja Mishra</a:t>
            </a:r>
          </a:p>
        </p:txBody>
      </p:sp>
      <p:pic>
        <p:nvPicPr>
          <p:cNvPr id="30" name="Picture Placeholder 29" descr="Office desk with papers, laptop, pen and reading glasses">
            <a:extLst>
              <a:ext uri="{FF2B5EF4-FFF2-40B4-BE49-F238E27FC236}">
                <a16:creationId xmlns:a16="http://schemas.microsoft.com/office/drawing/2014/main" id="{EBEF8340-BD26-4016-B1B1-9BFC9B942749}"/>
              </a:ext>
            </a:extLst>
          </p:cNvPr>
          <p:cNvPicPr>
            <a:picLocks noGrp="1" noChangeAspect="1"/>
          </p:cNvPicPr>
          <p:nvPr>
            <p:ph type="pic" sz="quarter" idx="13"/>
          </p:nvPr>
        </p:nvPicPr>
        <p:blipFill rotWithShape="1">
          <a:blip r:embed="rId2"/>
          <a:srcRect t="7" b="7"/>
          <a:stretch/>
        </p:blipFill>
        <p:spPr>
          <a:xfrm>
            <a:off x="379094" y="344805"/>
            <a:ext cx="10369604" cy="4154274"/>
          </a:xfrm>
        </p:spPr>
      </p:pic>
    </p:spTree>
    <p:extLst>
      <p:ext uri="{BB962C8B-B14F-4D97-AF65-F5344CB8AC3E}">
        <p14:creationId xmlns:p14="http://schemas.microsoft.com/office/powerpoint/2010/main" val="199708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dirty="0"/>
              <a:t>Blockchain</a:t>
            </a:r>
          </a:p>
        </p:txBody>
      </p:sp>
      <p:pic>
        <p:nvPicPr>
          <p:cNvPr id="8" name="Picture 7">
            <a:extLst>
              <a:ext uri="{FF2B5EF4-FFF2-40B4-BE49-F238E27FC236}">
                <a16:creationId xmlns:a16="http://schemas.microsoft.com/office/drawing/2014/main" id="{25F3BB31-95ED-496C-9580-D40876E50822}"/>
              </a:ext>
            </a:extLst>
          </p:cNvPr>
          <p:cNvPicPr>
            <a:picLocks noChangeAspect="1"/>
          </p:cNvPicPr>
          <p:nvPr/>
        </p:nvPicPr>
        <p:blipFill>
          <a:blip r:embed="rId3"/>
          <a:stretch>
            <a:fillRect/>
          </a:stretch>
        </p:blipFill>
        <p:spPr>
          <a:xfrm>
            <a:off x="367745" y="1659044"/>
            <a:ext cx="5343430" cy="3593456"/>
          </a:xfrm>
          <a:prstGeom prst="rect">
            <a:avLst/>
          </a:prstGeom>
        </p:spPr>
      </p:pic>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6806044" y="2772079"/>
            <a:ext cx="3559429" cy="2980446"/>
          </a:xfrm>
        </p:spPr>
        <p:txBody>
          <a:bodyPr vert="horz" lIns="91440" tIns="45720" rIns="91440" bIns="45720" rtlCol="0">
            <a:normAutofit/>
          </a:bodyPr>
          <a:lstStyle/>
          <a:p>
            <a:pPr>
              <a:lnSpc>
                <a:spcPct val="140000"/>
              </a:lnSpc>
            </a:pPr>
            <a:r>
              <a:rPr lang="en-US">
                <a:solidFill>
                  <a:schemeClr val="accent1"/>
                </a:solidFill>
              </a:rPr>
              <a:t>Decentralized Applications</a:t>
            </a:r>
          </a:p>
          <a:p>
            <a:pPr>
              <a:lnSpc>
                <a:spcPct val="140000"/>
              </a:lnSpc>
            </a:pPr>
            <a:r>
              <a:rPr lang="en-US">
                <a:solidFill>
                  <a:schemeClr val="accent1"/>
                </a:solidFill>
              </a:rPr>
              <a:t>Transparency</a:t>
            </a:r>
          </a:p>
          <a:p>
            <a:pPr>
              <a:lnSpc>
                <a:spcPct val="140000"/>
              </a:lnSpc>
            </a:pPr>
            <a:r>
              <a:rPr lang="en-US">
                <a:solidFill>
                  <a:schemeClr val="accent1"/>
                </a:solidFill>
              </a:rPr>
              <a:t>Security</a:t>
            </a:r>
          </a:p>
          <a:p>
            <a:pPr>
              <a:lnSpc>
                <a:spcPct val="140000"/>
              </a:lnSpc>
            </a:pPr>
            <a:endParaRPr lang="en-US">
              <a:solidFill>
                <a:schemeClr val="accent1"/>
              </a:solidFill>
            </a:endParaRP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a:spcAft>
                <a:spcPts val="600"/>
              </a:spcAft>
            </a:pPr>
            <a:r>
              <a:rPr lang="en-US" sz="1000" cap="all"/>
              <a:t>2/4/20XX</a:t>
            </a:r>
          </a:p>
        </p:txBody>
      </p:sp>
      <p:cxnSp>
        <p:nvCxnSpPr>
          <p:cNvPr id="37" name="Straight Connector 3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a:solidFill>
                  <a:schemeClr val="accent1"/>
                </a:solidFill>
                <a:latin typeface="+mn-lt"/>
                <a:ea typeface="+mn-ea"/>
                <a:cs typeface="+mn-cs"/>
              </a:rPr>
              <a:t>PRESENTATION TITLE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10</a:t>
            </a:fld>
            <a:endParaRPr lang="en-US"/>
          </a:p>
        </p:txBody>
      </p:sp>
      <p:sp>
        <p:nvSpPr>
          <p:cNvPr id="39" name="Rectangle 3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7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79506"/>
            <a:ext cx="11456511" cy="6143568"/>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1886B-1FF5-46D3-9E32-95CF4B8F0CF8}"/>
              </a:ext>
            </a:extLst>
          </p:cNvPr>
          <p:cNvSpPr>
            <a:spLocks noGrp="1"/>
          </p:cNvSpPr>
          <p:nvPr>
            <p:ph type="title"/>
          </p:nvPr>
        </p:nvSpPr>
        <p:spPr>
          <a:xfrm>
            <a:off x="838200" y="4719484"/>
            <a:ext cx="9542748" cy="1150368"/>
          </a:xfrm>
        </p:spPr>
        <p:txBody>
          <a:bodyPr vert="horz" lIns="91440" tIns="45720" rIns="91440" bIns="45720" rtlCol="0" anchor="ctr">
            <a:normAutofit/>
          </a:bodyPr>
          <a:lstStyle/>
          <a:p>
            <a:r>
              <a:rPr lang="en-US"/>
              <a:t>Ethereum vs Hyperledger</a:t>
            </a:r>
          </a:p>
        </p:txBody>
      </p:sp>
      <p:pic>
        <p:nvPicPr>
          <p:cNvPr id="11" name="Picture 10">
            <a:extLst>
              <a:ext uri="{FF2B5EF4-FFF2-40B4-BE49-F238E27FC236}">
                <a16:creationId xmlns:a16="http://schemas.microsoft.com/office/drawing/2014/main" id="{9AEFC70C-71EB-46DB-9C3C-C75042DFC147}"/>
              </a:ext>
            </a:extLst>
          </p:cNvPr>
          <p:cNvPicPr/>
          <p:nvPr/>
        </p:nvPicPr>
        <p:blipFill>
          <a:blip r:embed="rId3"/>
          <a:stretch>
            <a:fillRect/>
          </a:stretch>
        </p:blipFill>
        <p:spPr>
          <a:xfrm>
            <a:off x="6686273" y="1549186"/>
            <a:ext cx="2655497" cy="2628942"/>
          </a:xfrm>
          <a:prstGeom prst="rect">
            <a:avLst/>
          </a:prstGeom>
        </p:spPr>
      </p:pic>
      <p:cxnSp>
        <p:nvCxnSpPr>
          <p:cNvPr id="32" name="Straight Connector 31">
            <a:extLst>
              <a:ext uri="{FF2B5EF4-FFF2-40B4-BE49-F238E27FC236}">
                <a16:creationId xmlns:a16="http://schemas.microsoft.com/office/drawing/2014/main" id="{58C64EC9-B219-40E6-BCA8-5DEE0B6377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4196" y="1371600"/>
            <a:ext cx="0" cy="3135529"/>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BC525D-4FE4-4BF1-933A-C3D1F7C683BB}"/>
              </a:ext>
            </a:extLst>
          </p:cNvPr>
          <p:cNvPicPr/>
          <p:nvPr/>
        </p:nvPicPr>
        <p:blipFill>
          <a:blip r:embed="rId4"/>
          <a:stretch>
            <a:fillRect/>
          </a:stretch>
        </p:blipFill>
        <p:spPr>
          <a:xfrm>
            <a:off x="748512" y="1629771"/>
            <a:ext cx="4622608" cy="2542433"/>
          </a:xfrm>
          <a:prstGeom prst="rect">
            <a:avLst/>
          </a:prstGeom>
        </p:spPr>
      </p:pic>
      <p:cxnSp>
        <p:nvCxnSpPr>
          <p:cNvPr id="34" name="Straight Connector 33">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79505"/>
            <a:ext cx="0" cy="6143569"/>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88FAC-01C3-459C-9DC3-98B16C60D6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3" y="1371600"/>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5AB66E-9A9D-4E38-B645-3D8E3AE8E6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719" y="4507129"/>
            <a:ext cx="10380953"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E638A12B-D22B-4630-A0BE-51C98455CFFB}"/>
              </a:ext>
            </a:extLst>
          </p:cNvPr>
          <p:cNvSpPr>
            <a:spLocks noGrp="1"/>
          </p:cNvSpPr>
          <p:nvPr>
            <p:ph type="ftr" sz="quarter" idx="11"/>
          </p:nvPr>
        </p:nvSpPr>
        <p:spPr>
          <a:xfrm rot="5400000">
            <a:off x="8767979" y="2844308"/>
            <a:ext cx="5007287" cy="729128"/>
          </a:xfrm>
        </p:spPr>
        <p:txBody>
          <a:bodyPr vert="horz" lIns="91440" tIns="45720" rIns="91440" bIns="45720" rtlCol="0" anchor="ctr">
            <a:normAutofit/>
          </a:bodyPr>
          <a:lstStyle/>
          <a:p>
            <a:pPr>
              <a:spcAft>
                <a:spcPts val="600"/>
              </a:spcAft>
            </a:pPr>
            <a:r>
              <a:rPr lang="en-US" sz="1050" b="1" kern="1200" cap="all" spc="300" baseline="0">
                <a:solidFill>
                  <a:schemeClr val="accent1"/>
                </a:solidFill>
                <a:latin typeface="+mn-lt"/>
                <a:ea typeface="+mn-ea"/>
                <a:cs typeface="+mn-cs"/>
              </a:rPr>
              <a:t>PRESENTATION TITLE</a:t>
            </a:r>
          </a:p>
        </p:txBody>
      </p:sp>
      <p:cxnSp>
        <p:nvCxnSpPr>
          <p:cNvPr id="40" name="Straight Connector 39">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D985364-FA9D-4C7D-B77B-FD66314625BE}"/>
              </a:ext>
            </a:extLst>
          </p:cNvPr>
          <p:cNvSpPr>
            <a:spLocks noGrp="1"/>
          </p:cNvSpPr>
          <p:nvPr>
            <p:ph type="dt" sz="half" idx="10"/>
          </p:nvPr>
        </p:nvSpPr>
        <p:spPr>
          <a:xfrm>
            <a:off x="759013" y="6140304"/>
            <a:ext cx="5080000" cy="287075"/>
          </a:xfrm>
        </p:spPr>
        <p:txBody>
          <a:bodyPr vert="horz" lIns="91440" tIns="45720" rIns="91440" bIns="45720" rtlCol="0" anchor="ctr">
            <a:normAutofit/>
          </a:bodyPr>
          <a:lstStyle/>
          <a:p>
            <a:pPr>
              <a:spcAft>
                <a:spcPts val="600"/>
              </a:spcAft>
            </a:pPr>
            <a:r>
              <a:rPr lang="en-US" sz="1000" cap="all"/>
              <a:t>2/4/20XX</a:t>
            </a:r>
          </a:p>
        </p:txBody>
      </p:sp>
      <p:sp>
        <p:nvSpPr>
          <p:cNvPr id="9" name="Slide Number Placeholder 8">
            <a:extLst>
              <a:ext uri="{FF2B5EF4-FFF2-40B4-BE49-F238E27FC236}">
                <a16:creationId xmlns:a16="http://schemas.microsoft.com/office/drawing/2014/main" id="{789FFAD2-8EF8-477A-973C-60F5CE62B6C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42B7CBA4-B6F8-42AF-9F87-A3019C537482}" type="slidenum">
              <a:rPr lang="en-US" smtClean="0"/>
              <a:pPr>
                <a:spcAft>
                  <a:spcPts val="600"/>
                </a:spcAft>
              </a:pPr>
              <a:t>11</a:t>
            </a:fld>
            <a:endParaRPr lang="en-US"/>
          </a:p>
        </p:txBody>
      </p:sp>
    </p:spTree>
    <p:extLst>
      <p:ext uri="{BB962C8B-B14F-4D97-AF65-F5344CB8AC3E}">
        <p14:creationId xmlns:p14="http://schemas.microsoft.com/office/powerpoint/2010/main" val="193299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dirty="0"/>
              <a:t>Developer Tools</a:t>
            </a:r>
          </a:p>
        </p:txBody>
      </p:sp>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6806044" y="2772079"/>
            <a:ext cx="3559429" cy="2980446"/>
          </a:xfrm>
        </p:spPr>
        <p:txBody>
          <a:bodyPr vert="horz" lIns="91440" tIns="45720" rIns="91440" bIns="45720" rtlCol="0">
            <a:normAutofit/>
          </a:bodyPr>
          <a:lstStyle/>
          <a:p>
            <a:pPr>
              <a:lnSpc>
                <a:spcPct val="140000"/>
              </a:lnSpc>
            </a:pPr>
            <a:r>
              <a:rPr lang="en-US" dirty="0">
                <a:solidFill>
                  <a:schemeClr val="accent1"/>
                </a:solidFill>
              </a:rPr>
              <a:t>There are various tools that a developer can use</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a:spcAft>
                <a:spcPts val="600"/>
              </a:spcAft>
            </a:pPr>
            <a:r>
              <a:rPr lang="en-US" sz="1000" cap="all" dirty="0"/>
              <a:t>4/25/2021</a:t>
            </a:r>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12</a:t>
            </a:fld>
            <a:endParaRPr lang="en-US"/>
          </a:p>
        </p:txBody>
      </p:sp>
      <p:sp>
        <p:nvSpPr>
          <p:cNvPr id="19" name="Text Placeholder 10">
            <a:extLst>
              <a:ext uri="{FF2B5EF4-FFF2-40B4-BE49-F238E27FC236}">
                <a16:creationId xmlns:a16="http://schemas.microsoft.com/office/drawing/2014/main" id="{135A8A49-EE70-469D-A54B-7782D6BB2E88}"/>
              </a:ext>
            </a:extLst>
          </p:cNvPr>
          <p:cNvSpPr txBox="1">
            <a:spLocks/>
          </p:cNvSpPr>
          <p:nvPr/>
        </p:nvSpPr>
        <p:spPr>
          <a:xfrm>
            <a:off x="1014844" y="876604"/>
            <a:ext cx="4233431" cy="47961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endParaRPr lang="en-US" dirty="0">
              <a:solidFill>
                <a:schemeClr val="accent1"/>
              </a:solidFill>
            </a:endParaRPr>
          </a:p>
          <a:p>
            <a:pPr>
              <a:lnSpc>
                <a:spcPct val="140000"/>
              </a:lnSpc>
            </a:pPr>
            <a:r>
              <a:rPr lang="en-US" dirty="0">
                <a:solidFill>
                  <a:schemeClr val="accent1"/>
                </a:solidFill>
              </a:rPr>
              <a:t>Truffle</a:t>
            </a:r>
          </a:p>
          <a:p>
            <a:pPr>
              <a:lnSpc>
                <a:spcPct val="140000"/>
              </a:lnSpc>
            </a:pPr>
            <a:r>
              <a:rPr lang="en-US" dirty="0">
                <a:solidFill>
                  <a:schemeClr val="accent1"/>
                </a:solidFill>
              </a:rPr>
              <a:t>Ganache</a:t>
            </a:r>
          </a:p>
          <a:p>
            <a:pPr>
              <a:lnSpc>
                <a:spcPct val="140000"/>
              </a:lnSpc>
            </a:pPr>
            <a:r>
              <a:rPr lang="en-US" dirty="0">
                <a:solidFill>
                  <a:schemeClr val="accent1"/>
                </a:solidFill>
              </a:rPr>
              <a:t>Solidity</a:t>
            </a:r>
          </a:p>
          <a:p>
            <a:pPr>
              <a:lnSpc>
                <a:spcPct val="140000"/>
              </a:lnSpc>
            </a:pPr>
            <a:r>
              <a:rPr lang="en-US" dirty="0">
                <a:solidFill>
                  <a:schemeClr val="accent1"/>
                </a:solidFill>
              </a:rPr>
              <a:t>Golang</a:t>
            </a:r>
          </a:p>
          <a:p>
            <a:pPr>
              <a:lnSpc>
                <a:spcPct val="140000"/>
              </a:lnSpc>
            </a:pPr>
            <a:r>
              <a:rPr lang="en-US" dirty="0">
                <a:solidFill>
                  <a:schemeClr val="accent1"/>
                </a:solidFill>
              </a:rPr>
              <a:t>Mist</a:t>
            </a:r>
          </a:p>
          <a:p>
            <a:pPr>
              <a:lnSpc>
                <a:spcPct val="140000"/>
              </a:lnSpc>
            </a:pPr>
            <a:r>
              <a:rPr lang="en-US" dirty="0">
                <a:solidFill>
                  <a:schemeClr val="accent1"/>
                </a:solidFill>
              </a:rPr>
              <a:t>Docker</a:t>
            </a:r>
          </a:p>
          <a:p>
            <a:pPr>
              <a:lnSpc>
                <a:spcPct val="140000"/>
              </a:lnSpc>
            </a:pPr>
            <a:endParaRPr lang="en-US" dirty="0">
              <a:solidFill>
                <a:schemeClr val="accent1"/>
              </a:solidFill>
            </a:endParaRPr>
          </a:p>
        </p:txBody>
      </p:sp>
      <p:sp>
        <p:nvSpPr>
          <p:cNvPr id="20" name="Text Placeholder 10">
            <a:extLst>
              <a:ext uri="{FF2B5EF4-FFF2-40B4-BE49-F238E27FC236}">
                <a16:creationId xmlns:a16="http://schemas.microsoft.com/office/drawing/2014/main" id="{58BBB698-CC5C-4391-AC4B-316164FF407B}"/>
              </a:ext>
            </a:extLst>
          </p:cNvPr>
          <p:cNvSpPr txBox="1">
            <a:spLocks/>
          </p:cNvSpPr>
          <p:nvPr/>
        </p:nvSpPr>
        <p:spPr>
          <a:xfrm>
            <a:off x="1014844" y="898330"/>
            <a:ext cx="1592573" cy="5739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dirty="0">
                <a:solidFill>
                  <a:schemeClr val="accent1"/>
                </a:solidFill>
              </a:rPr>
              <a:t>Remix IDE</a:t>
            </a:r>
          </a:p>
        </p:txBody>
      </p:sp>
      <p:sp>
        <p:nvSpPr>
          <p:cNvPr id="22" name="Text Placeholder 10">
            <a:extLst>
              <a:ext uri="{FF2B5EF4-FFF2-40B4-BE49-F238E27FC236}">
                <a16:creationId xmlns:a16="http://schemas.microsoft.com/office/drawing/2014/main" id="{016B793D-8D44-4BC7-91BE-8958951A79ED}"/>
              </a:ext>
            </a:extLst>
          </p:cNvPr>
          <p:cNvSpPr txBox="1">
            <a:spLocks/>
          </p:cNvSpPr>
          <p:nvPr/>
        </p:nvSpPr>
        <p:spPr>
          <a:xfrm>
            <a:off x="1014843" y="4460680"/>
            <a:ext cx="1592573" cy="5739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b="1" dirty="0">
                <a:solidFill>
                  <a:schemeClr val="accent1"/>
                </a:solidFill>
              </a:rPr>
              <a:t>Metamask</a:t>
            </a:r>
          </a:p>
        </p:txBody>
      </p:sp>
    </p:spTree>
    <p:extLst>
      <p:ext uri="{BB962C8B-B14F-4D97-AF65-F5344CB8AC3E}">
        <p14:creationId xmlns:p14="http://schemas.microsoft.com/office/powerpoint/2010/main" val="57864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500" fill="hold"/>
                                        <p:tgtEl>
                                          <p:spTgt spid="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0" name="Rectangle 109">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ngle orange balloon floating above white balloons">
            <a:extLst>
              <a:ext uri="{FF2B5EF4-FFF2-40B4-BE49-F238E27FC236}">
                <a16:creationId xmlns:a16="http://schemas.microsoft.com/office/drawing/2014/main" id="{5187923F-81EE-4F19-A594-72851BD017E9}"/>
              </a:ext>
            </a:extLst>
          </p:cNvPr>
          <p:cNvPicPr>
            <a:picLocks noChangeAspect="1"/>
          </p:cNvPicPr>
          <p:nvPr/>
        </p:nvPicPr>
        <p:blipFill rotWithShape="1">
          <a:blip r:embed="rId3">
            <a:alphaModFix amt="67000"/>
          </a:blip>
          <a:srcRect b="6250"/>
          <a:stretch/>
        </p:blipFill>
        <p:spPr>
          <a:xfrm>
            <a:off x="20" y="10"/>
            <a:ext cx="12191979" cy="6857990"/>
          </a:xfrm>
          <a:prstGeom prst="rect">
            <a:avLst/>
          </a:prstGeom>
        </p:spPr>
      </p:pic>
      <p:sp>
        <p:nvSpPr>
          <p:cNvPr id="114" name="Rectangle 113">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838200" y="4818488"/>
            <a:ext cx="9542755" cy="1029418"/>
          </a:xfrm>
        </p:spPr>
        <p:txBody>
          <a:bodyPr vert="horz" lIns="91440" tIns="45720" rIns="91440" bIns="45720" rtlCol="0" anchor="ctr">
            <a:normAutofit/>
          </a:bodyPr>
          <a:lstStyle/>
          <a:p>
            <a:r>
              <a:rPr lang="en-US" dirty="0">
                <a:solidFill>
                  <a:srgbClr val="FFFFFF"/>
                </a:solidFill>
              </a:rPr>
              <a:t>Improve success rate of a website</a:t>
            </a:r>
          </a:p>
        </p:txBody>
      </p:sp>
      <p:cxnSp>
        <p:nvCxnSpPr>
          <p:cNvPr id="116" name="Straight Connector 115">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a:solidFill>
                  <a:srgbClr val="FFFFFF"/>
                </a:solidFill>
                <a:latin typeface="+mn-lt"/>
                <a:ea typeface="+mn-ea"/>
                <a:cs typeface="+mn-cs"/>
              </a:rPr>
              <a:t>Internship Course</a:t>
            </a:r>
          </a:p>
        </p:txBody>
      </p:sp>
      <p:cxnSp>
        <p:nvCxnSpPr>
          <p:cNvPr id="120" name="Straight Connector 119">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r>
              <a:rPr lang="en-US" sz="1000" cap="all">
                <a:solidFill>
                  <a:srgbClr val="FFFFFF"/>
                </a:solidFill>
              </a:rPr>
              <a:t>4/25/2021</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256585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E0F51E7E-0980-4671-8E08-F7E71D0DC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95181ED-559D-4048-A0F3-C655473A2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a:solidFill>
                  <a:srgbClr val="FFFFFF"/>
                </a:solidFill>
                <a:latin typeface="+mn-lt"/>
                <a:ea typeface="+mn-ea"/>
                <a:cs typeface="+mn-cs"/>
              </a:rPr>
              <a:t>Internship Course</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r>
              <a:rPr lang="en-US" sz="1000" cap="all">
                <a:solidFill>
                  <a:srgbClr val="FFFFFF"/>
                </a:solidFill>
              </a:rPr>
              <a:t>4/25/2021</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a:solidFill>
                  <a:srgbClr val="FFFFFF"/>
                </a:solidFill>
              </a:rPr>
              <a:pPr>
                <a:spcAft>
                  <a:spcPts val="600"/>
                </a:spcAft>
              </a:pPr>
              <a:t>14</a:t>
            </a:fld>
            <a:endParaRPr lang="en-US">
              <a:solidFill>
                <a:srgbClr val="FFFFFF"/>
              </a:solidFill>
            </a:endParaRPr>
          </a:p>
        </p:txBody>
      </p:sp>
      <p:sp>
        <p:nvSpPr>
          <p:cNvPr id="7" name="Text Placeholder 10">
            <a:extLst>
              <a:ext uri="{FF2B5EF4-FFF2-40B4-BE49-F238E27FC236}">
                <a16:creationId xmlns:a16="http://schemas.microsoft.com/office/drawing/2014/main" id="{F930B77E-72C0-497E-9251-A4323CC16C37}"/>
              </a:ext>
            </a:extLst>
          </p:cNvPr>
          <p:cNvSpPr txBox="1">
            <a:spLocks/>
          </p:cNvSpPr>
          <p:nvPr/>
        </p:nvSpPr>
        <p:spPr>
          <a:xfrm>
            <a:off x="2802783" y="572920"/>
            <a:ext cx="2915398" cy="4468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endParaRPr lang="en-US" dirty="0">
              <a:solidFill>
                <a:schemeClr val="accent1"/>
              </a:solidFill>
            </a:endParaRPr>
          </a:p>
        </p:txBody>
      </p:sp>
      <p:graphicFrame>
        <p:nvGraphicFramePr>
          <p:cNvPr id="60" name="Text Placeholder 10">
            <a:extLst>
              <a:ext uri="{FF2B5EF4-FFF2-40B4-BE49-F238E27FC236}">
                <a16:creationId xmlns:a16="http://schemas.microsoft.com/office/drawing/2014/main" id="{7F8EE4B7-A044-475D-A0DF-558CB1CFB9FC}"/>
              </a:ext>
            </a:extLst>
          </p:cNvPr>
          <p:cNvGraphicFramePr/>
          <p:nvPr>
            <p:extLst>
              <p:ext uri="{D42A27DB-BD31-4B8C-83A1-F6EECF244321}">
                <p14:modId xmlns:p14="http://schemas.microsoft.com/office/powerpoint/2010/main" val="3771273765"/>
              </p:ext>
            </p:extLst>
          </p:nvPr>
        </p:nvGraphicFramePr>
        <p:xfrm>
          <a:off x="7714231" y="2873420"/>
          <a:ext cx="4057187" cy="307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ADDB9C32-1923-4931-9846-94C53AD0EB1B}"/>
              </a:ext>
            </a:extLst>
          </p:cNvPr>
          <p:cNvGraphicFramePr/>
          <p:nvPr>
            <p:extLst>
              <p:ext uri="{D42A27DB-BD31-4B8C-83A1-F6EECF244321}">
                <p14:modId xmlns:p14="http://schemas.microsoft.com/office/powerpoint/2010/main" val="511197197"/>
              </p:ext>
            </p:extLst>
          </p:nvPr>
        </p:nvGraphicFramePr>
        <p:xfrm>
          <a:off x="744277" y="3374639"/>
          <a:ext cx="7028133" cy="26695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4" name="Title 2">
            <a:extLst>
              <a:ext uri="{FF2B5EF4-FFF2-40B4-BE49-F238E27FC236}">
                <a16:creationId xmlns:a16="http://schemas.microsoft.com/office/drawing/2014/main" id="{86F09066-B9C2-4F78-98F8-24463E536074}"/>
              </a:ext>
            </a:extLst>
          </p:cNvPr>
          <p:cNvSpPr>
            <a:spLocks noGrp="1"/>
          </p:cNvSpPr>
          <p:nvPr>
            <p:ph type="title"/>
          </p:nvPr>
        </p:nvSpPr>
        <p:spPr>
          <a:xfrm>
            <a:off x="1087848" y="537326"/>
            <a:ext cx="9867022" cy="1501541"/>
          </a:xfrm>
        </p:spPr>
        <p:txBody>
          <a:bodyPr vert="horz" lIns="91440" tIns="45720" rIns="91440" bIns="45720" rtlCol="0" anchor="ctr">
            <a:normAutofit/>
          </a:bodyPr>
          <a:lstStyle/>
          <a:p>
            <a:r>
              <a:rPr lang="en-US" dirty="0"/>
              <a:t>Steps to occur when a New user enters </a:t>
            </a:r>
          </a:p>
        </p:txBody>
      </p:sp>
      <p:sp>
        <p:nvSpPr>
          <p:cNvPr id="86" name="Arrow: Bent-Up 85">
            <a:extLst>
              <a:ext uri="{FF2B5EF4-FFF2-40B4-BE49-F238E27FC236}">
                <a16:creationId xmlns:a16="http://schemas.microsoft.com/office/drawing/2014/main" id="{23E9F443-3F18-4504-982E-FF1FEAB8C5F3}"/>
              </a:ext>
            </a:extLst>
          </p:cNvPr>
          <p:cNvSpPr/>
          <p:nvPr/>
        </p:nvSpPr>
        <p:spPr>
          <a:xfrm rot="6620859">
            <a:off x="-203404" y="3451659"/>
            <a:ext cx="1792044" cy="60943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Bent 7">
            <a:extLst>
              <a:ext uri="{FF2B5EF4-FFF2-40B4-BE49-F238E27FC236}">
                <a16:creationId xmlns:a16="http://schemas.microsoft.com/office/drawing/2014/main" id="{94C2FB17-ABDE-4E1E-9DA9-2797C95190F0}"/>
              </a:ext>
            </a:extLst>
          </p:cNvPr>
          <p:cNvSpPr/>
          <p:nvPr/>
        </p:nvSpPr>
        <p:spPr>
          <a:xfrm rot="12253165">
            <a:off x="2515990" y="2639925"/>
            <a:ext cx="347541" cy="120801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Rectangle 8">
            <a:extLst>
              <a:ext uri="{FF2B5EF4-FFF2-40B4-BE49-F238E27FC236}">
                <a16:creationId xmlns:a16="http://schemas.microsoft.com/office/drawing/2014/main" id="{82C232DF-EE84-460E-9663-2FC363982A99}"/>
              </a:ext>
            </a:extLst>
          </p:cNvPr>
          <p:cNvSpPr/>
          <p:nvPr/>
        </p:nvSpPr>
        <p:spPr>
          <a:xfrm>
            <a:off x="847289" y="2540085"/>
            <a:ext cx="2222310" cy="26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New user enters</a:t>
            </a:r>
          </a:p>
        </p:txBody>
      </p:sp>
      <p:cxnSp>
        <p:nvCxnSpPr>
          <p:cNvPr id="12" name="Straight Arrow Connector 11">
            <a:extLst>
              <a:ext uri="{FF2B5EF4-FFF2-40B4-BE49-F238E27FC236}">
                <a16:creationId xmlns:a16="http://schemas.microsoft.com/office/drawing/2014/main" id="{311CE08B-4EE3-468E-9D2B-488BAB804294}"/>
              </a:ext>
            </a:extLst>
          </p:cNvPr>
          <p:cNvCxnSpPr/>
          <p:nvPr/>
        </p:nvCxnSpPr>
        <p:spPr>
          <a:xfrm>
            <a:off x="367744" y="5570290"/>
            <a:ext cx="260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66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EB6F9A-DD4D-4B51-AACA-CA7E698D52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6096000" y="529122"/>
            <a:ext cx="4301960" cy="1222621"/>
          </a:xfrm>
        </p:spPr>
        <p:txBody>
          <a:bodyPr vert="horz" lIns="91440" tIns="45720" rIns="91440" bIns="45720" rtlCol="0" anchor="ctr">
            <a:normAutofit/>
          </a:bodyPr>
          <a:lstStyle/>
          <a:p>
            <a:r>
              <a:rPr lang="en-US" dirty="0"/>
              <a:t>Website Development</a:t>
            </a:r>
          </a:p>
        </p:txBody>
      </p:sp>
      <p:pic>
        <p:nvPicPr>
          <p:cNvPr id="20" name="Picture 19" descr="Diagram&#10;&#10;Description automatically generated">
            <a:extLst>
              <a:ext uri="{FF2B5EF4-FFF2-40B4-BE49-F238E27FC236}">
                <a16:creationId xmlns:a16="http://schemas.microsoft.com/office/drawing/2014/main" id="{BCF31183-D0D1-4F38-924F-2256DA1DF1E9}"/>
              </a:ext>
            </a:extLst>
          </p:cNvPr>
          <p:cNvPicPr>
            <a:picLocks noChangeAspect="1"/>
          </p:cNvPicPr>
          <p:nvPr/>
        </p:nvPicPr>
        <p:blipFill rotWithShape="1">
          <a:blip r:embed="rId3"/>
          <a:srcRect l="33942" r="5105" b="-1"/>
          <a:stretch/>
        </p:blipFill>
        <p:spPr>
          <a:xfrm>
            <a:off x="20" y="10"/>
            <a:ext cx="5225120" cy="6857990"/>
          </a:xfrm>
          <a:prstGeom prst="rect">
            <a:avLst/>
          </a:prstGeom>
        </p:spPr>
      </p:pic>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6096000" y="2356347"/>
            <a:ext cx="4269474" cy="3396180"/>
          </a:xfrm>
        </p:spPr>
        <p:txBody>
          <a:bodyPr vert="horz" lIns="91440" tIns="45720" rIns="91440" bIns="45720" rtlCol="0">
            <a:normAutofit/>
          </a:bodyPr>
          <a:lstStyle/>
          <a:p>
            <a:pPr>
              <a:lnSpc>
                <a:spcPct val="140000"/>
              </a:lnSpc>
            </a:pPr>
            <a:r>
              <a:rPr lang="en-US" dirty="0">
                <a:solidFill>
                  <a:schemeClr val="accent1"/>
                </a:solidFill>
              </a:rPr>
              <a:t>HTML, CSS for website designing</a:t>
            </a:r>
          </a:p>
          <a:p>
            <a:pPr>
              <a:lnSpc>
                <a:spcPct val="140000"/>
              </a:lnSpc>
            </a:pPr>
            <a:r>
              <a:rPr lang="en-US" dirty="0">
                <a:solidFill>
                  <a:schemeClr val="accent1"/>
                </a:solidFill>
              </a:rPr>
              <a:t>JavaScript for front-end development and functioning of the site</a:t>
            </a:r>
          </a:p>
          <a:p>
            <a:pPr>
              <a:lnSpc>
                <a:spcPct val="140000"/>
              </a:lnSpc>
            </a:pPr>
            <a:r>
              <a:rPr lang="en-US" dirty="0">
                <a:solidFill>
                  <a:schemeClr val="accent1"/>
                </a:solidFill>
              </a:rPr>
              <a:t>Solidity, Nodejs for backend development </a:t>
            </a:r>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096000" y="6140304"/>
            <a:ext cx="3982496" cy="287075"/>
          </a:xfrm>
        </p:spPr>
        <p:txBody>
          <a:bodyPr vert="horz" lIns="91440" tIns="45720" rIns="91440" bIns="45720" rtlCol="0" anchor="ctr">
            <a:normAutofit/>
          </a:bodyPr>
          <a:lstStyle/>
          <a:p>
            <a:pPr>
              <a:spcAft>
                <a:spcPts val="600"/>
              </a:spcAft>
            </a:pPr>
            <a:r>
              <a:rPr lang="en-US" sz="1000" cap="all" dirty="0"/>
              <a:t>4/25/2021</a:t>
            </a:r>
          </a:p>
        </p:txBody>
      </p:sp>
      <p:cxnSp>
        <p:nvCxnSpPr>
          <p:cNvPr id="67" name="Straight Connector 6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15</a:t>
            </a:fld>
            <a:endParaRPr lang="en-US"/>
          </a:p>
        </p:txBody>
      </p:sp>
      <p:sp>
        <p:nvSpPr>
          <p:cNvPr id="69" name="Rectangle 6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56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dirty="0"/>
              <a:t>Smart Contract</a:t>
            </a:r>
          </a:p>
        </p:txBody>
      </p:sp>
      <p:pic>
        <p:nvPicPr>
          <p:cNvPr id="4" name="Picture 3">
            <a:extLst>
              <a:ext uri="{FF2B5EF4-FFF2-40B4-BE49-F238E27FC236}">
                <a16:creationId xmlns:a16="http://schemas.microsoft.com/office/drawing/2014/main" id="{AE5EADAB-0683-44D0-836E-894DB45A6888}"/>
              </a:ext>
            </a:extLst>
          </p:cNvPr>
          <p:cNvPicPr>
            <a:picLocks noChangeAspect="1"/>
          </p:cNvPicPr>
          <p:nvPr/>
        </p:nvPicPr>
        <p:blipFill>
          <a:blip r:embed="rId3"/>
          <a:stretch>
            <a:fillRect/>
          </a:stretch>
        </p:blipFill>
        <p:spPr>
          <a:xfrm>
            <a:off x="367745" y="1972971"/>
            <a:ext cx="5343430" cy="2965603"/>
          </a:xfrm>
          <a:prstGeom prst="rect">
            <a:avLst/>
          </a:prstGeom>
        </p:spPr>
      </p:pic>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6806044" y="2772079"/>
            <a:ext cx="3559429" cy="2980446"/>
          </a:xfrm>
        </p:spPr>
        <p:txBody>
          <a:bodyPr vert="horz" lIns="91440" tIns="45720" rIns="91440" bIns="45720" rtlCol="0">
            <a:normAutofit/>
          </a:bodyPr>
          <a:lstStyle/>
          <a:p>
            <a:pPr>
              <a:lnSpc>
                <a:spcPct val="140000"/>
              </a:lnSpc>
            </a:pPr>
            <a:r>
              <a:rPr lang="en-US" dirty="0">
                <a:solidFill>
                  <a:schemeClr val="accent1"/>
                </a:solidFill>
              </a:rPr>
              <a:t>Rules to be applied on every transaction of the blockchain. </a:t>
            </a:r>
          </a:p>
          <a:p>
            <a:pPr>
              <a:lnSpc>
                <a:spcPct val="140000"/>
              </a:lnSpc>
            </a:pPr>
            <a:endParaRPr lang="en-US" dirty="0">
              <a:solidFill>
                <a:schemeClr val="accent1"/>
              </a:solidFill>
            </a:endParaRP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a:spcAft>
                <a:spcPts val="600"/>
              </a:spcAft>
            </a:pPr>
            <a:r>
              <a:rPr lang="en-US" sz="1000" cap="all" dirty="0"/>
              <a:t>4/25/2021</a:t>
            </a:r>
          </a:p>
        </p:txBody>
      </p:sp>
      <p:cxnSp>
        <p:nvCxnSpPr>
          <p:cNvPr id="104" name="Straight Connector 103">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16</a:t>
            </a:fld>
            <a:endParaRPr lang="en-US"/>
          </a:p>
        </p:txBody>
      </p:sp>
      <p:sp>
        <p:nvSpPr>
          <p:cNvPr id="106" name="Rectangle 105">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22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5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5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5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58">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60">
            <a:extLst>
              <a:ext uri="{FF2B5EF4-FFF2-40B4-BE49-F238E27FC236}">
                <a16:creationId xmlns:a16="http://schemas.microsoft.com/office/drawing/2014/main" id="{51EB6F9A-DD4D-4B51-AACA-CA7E698D52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3" name="Rectangle 6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6096000" y="529122"/>
            <a:ext cx="4301960" cy="1222621"/>
          </a:xfrm>
        </p:spPr>
        <p:txBody>
          <a:bodyPr vert="horz" lIns="91440" tIns="45720" rIns="91440" bIns="45720" rtlCol="0" anchor="ctr">
            <a:normAutofit/>
          </a:bodyPr>
          <a:lstStyle/>
          <a:p>
            <a:r>
              <a:rPr lang="en-US" dirty="0"/>
              <a:t>Problems</a:t>
            </a:r>
          </a:p>
        </p:txBody>
      </p:sp>
      <p:pic>
        <p:nvPicPr>
          <p:cNvPr id="20" name="Picture 19" descr="Maze">
            <a:extLst>
              <a:ext uri="{FF2B5EF4-FFF2-40B4-BE49-F238E27FC236}">
                <a16:creationId xmlns:a16="http://schemas.microsoft.com/office/drawing/2014/main" id="{D712E5A8-DAF3-4796-A6DA-C7D335ACF756}"/>
              </a:ext>
            </a:extLst>
          </p:cNvPr>
          <p:cNvPicPr>
            <a:picLocks noChangeAspect="1"/>
          </p:cNvPicPr>
          <p:nvPr/>
        </p:nvPicPr>
        <p:blipFill rotWithShape="1">
          <a:blip r:embed="rId3"/>
          <a:srcRect l="21560" r="27582" b="-1"/>
          <a:stretch/>
        </p:blipFill>
        <p:spPr>
          <a:xfrm>
            <a:off x="20" y="10"/>
            <a:ext cx="5225120" cy="6857990"/>
          </a:xfrm>
          <a:prstGeom prst="rect">
            <a:avLst/>
          </a:prstGeom>
        </p:spPr>
      </p:pic>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6096000" y="2356347"/>
            <a:ext cx="4269474" cy="3396180"/>
          </a:xfrm>
        </p:spPr>
        <p:txBody>
          <a:bodyPr vert="horz" lIns="91440" tIns="45720" rIns="91440" bIns="45720" rtlCol="0">
            <a:normAutofit/>
          </a:bodyPr>
          <a:lstStyle/>
          <a:p>
            <a:pPr>
              <a:lnSpc>
                <a:spcPct val="140000"/>
              </a:lnSpc>
            </a:pPr>
            <a:r>
              <a:rPr lang="en-US" dirty="0">
                <a:solidFill>
                  <a:schemeClr val="accent1"/>
                </a:solidFill>
              </a:rPr>
              <a:t>Errors on the same line of code according to the tool being used – Remix IDE and VS Code extension </a:t>
            </a:r>
          </a:p>
          <a:p>
            <a:pPr>
              <a:lnSpc>
                <a:spcPct val="140000"/>
              </a:lnSpc>
            </a:pPr>
            <a:r>
              <a:rPr lang="en-US" dirty="0">
                <a:solidFill>
                  <a:schemeClr val="accent1"/>
                </a:solidFill>
              </a:rPr>
              <a:t>No experience before</a:t>
            </a:r>
          </a:p>
          <a:p>
            <a:pPr>
              <a:lnSpc>
                <a:spcPct val="140000"/>
              </a:lnSpc>
            </a:pPr>
            <a:r>
              <a:rPr lang="en-US" dirty="0">
                <a:solidFill>
                  <a:schemeClr val="accent1"/>
                </a:solidFill>
              </a:rPr>
              <a:t>Not enough and adequately useful resources </a:t>
            </a:r>
          </a:p>
          <a:p>
            <a:pPr>
              <a:lnSpc>
                <a:spcPct val="140000"/>
              </a:lnSpc>
            </a:pPr>
            <a:r>
              <a:rPr lang="en-US" dirty="0">
                <a:solidFill>
                  <a:schemeClr val="accent1"/>
                </a:solidFill>
              </a:rPr>
              <a:t>Limited hours of work per week</a:t>
            </a:r>
          </a:p>
          <a:p>
            <a:pPr>
              <a:lnSpc>
                <a:spcPct val="140000"/>
              </a:lnSpc>
            </a:pPr>
            <a:endParaRPr lang="en-US" dirty="0">
              <a:solidFill>
                <a:schemeClr val="accent1"/>
              </a:solidFill>
            </a:endParaRPr>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096000" y="6140304"/>
            <a:ext cx="3982496" cy="287075"/>
          </a:xfrm>
        </p:spPr>
        <p:txBody>
          <a:bodyPr vert="horz" lIns="91440" tIns="45720" rIns="91440" bIns="45720" rtlCol="0" anchor="ctr">
            <a:normAutofit/>
          </a:bodyPr>
          <a:lstStyle/>
          <a:p>
            <a:pPr>
              <a:spcAft>
                <a:spcPts val="600"/>
              </a:spcAft>
            </a:pPr>
            <a:r>
              <a:rPr lang="en-US" sz="1000" cap="all" dirty="0"/>
              <a:t>4/25/2021</a:t>
            </a:r>
          </a:p>
        </p:txBody>
      </p:sp>
      <p:cxnSp>
        <p:nvCxnSpPr>
          <p:cNvPr id="85" name="Straight Connector 6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17</a:t>
            </a:fld>
            <a:endParaRPr lang="en-US"/>
          </a:p>
        </p:txBody>
      </p:sp>
      <p:sp>
        <p:nvSpPr>
          <p:cNvPr id="86" name="Rectangle 6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7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7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27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718475" y="582139"/>
            <a:ext cx="9044090" cy="789461"/>
          </a:xfrm>
        </p:spPr>
        <p:txBody>
          <a:bodyPr vert="horz" lIns="91440" tIns="45720" rIns="91440" bIns="45720" rtlCol="0" anchor="ctr">
            <a:normAutofit/>
          </a:bodyPr>
          <a:lstStyle/>
          <a:p>
            <a:r>
              <a:rPr lang="en-US" dirty="0"/>
              <a:t>Smart contract implementation</a:t>
            </a:r>
          </a:p>
        </p:txBody>
      </p:sp>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844514" y="1651490"/>
            <a:ext cx="9626262" cy="4021215"/>
          </a:xfrm>
        </p:spPr>
        <p:txBody>
          <a:bodyPr vert="horz" lIns="91440" tIns="45720" rIns="91440" bIns="45720" rtlCol="0">
            <a:normAutofit/>
          </a:bodyPr>
          <a:lstStyle/>
          <a:p>
            <a:pPr>
              <a:lnSpc>
                <a:spcPct val="140000"/>
              </a:lnSpc>
            </a:pPr>
            <a:r>
              <a:rPr lang="en-US" dirty="0">
                <a:solidFill>
                  <a:schemeClr val="accent1"/>
                </a:solidFill>
              </a:rPr>
              <a:t>This has been the most difficult task among all the task I had in this internship</a:t>
            </a:r>
          </a:p>
          <a:p>
            <a:pPr>
              <a:lnSpc>
                <a:spcPct val="140000"/>
              </a:lnSpc>
            </a:pPr>
            <a:r>
              <a:rPr lang="en-US" dirty="0">
                <a:solidFill>
                  <a:schemeClr val="accent1"/>
                </a:solidFill>
              </a:rPr>
              <a:t>I did compile and had an error-free smart contract but unless I am able to get it working on the Ethereum network, it is not exactly useful or completed. </a:t>
            </a:r>
          </a:p>
          <a:p>
            <a:pPr>
              <a:lnSpc>
                <a:spcPct val="140000"/>
              </a:lnSpc>
            </a:pPr>
            <a:r>
              <a:rPr lang="en-US" dirty="0">
                <a:solidFill>
                  <a:schemeClr val="accent1"/>
                </a:solidFill>
              </a:rPr>
              <a:t>Tools and languages I was working with : Truffle, Ganache, Nodejs, JavaScript, terminal </a:t>
            </a:r>
          </a:p>
          <a:p>
            <a:pPr>
              <a:lnSpc>
                <a:spcPct val="140000"/>
              </a:lnSpc>
            </a:pPr>
            <a:r>
              <a:rPr lang="en-US" dirty="0">
                <a:solidFill>
                  <a:schemeClr val="accent1"/>
                </a:solidFill>
              </a:rPr>
              <a:t>Problems : error in the Truffle, in the truffle-config.js, not working ganache</a:t>
            </a:r>
          </a:p>
          <a:p>
            <a:pPr>
              <a:lnSpc>
                <a:spcPct val="140000"/>
              </a:lnSpc>
            </a:pPr>
            <a:r>
              <a:rPr lang="en-US" dirty="0">
                <a:solidFill>
                  <a:schemeClr val="accent1"/>
                </a:solidFill>
              </a:rPr>
              <a:t>The website was unable to connect to the network and hence the smart contract was also technically not connected or on the network. Therefore, no transaction was taking place and definitely no rules were being applied. </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a:spcAft>
                <a:spcPts val="600"/>
              </a:spcAft>
            </a:pPr>
            <a:r>
              <a:rPr lang="en-US" sz="1000" cap="all" dirty="0"/>
              <a:t>4/25/2021</a:t>
            </a:r>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18</a:t>
            </a:fld>
            <a:endParaRPr lang="en-US"/>
          </a:p>
        </p:txBody>
      </p:sp>
    </p:spTree>
    <p:extLst>
      <p:ext uri="{BB962C8B-B14F-4D97-AF65-F5344CB8AC3E}">
        <p14:creationId xmlns:p14="http://schemas.microsoft.com/office/powerpoint/2010/main" val="140808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5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5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5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58">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60">
            <a:extLst>
              <a:ext uri="{FF2B5EF4-FFF2-40B4-BE49-F238E27FC236}">
                <a16:creationId xmlns:a16="http://schemas.microsoft.com/office/drawing/2014/main" id="{51EB6F9A-DD4D-4B51-AACA-CA7E698D52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6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4601678" y="648271"/>
            <a:ext cx="5879796" cy="1037221"/>
          </a:xfrm>
        </p:spPr>
        <p:txBody>
          <a:bodyPr vert="horz" lIns="91440" tIns="45720" rIns="91440" bIns="45720" rtlCol="0" anchor="ctr">
            <a:normAutofit/>
          </a:bodyPr>
          <a:lstStyle/>
          <a:p>
            <a:r>
              <a:rPr lang="en-US" dirty="0"/>
              <a:t>Was the goal reached?</a:t>
            </a:r>
          </a:p>
        </p:txBody>
      </p:sp>
      <p:pic>
        <p:nvPicPr>
          <p:cNvPr id="20" name="Picture 19" descr="Checkmate in a chess game">
            <a:extLst>
              <a:ext uri="{FF2B5EF4-FFF2-40B4-BE49-F238E27FC236}">
                <a16:creationId xmlns:a16="http://schemas.microsoft.com/office/drawing/2014/main" id="{3B06E8A2-C7AF-4F77-96BA-3FFB66B936CE}"/>
              </a:ext>
            </a:extLst>
          </p:cNvPr>
          <p:cNvPicPr>
            <a:picLocks noChangeAspect="1"/>
          </p:cNvPicPr>
          <p:nvPr/>
        </p:nvPicPr>
        <p:blipFill rotWithShape="1">
          <a:blip r:embed="rId3"/>
          <a:srcRect l="27491" r="30006" b="2"/>
          <a:stretch/>
        </p:blipFill>
        <p:spPr>
          <a:xfrm>
            <a:off x="20" y="10"/>
            <a:ext cx="3848080" cy="6857990"/>
          </a:xfrm>
          <a:prstGeom prst="rect">
            <a:avLst/>
          </a:prstGeom>
        </p:spPr>
      </p:pic>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4686303" y="2400300"/>
            <a:ext cx="5616643" cy="3272405"/>
          </a:xfrm>
        </p:spPr>
        <p:txBody>
          <a:bodyPr vert="horz" lIns="91440" tIns="45720" rIns="91440" bIns="45720" rtlCol="0">
            <a:normAutofit/>
          </a:bodyPr>
          <a:lstStyle/>
          <a:p>
            <a:pPr>
              <a:lnSpc>
                <a:spcPct val="140000"/>
              </a:lnSpc>
            </a:pPr>
            <a:r>
              <a:rPr lang="en-US" dirty="0">
                <a:solidFill>
                  <a:schemeClr val="accent1"/>
                </a:solidFill>
              </a:rPr>
              <a:t>Unfortunately, no. </a:t>
            </a:r>
          </a:p>
          <a:p>
            <a:pPr>
              <a:lnSpc>
                <a:spcPct val="140000"/>
              </a:lnSpc>
            </a:pPr>
            <a:r>
              <a:rPr lang="en-US" dirty="0">
                <a:solidFill>
                  <a:schemeClr val="accent1"/>
                </a:solidFill>
              </a:rPr>
              <a:t>I faced so many difficulties and obstructions towards the end and I was unable to get a working certification system by the end of my internship. </a:t>
            </a:r>
          </a:p>
          <a:p>
            <a:pPr>
              <a:lnSpc>
                <a:spcPct val="140000"/>
              </a:lnSpc>
            </a:pPr>
            <a:r>
              <a:rPr lang="en-US" dirty="0">
                <a:solidFill>
                  <a:schemeClr val="accent1"/>
                </a:solidFill>
              </a:rPr>
              <a:t>Lessons were learnt. </a:t>
            </a:r>
          </a:p>
        </p:txBody>
      </p:sp>
      <p:sp>
        <p:nvSpPr>
          <p:cNvPr id="16" name="Date Placeholder 15">
            <a:extLst>
              <a:ext uri="{FF2B5EF4-FFF2-40B4-BE49-F238E27FC236}">
                <a16:creationId xmlns:a16="http://schemas.microsoft.com/office/drawing/2014/main" id="{35B6F959-071F-405E-B695-6FF9DC27A080}"/>
              </a:ext>
            </a:extLst>
          </p:cNvPr>
          <p:cNvSpPr>
            <a:spLocks noGrp="1"/>
          </p:cNvSpPr>
          <p:nvPr>
            <p:ph type="dt" sz="half" idx="10"/>
          </p:nvPr>
        </p:nvSpPr>
        <p:spPr>
          <a:xfrm>
            <a:off x="4601678" y="6140304"/>
            <a:ext cx="3296085" cy="287075"/>
          </a:xfrm>
        </p:spPr>
        <p:txBody>
          <a:bodyPr vert="horz" lIns="91440" tIns="45720" rIns="91440" bIns="45720" rtlCol="0" anchor="ctr">
            <a:normAutofit/>
          </a:bodyPr>
          <a:lstStyle/>
          <a:p>
            <a:pPr>
              <a:spcAft>
                <a:spcPts val="600"/>
              </a:spcAft>
            </a:pPr>
            <a:r>
              <a:rPr lang="en-US" sz="1000" cap="all" dirty="0"/>
              <a:t>4/25/2021</a:t>
            </a:r>
          </a:p>
        </p:txBody>
      </p:sp>
      <p:cxnSp>
        <p:nvCxnSpPr>
          <p:cNvPr id="83" name="Straight Connector 6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dirty="0">
                <a:solidFill>
                  <a:schemeClr val="accent1"/>
                </a:solidFill>
                <a:latin typeface="+mn-lt"/>
                <a:ea typeface="+mn-ea"/>
                <a:cs typeface="+mn-cs"/>
              </a:rPr>
              <a:t>Internship Course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5709AFD8-D051-4223-B8CF-1EC150CE8836}" type="slidenum">
              <a:rPr lang="en-US" smtClean="0"/>
              <a:pPr>
                <a:spcAft>
                  <a:spcPts val="600"/>
                </a:spcAft>
              </a:pPr>
              <a:t>19</a:t>
            </a:fld>
            <a:endParaRPr lang="en-US"/>
          </a:p>
        </p:txBody>
      </p:sp>
      <p:sp>
        <p:nvSpPr>
          <p:cNvPr id="84" name="Rectangle 6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7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7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52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4B2B35-06F8-4F5C-A618-6002214CE22A}"/>
              </a:ext>
            </a:extLst>
          </p:cNvPr>
          <p:cNvSpPr>
            <a:spLocks noGrp="1"/>
          </p:cNvSpPr>
          <p:nvPr>
            <p:ph type="title"/>
          </p:nvPr>
        </p:nvSpPr>
        <p:spPr>
          <a:xfrm>
            <a:off x="838199" y="545914"/>
            <a:ext cx="9527275" cy="1241944"/>
          </a:xfrm>
        </p:spPr>
        <p:txBody>
          <a:bodyPr/>
          <a:lstStyle/>
          <a:p>
            <a:r>
              <a:rPr lang="en-US" dirty="0"/>
              <a:t>Agenda</a:t>
            </a:r>
          </a:p>
        </p:txBody>
      </p:sp>
      <p:sp>
        <p:nvSpPr>
          <p:cNvPr id="15" name="Content Placeholder 14">
            <a:extLst>
              <a:ext uri="{FF2B5EF4-FFF2-40B4-BE49-F238E27FC236}">
                <a16:creationId xmlns:a16="http://schemas.microsoft.com/office/drawing/2014/main" id="{26392955-6557-4ED6-B174-E9F9D52D2E58}"/>
              </a:ext>
            </a:extLst>
          </p:cNvPr>
          <p:cNvSpPr>
            <a:spLocks noGrp="1"/>
          </p:cNvSpPr>
          <p:nvPr>
            <p:ph idx="1"/>
          </p:nvPr>
        </p:nvSpPr>
        <p:spPr>
          <a:xfrm>
            <a:off x="519953" y="2034988"/>
            <a:ext cx="6343363" cy="3998974"/>
          </a:xfrm>
        </p:spPr>
        <p:txBody>
          <a:bodyPr>
            <a:normAutofit/>
          </a:bodyPr>
          <a:lstStyle/>
          <a:p>
            <a:r>
              <a:rPr lang="en-US" dirty="0"/>
              <a:t>Introduction</a:t>
            </a:r>
          </a:p>
          <a:p>
            <a:r>
              <a:rPr lang="en-US" dirty="0"/>
              <a:t>About InnovFin </a:t>
            </a:r>
          </a:p>
          <a:p>
            <a:r>
              <a:rPr lang="en-US" dirty="0"/>
              <a:t>Plan</a:t>
            </a:r>
          </a:p>
          <a:p>
            <a:r>
              <a:rPr lang="en-US" dirty="0"/>
              <a:t>Blockchain</a:t>
            </a:r>
          </a:p>
          <a:p>
            <a:r>
              <a:rPr lang="en-US" dirty="0"/>
              <a:t>Improving success rate </a:t>
            </a:r>
          </a:p>
          <a:p>
            <a:r>
              <a:rPr lang="en-US" dirty="0"/>
              <a:t>Web Dev</a:t>
            </a:r>
          </a:p>
          <a:p>
            <a:r>
              <a:rPr lang="en-US" dirty="0"/>
              <a:t>Smart Contract </a:t>
            </a:r>
          </a:p>
          <a:p>
            <a:r>
              <a:rPr lang="en-US" dirty="0"/>
              <a:t>Smart Contract Implementation</a:t>
            </a:r>
          </a:p>
          <a:p>
            <a:r>
              <a:rPr lang="en-US" dirty="0"/>
              <a:t>Summary</a:t>
            </a:r>
          </a:p>
        </p:txBody>
      </p:sp>
      <p:sp>
        <p:nvSpPr>
          <p:cNvPr id="18" name="Date Placeholder 17">
            <a:extLst>
              <a:ext uri="{FF2B5EF4-FFF2-40B4-BE49-F238E27FC236}">
                <a16:creationId xmlns:a16="http://schemas.microsoft.com/office/drawing/2014/main" id="{9340F6AA-F9FD-46A1-A761-C0CE6F626BA1}"/>
              </a:ext>
            </a:extLst>
          </p:cNvPr>
          <p:cNvSpPr>
            <a:spLocks noGrp="1"/>
          </p:cNvSpPr>
          <p:nvPr>
            <p:ph type="dt" sz="half" idx="10"/>
          </p:nvPr>
        </p:nvSpPr>
        <p:spPr>
          <a:xfrm>
            <a:off x="628652" y="6140304"/>
            <a:ext cx="3154896" cy="287075"/>
          </a:xfrm>
        </p:spPr>
        <p:txBody>
          <a:bodyPr/>
          <a:lstStyle/>
          <a:p>
            <a:r>
              <a:rPr lang="en-US" dirty="0"/>
              <a:t>4/25/2021</a:t>
            </a:r>
          </a:p>
        </p:txBody>
      </p:sp>
      <p:pic>
        <p:nvPicPr>
          <p:cNvPr id="12" name="Picture Placeholder 11" descr="Close up of a calculator">
            <a:extLst>
              <a:ext uri="{FF2B5EF4-FFF2-40B4-BE49-F238E27FC236}">
                <a16:creationId xmlns:a16="http://schemas.microsoft.com/office/drawing/2014/main" id="{C320AFE2-20CA-43D3-8E4E-28DBD9F9B755}"/>
              </a:ext>
            </a:extLst>
          </p:cNvPr>
          <p:cNvPicPr>
            <a:picLocks noGrp="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269480" y="1928306"/>
            <a:ext cx="3465576" cy="4105656"/>
          </a:xfrm>
        </p:spPr>
      </p:pic>
      <p:sp>
        <p:nvSpPr>
          <p:cNvPr id="19" name="Footer Placeholder 18">
            <a:extLst>
              <a:ext uri="{FF2B5EF4-FFF2-40B4-BE49-F238E27FC236}">
                <a16:creationId xmlns:a16="http://schemas.microsoft.com/office/drawing/2014/main" id="{CBBB7DCC-419E-4462-B49C-E0F2281E7226}"/>
              </a:ext>
            </a:extLst>
          </p:cNvPr>
          <p:cNvSpPr>
            <a:spLocks noGrp="1"/>
          </p:cNvSpPr>
          <p:nvPr>
            <p:ph type="ftr" sz="quarter" idx="11"/>
          </p:nvPr>
        </p:nvSpPr>
        <p:spPr>
          <a:xfrm rot="5400000">
            <a:off x="9233562" y="2578525"/>
            <a:ext cx="4114800" cy="365125"/>
          </a:xfrm>
        </p:spPr>
        <p:txBody>
          <a:bodyPr/>
          <a:lstStyle/>
          <a:p>
            <a:r>
              <a:rPr lang="en-US" dirty="0"/>
              <a:t>Internship Course</a:t>
            </a:r>
          </a:p>
        </p:txBody>
      </p:sp>
      <p:sp>
        <p:nvSpPr>
          <p:cNvPr id="20" name="Slide Number Placeholder 19">
            <a:extLst>
              <a:ext uri="{FF2B5EF4-FFF2-40B4-BE49-F238E27FC236}">
                <a16:creationId xmlns:a16="http://schemas.microsoft.com/office/drawing/2014/main" id="{206A6756-4AD0-48B1-A2A6-221571B100C2}"/>
              </a:ext>
            </a:extLst>
          </p:cNvPr>
          <p:cNvSpPr>
            <a:spLocks noGrp="1"/>
          </p:cNvSpPr>
          <p:nvPr>
            <p:ph type="sldNum" sz="quarter" idx="12"/>
          </p:nvPr>
        </p:nvSpPr>
        <p:spPr>
          <a:xfrm>
            <a:off x="10821701" y="5672706"/>
            <a:ext cx="951908" cy="754673"/>
          </a:xfrm>
        </p:spPr>
        <p:txBody>
          <a:bodyPr/>
          <a:lstStyle/>
          <a:p>
            <a:fld id="{FB5BC9EA-4FEE-444B-92CE-4488B20DCBA7}" type="slidenum">
              <a:rPr lang="en-US" smtClean="0"/>
              <a:pPr/>
              <a:t>2</a:t>
            </a:fld>
            <a:endParaRPr lang="en-US" dirty="0"/>
          </a:p>
        </p:txBody>
      </p:sp>
    </p:spTree>
    <p:extLst>
      <p:ext uri="{BB962C8B-B14F-4D97-AF65-F5344CB8AC3E}">
        <p14:creationId xmlns:p14="http://schemas.microsoft.com/office/powerpoint/2010/main" val="114496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2CA1E89-F74D-4164-B92E-2F5324CCDDE7}"/>
              </a:ext>
            </a:extLst>
          </p:cNvPr>
          <p:cNvSpPr>
            <a:spLocks noGrp="1"/>
          </p:cNvSpPr>
          <p:nvPr>
            <p:ph type="ctrTitle"/>
          </p:nvPr>
        </p:nvSpPr>
        <p:spPr>
          <a:xfrm>
            <a:off x="1027963" y="2517060"/>
            <a:ext cx="8145533" cy="1020797"/>
          </a:xfrm>
        </p:spPr>
        <p:txBody>
          <a:bodyPr/>
          <a:lstStyle/>
          <a:p>
            <a:r>
              <a:rPr lang="en-US" dirty="0"/>
              <a:t>Summary</a:t>
            </a:r>
          </a:p>
        </p:txBody>
      </p:sp>
      <p:sp>
        <p:nvSpPr>
          <p:cNvPr id="15" name="Subtitle 14">
            <a:extLst>
              <a:ext uri="{FF2B5EF4-FFF2-40B4-BE49-F238E27FC236}">
                <a16:creationId xmlns:a16="http://schemas.microsoft.com/office/drawing/2014/main" id="{1F3F803E-A30E-4AFB-87E9-DCDDA41E15D5}"/>
              </a:ext>
            </a:extLst>
          </p:cNvPr>
          <p:cNvSpPr>
            <a:spLocks noGrp="1"/>
          </p:cNvSpPr>
          <p:nvPr>
            <p:ph type="subTitle" idx="1"/>
          </p:nvPr>
        </p:nvSpPr>
        <p:spPr>
          <a:xfrm>
            <a:off x="1027961" y="4269546"/>
            <a:ext cx="9106631" cy="1403153"/>
          </a:xfrm>
        </p:spPr>
        <p:txBody>
          <a:bodyPr/>
          <a:lstStyle/>
          <a:p>
            <a:r>
              <a:rPr lang="en-US" dirty="0"/>
              <a:t>Learning a new topic online just reading and going through tutorials is not a bad idea but lack of practical knowledge and adequate time are big obstacles one can face. Overall, it was very educating and challenging internship with the ultimate goal not able to reach but a lot of contributions made to the company. </a:t>
            </a:r>
          </a:p>
        </p:txBody>
      </p:sp>
      <p:pic>
        <p:nvPicPr>
          <p:cNvPr id="56" name="Picture Placeholder 55" descr="Office Desk with magazines and laptop">
            <a:extLst>
              <a:ext uri="{FF2B5EF4-FFF2-40B4-BE49-F238E27FC236}">
                <a16:creationId xmlns:a16="http://schemas.microsoft.com/office/drawing/2014/main" id="{851ACFD4-7AE2-413A-BD85-827474424325}"/>
              </a:ext>
            </a:extLst>
          </p:cNvPr>
          <p:cNvPicPr>
            <a:picLocks noGrp="1" noChangeAspect="1"/>
          </p:cNvPicPr>
          <p:nvPr>
            <p:ph type="pic" sz="quarter" idx="13"/>
          </p:nvPr>
        </p:nvPicPr>
        <p:blipFill rotWithShape="1">
          <a:blip r:embed="rId3"/>
          <a:srcRect t="5667" b="5667"/>
          <a:stretch/>
        </p:blipFill>
        <p:spPr>
          <a:xfrm>
            <a:off x="381383" y="365108"/>
            <a:ext cx="2569503" cy="1519237"/>
          </a:xfrm>
        </p:spPr>
      </p:pic>
      <p:pic>
        <p:nvPicPr>
          <p:cNvPr id="16" name="Picture Placeholder 15" descr="Peopple smiling looking at their phones">
            <a:extLst>
              <a:ext uri="{FF2B5EF4-FFF2-40B4-BE49-F238E27FC236}">
                <a16:creationId xmlns:a16="http://schemas.microsoft.com/office/drawing/2014/main" id="{951C9EE5-67DC-4D11-A65F-D5593538EB5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2951977" y="365108"/>
            <a:ext cx="2587752" cy="1519237"/>
          </a:xfrm>
        </p:spPr>
      </p:pic>
      <p:pic>
        <p:nvPicPr>
          <p:cNvPr id="59" name="Picture Placeholder 58" descr="Bearing, size, pencil, drawing">
            <a:extLst>
              <a:ext uri="{FF2B5EF4-FFF2-40B4-BE49-F238E27FC236}">
                <a16:creationId xmlns:a16="http://schemas.microsoft.com/office/drawing/2014/main" id="{D2240412-D79B-4C60-B913-5106FD854FAA}"/>
              </a:ext>
            </a:extLst>
          </p:cNvPr>
          <p:cNvPicPr>
            <a:picLocks noGrp="1" noChangeAspect="1"/>
          </p:cNvPicPr>
          <p:nvPr>
            <p:ph type="pic" sz="quarter" idx="15"/>
          </p:nvPr>
        </p:nvPicPr>
        <p:blipFill rotWithShape="1">
          <a:blip r:embed="rId5"/>
          <a:srcRect t="5966" b="5966"/>
          <a:stretch/>
        </p:blipFill>
        <p:spPr>
          <a:xfrm>
            <a:off x="5540820" y="365108"/>
            <a:ext cx="2587752" cy="1519237"/>
          </a:xfrm>
        </p:spPr>
      </p:pic>
      <p:pic>
        <p:nvPicPr>
          <p:cNvPr id="25" name="Picture Placeholder 24" descr="Office people meeting ">
            <a:extLst>
              <a:ext uri="{FF2B5EF4-FFF2-40B4-BE49-F238E27FC236}">
                <a16:creationId xmlns:a16="http://schemas.microsoft.com/office/drawing/2014/main" id="{9F31BB21-C729-4B21-98D7-F299E1DACE94}"/>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134743" y="365108"/>
            <a:ext cx="2587752" cy="1519237"/>
          </a:xfrm>
        </p:spPr>
      </p:pic>
      <p:sp>
        <p:nvSpPr>
          <p:cNvPr id="41" name="Date Placeholder 40">
            <a:extLst>
              <a:ext uri="{FF2B5EF4-FFF2-40B4-BE49-F238E27FC236}">
                <a16:creationId xmlns:a16="http://schemas.microsoft.com/office/drawing/2014/main" id="{85808145-1D42-47CB-B22D-2381B930B069}"/>
              </a:ext>
            </a:extLst>
          </p:cNvPr>
          <p:cNvSpPr>
            <a:spLocks noGrp="1"/>
          </p:cNvSpPr>
          <p:nvPr>
            <p:ph type="dt" sz="half" idx="10"/>
          </p:nvPr>
        </p:nvSpPr>
        <p:spPr>
          <a:xfrm>
            <a:off x="628652" y="6140304"/>
            <a:ext cx="3154896" cy="287075"/>
          </a:xfrm>
        </p:spPr>
        <p:txBody>
          <a:bodyPr/>
          <a:lstStyle/>
          <a:p>
            <a:r>
              <a:rPr lang="en-US" dirty="0"/>
              <a:t>4//2021</a:t>
            </a:r>
          </a:p>
        </p:txBody>
      </p:sp>
      <p:sp>
        <p:nvSpPr>
          <p:cNvPr id="42" name="Footer Placeholder 41">
            <a:extLst>
              <a:ext uri="{FF2B5EF4-FFF2-40B4-BE49-F238E27FC236}">
                <a16:creationId xmlns:a16="http://schemas.microsoft.com/office/drawing/2014/main" id="{083788C2-6193-4C41-BDFE-949DB17F8725}"/>
              </a:ext>
            </a:extLst>
          </p:cNvPr>
          <p:cNvSpPr>
            <a:spLocks noGrp="1"/>
          </p:cNvSpPr>
          <p:nvPr>
            <p:ph type="ftr" sz="quarter" idx="11"/>
          </p:nvPr>
        </p:nvSpPr>
        <p:spPr>
          <a:xfrm rot="5400000">
            <a:off x="9233562" y="2578525"/>
            <a:ext cx="4114800" cy="365125"/>
          </a:xfrm>
        </p:spPr>
        <p:txBody>
          <a:bodyPr/>
          <a:lstStyle/>
          <a:p>
            <a:r>
              <a:rPr lang="en-US" dirty="0"/>
              <a:t>Internship Course</a:t>
            </a:r>
          </a:p>
        </p:txBody>
      </p:sp>
      <p:sp>
        <p:nvSpPr>
          <p:cNvPr id="43" name="Slide Number Placeholder 42">
            <a:extLst>
              <a:ext uri="{FF2B5EF4-FFF2-40B4-BE49-F238E27FC236}">
                <a16:creationId xmlns:a16="http://schemas.microsoft.com/office/drawing/2014/main" id="{6A41C43B-C2F7-4C15-9A68-278D666DA326}"/>
              </a:ext>
            </a:extLst>
          </p:cNvPr>
          <p:cNvSpPr>
            <a:spLocks noGrp="1"/>
          </p:cNvSpPr>
          <p:nvPr>
            <p:ph type="sldNum" sz="quarter" idx="12"/>
          </p:nvPr>
        </p:nvSpPr>
        <p:spPr>
          <a:xfrm>
            <a:off x="10821701" y="5672706"/>
            <a:ext cx="951908" cy="754673"/>
          </a:xfrm>
        </p:spPr>
        <p:txBody>
          <a:bodyPr/>
          <a:lstStyle/>
          <a:p>
            <a:fld id="{CE0B4D92-8F8B-47B9-9884-2F4ECA2EC99E}" type="slidenum">
              <a:rPr lang="en-US" smtClean="0"/>
              <a:pPr/>
              <a:t>20</a:t>
            </a:fld>
            <a:endParaRPr lang="en-US" dirty="0"/>
          </a:p>
        </p:txBody>
      </p:sp>
    </p:spTree>
    <p:extLst>
      <p:ext uri="{BB962C8B-B14F-4D97-AF65-F5344CB8AC3E}">
        <p14:creationId xmlns:p14="http://schemas.microsoft.com/office/powerpoint/2010/main" val="39041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B644-5F5A-4E5B-BA28-DE6E222EB900}"/>
              </a:ext>
            </a:extLst>
          </p:cNvPr>
          <p:cNvSpPr>
            <a:spLocks noGrp="1"/>
          </p:cNvSpPr>
          <p:nvPr>
            <p:ph type="ctrTitle"/>
          </p:nvPr>
        </p:nvSpPr>
        <p:spPr>
          <a:xfrm>
            <a:off x="861024" y="860615"/>
            <a:ext cx="4973746" cy="3426107"/>
          </a:xfrm>
        </p:spPr>
        <p:txBody>
          <a:bodyPr/>
          <a:lstStyle/>
          <a:p>
            <a:r>
              <a:rPr lang="en-US" dirty="0"/>
              <a:t>Thank you</a:t>
            </a:r>
          </a:p>
        </p:txBody>
      </p:sp>
      <p:sp>
        <p:nvSpPr>
          <p:cNvPr id="3" name="Subtitle 2">
            <a:extLst>
              <a:ext uri="{FF2B5EF4-FFF2-40B4-BE49-F238E27FC236}">
                <a16:creationId xmlns:a16="http://schemas.microsoft.com/office/drawing/2014/main" id="{893C76A6-847B-4C82-B5E0-00AA09AD00A5}"/>
              </a:ext>
            </a:extLst>
          </p:cNvPr>
          <p:cNvSpPr>
            <a:spLocks noGrp="1"/>
          </p:cNvSpPr>
          <p:nvPr>
            <p:ph type="subTitle" idx="1"/>
          </p:nvPr>
        </p:nvSpPr>
        <p:spPr>
          <a:xfrm>
            <a:off x="846826" y="5184479"/>
            <a:ext cx="5249174" cy="660166"/>
          </a:xfrm>
        </p:spPr>
        <p:txBody>
          <a:bodyPr/>
          <a:lstStyle/>
          <a:p>
            <a:r>
              <a:rPr lang="en-US" dirty="0"/>
              <a:t>Punyaja Mishra | punyajamishra@trentu.ca  </a:t>
            </a:r>
          </a:p>
        </p:txBody>
      </p:sp>
      <p:sp>
        <p:nvSpPr>
          <p:cNvPr id="27" name="Date Placeholder 26">
            <a:extLst>
              <a:ext uri="{FF2B5EF4-FFF2-40B4-BE49-F238E27FC236}">
                <a16:creationId xmlns:a16="http://schemas.microsoft.com/office/drawing/2014/main" id="{2A78338C-8C66-4E15-9C44-D88273C2E6DF}"/>
              </a:ext>
            </a:extLst>
          </p:cNvPr>
          <p:cNvSpPr>
            <a:spLocks noGrp="1"/>
          </p:cNvSpPr>
          <p:nvPr>
            <p:ph type="dt" sz="half" idx="10"/>
          </p:nvPr>
        </p:nvSpPr>
        <p:spPr>
          <a:xfrm>
            <a:off x="628652" y="6140304"/>
            <a:ext cx="3154896" cy="287075"/>
          </a:xfrm>
        </p:spPr>
        <p:txBody>
          <a:bodyPr/>
          <a:lstStyle/>
          <a:p>
            <a:r>
              <a:rPr lang="en-US" dirty="0"/>
              <a:t>4/25/2021</a:t>
            </a:r>
          </a:p>
        </p:txBody>
      </p:sp>
      <p:pic>
        <p:nvPicPr>
          <p:cNvPr id="101" name="Picture Placeholder 100" descr="Office Desk with keyboard, pencil, notebook, reading glasses, phome">
            <a:extLst>
              <a:ext uri="{FF2B5EF4-FFF2-40B4-BE49-F238E27FC236}">
                <a16:creationId xmlns:a16="http://schemas.microsoft.com/office/drawing/2014/main" id="{FB375E85-E1B2-43CF-B21B-9B8C2110B7F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40805" y="346969"/>
            <a:ext cx="4308475" cy="5669280"/>
          </a:xfrm>
        </p:spPr>
      </p:pic>
      <p:sp>
        <p:nvSpPr>
          <p:cNvPr id="28" name="Footer Placeholder 27">
            <a:extLst>
              <a:ext uri="{FF2B5EF4-FFF2-40B4-BE49-F238E27FC236}">
                <a16:creationId xmlns:a16="http://schemas.microsoft.com/office/drawing/2014/main" id="{F13935AE-5DF2-446C-8700-C187C6E71514}"/>
              </a:ext>
            </a:extLst>
          </p:cNvPr>
          <p:cNvSpPr>
            <a:spLocks noGrp="1"/>
          </p:cNvSpPr>
          <p:nvPr>
            <p:ph type="ftr" sz="quarter" idx="11"/>
          </p:nvPr>
        </p:nvSpPr>
        <p:spPr>
          <a:xfrm rot="5400000">
            <a:off x="9233562" y="2578525"/>
            <a:ext cx="4114800" cy="365125"/>
          </a:xfrm>
        </p:spPr>
        <p:txBody>
          <a:bodyPr/>
          <a:lstStyle/>
          <a:p>
            <a:r>
              <a:rPr lang="en-US" dirty="0"/>
              <a:t>Internship Course</a:t>
            </a:r>
          </a:p>
        </p:txBody>
      </p:sp>
      <p:sp>
        <p:nvSpPr>
          <p:cNvPr id="29" name="Slide Number Placeholder 28">
            <a:extLst>
              <a:ext uri="{FF2B5EF4-FFF2-40B4-BE49-F238E27FC236}">
                <a16:creationId xmlns:a16="http://schemas.microsoft.com/office/drawing/2014/main" id="{A71A34B9-CDBE-4F6F-A2CD-04C420DB3455}"/>
              </a:ext>
            </a:extLst>
          </p:cNvPr>
          <p:cNvSpPr>
            <a:spLocks noGrp="1"/>
          </p:cNvSpPr>
          <p:nvPr>
            <p:ph type="sldNum" sz="quarter" idx="12"/>
          </p:nvPr>
        </p:nvSpPr>
        <p:spPr>
          <a:xfrm>
            <a:off x="10821701" y="5672706"/>
            <a:ext cx="951908" cy="754673"/>
          </a:xfrm>
        </p:spPr>
        <p:txBody>
          <a:bodyPr/>
          <a:lstStyle/>
          <a:p>
            <a:fld id="{42B7CBA4-B6F8-42AF-9F87-A3019C537482}" type="slidenum">
              <a:rPr lang="en-US" smtClean="0"/>
              <a:pPr/>
              <a:t>21</a:t>
            </a:fld>
            <a:endParaRPr lang="en-US" dirty="0"/>
          </a:p>
        </p:txBody>
      </p:sp>
    </p:spTree>
    <p:extLst>
      <p:ext uri="{BB962C8B-B14F-4D97-AF65-F5344CB8AC3E}">
        <p14:creationId xmlns:p14="http://schemas.microsoft.com/office/powerpoint/2010/main" val="16044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29A8827-3374-4A11-8C85-AA2D78E9D5F2}"/>
              </a:ext>
            </a:extLst>
          </p:cNvPr>
          <p:cNvSpPr>
            <a:spLocks noGrp="1"/>
          </p:cNvSpPr>
          <p:nvPr>
            <p:ph type="title"/>
          </p:nvPr>
        </p:nvSpPr>
        <p:spPr>
          <a:xfrm>
            <a:off x="5446143" y="633510"/>
            <a:ext cx="4951823" cy="1500079"/>
          </a:xfrm>
        </p:spPr>
        <p:txBody>
          <a:bodyPr/>
          <a:lstStyle/>
          <a:p>
            <a:r>
              <a:rPr lang="en-US" dirty="0"/>
              <a:t>Introduction</a:t>
            </a:r>
          </a:p>
        </p:txBody>
      </p:sp>
      <p:pic>
        <p:nvPicPr>
          <p:cNvPr id="24" name="Picture Placeholder 23" descr="Person writing on glass">
            <a:extLst>
              <a:ext uri="{FF2B5EF4-FFF2-40B4-BE49-F238E27FC236}">
                <a16:creationId xmlns:a16="http://schemas.microsoft.com/office/drawing/2014/main" id="{E8D6D228-D684-4F0F-9A5A-880FC7432E4D}"/>
              </a:ext>
            </a:extLst>
          </p:cNvPr>
          <p:cNvPicPr>
            <a:picLocks noGrp="1" noChangeAspect="1"/>
          </p:cNvPicPr>
          <p:nvPr>
            <p:ph type="pic" sz="quarter" idx="13"/>
          </p:nvPr>
        </p:nvPicPr>
        <p:blipFill rotWithShape="1">
          <a:blip r:embed="rId3"/>
          <a:srcRect l="7973" r="7973"/>
          <a:stretch/>
        </p:blipFill>
        <p:spPr>
          <a:xfrm>
            <a:off x="539750" y="400050"/>
            <a:ext cx="3606800" cy="2860675"/>
          </a:xfrm>
        </p:spPr>
      </p:pic>
      <p:pic>
        <p:nvPicPr>
          <p:cNvPr id="12" name="Picture Placeholder 11" descr="Person typing on a laptop">
            <a:extLst>
              <a:ext uri="{FF2B5EF4-FFF2-40B4-BE49-F238E27FC236}">
                <a16:creationId xmlns:a16="http://schemas.microsoft.com/office/drawing/2014/main" id="{5C6EB4F4-2E2A-4AA4-BE26-B5AA4D3BDF0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39750" y="3565525"/>
            <a:ext cx="3606800" cy="2860675"/>
          </a:xfrm>
        </p:spPr>
      </p:pic>
      <p:sp>
        <p:nvSpPr>
          <p:cNvPr id="17" name="Content Placeholder 16">
            <a:extLst>
              <a:ext uri="{FF2B5EF4-FFF2-40B4-BE49-F238E27FC236}">
                <a16:creationId xmlns:a16="http://schemas.microsoft.com/office/drawing/2014/main" id="{017C5392-1C76-48FA-8940-76AD15BCEF55}"/>
              </a:ext>
            </a:extLst>
          </p:cNvPr>
          <p:cNvSpPr>
            <a:spLocks noGrp="1"/>
          </p:cNvSpPr>
          <p:nvPr>
            <p:ph idx="1"/>
          </p:nvPr>
        </p:nvSpPr>
        <p:spPr>
          <a:xfrm>
            <a:off x="5446144" y="2794959"/>
            <a:ext cx="4856441" cy="2877746"/>
          </a:xfrm>
        </p:spPr>
        <p:txBody>
          <a:bodyPr/>
          <a:lstStyle/>
          <a:p>
            <a:r>
              <a:rPr lang="en-US" dirty="0"/>
              <a:t>I spent 4 months at InnovFin Consulting Inc doing internship dealing with advanced growing technology like Blockchain, Artificial Intelligence, Augmented Reality and Virtual Reality. </a:t>
            </a:r>
          </a:p>
          <a:p>
            <a:r>
              <a:rPr lang="en-US" dirty="0"/>
              <a:t>The first meeting after getting hired I was told that my work will focus on Blockchain development of the site. </a:t>
            </a:r>
          </a:p>
        </p:txBody>
      </p:sp>
      <p:sp>
        <p:nvSpPr>
          <p:cNvPr id="22" name="Footer Placeholder 21">
            <a:extLst>
              <a:ext uri="{FF2B5EF4-FFF2-40B4-BE49-F238E27FC236}">
                <a16:creationId xmlns:a16="http://schemas.microsoft.com/office/drawing/2014/main" id="{74D078E0-1675-4479-A2AB-9DD2016B8737}"/>
              </a:ext>
            </a:extLst>
          </p:cNvPr>
          <p:cNvSpPr>
            <a:spLocks noGrp="1"/>
          </p:cNvSpPr>
          <p:nvPr>
            <p:ph type="ftr" sz="quarter" idx="11"/>
          </p:nvPr>
        </p:nvSpPr>
        <p:spPr>
          <a:xfrm rot="5400000">
            <a:off x="9233562" y="2578525"/>
            <a:ext cx="4114800" cy="365125"/>
          </a:xfrm>
        </p:spPr>
        <p:txBody>
          <a:bodyPr/>
          <a:lstStyle/>
          <a:p>
            <a:r>
              <a:rPr lang="en-US" dirty="0"/>
              <a:t>Internship Course</a:t>
            </a:r>
          </a:p>
        </p:txBody>
      </p:sp>
      <p:sp>
        <p:nvSpPr>
          <p:cNvPr id="21" name="Date Placeholder 20">
            <a:extLst>
              <a:ext uri="{FF2B5EF4-FFF2-40B4-BE49-F238E27FC236}">
                <a16:creationId xmlns:a16="http://schemas.microsoft.com/office/drawing/2014/main" id="{551729ED-2101-46C4-9017-38DC9EAB95D3}"/>
              </a:ext>
            </a:extLst>
          </p:cNvPr>
          <p:cNvSpPr>
            <a:spLocks noGrp="1"/>
          </p:cNvSpPr>
          <p:nvPr>
            <p:ph type="dt" sz="half" idx="10"/>
          </p:nvPr>
        </p:nvSpPr>
        <p:spPr>
          <a:xfrm>
            <a:off x="5286544" y="6140304"/>
            <a:ext cx="4837555" cy="287075"/>
          </a:xfrm>
        </p:spPr>
        <p:txBody>
          <a:bodyPr/>
          <a:lstStyle/>
          <a:p>
            <a:r>
              <a:rPr lang="en-US" dirty="0"/>
              <a:t>4/25/2021</a:t>
            </a:r>
          </a:p>
        </p:txBody>
      </p:sp>
      <p:sp>
        <p:nvSpPr>
          <p:cNvPr id="23" name="Slide Number Placeholder 22">
            <a:extLst>
              <a:ext uri="{FF2B5EF4-FFF2-40B4-BE49-F238E27FC236}">
                <a16:creationId xmlns:a16="http://schemas.microsoft.com/office/drawing/2014/main" id="{02E0DE71-4D88-4BC4-A247-4E1F6302359A}"/>
              </a:ext>
            </a:extLst>
          </p:cNvPr>
          <p:cNvSpPr>
            <a:spLocks noGrp="1"/>
          </p:cNvSpPr>
          <p:nvPr>
            <p:ph type="sldNum" sz="quarter" idx="12"/>
          </p:nvPr>
        </p:nvSpPr>
        <p:spPr>
          <a:xfrm>
            <a:off x="10821701" y="5672706"/>
            <a:ext cx="951908" cy="754673"/>
          </a:xfrm>
        </p:spPr>
        <p:txBody>
          <a:bodyPr/>
          <a:lstStyle/>
          <a:p>
            <a:fld id="{FB5BC9EA-4FEE-444B-92CE-4488B20DCBA7}" type="slidenum">
              <a:rPr lang="en-US" smtClean="0"/>
              <a:pPr/>
              <a:t>3</a:t>
            </a:fld>
            <a:endParaRPr lang="en-US" dirty="0"/>
          </a:p>
        </p:txBody>
      </p:sp>
    </p:spTree>
    <p:extLst>
      <p:ext uri="{BB962C8B-B14F-4D97-AF65-F5344CB8AC3E}">
        <p14:creationId xmlns:p14="http://schemas.microsoft.com/office/powerpoint/2010/main" val="91339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840-04AA-410B-8A72-B848F9F6C257}"/>
              </a:ext>
            </a:extLst>
          </p:cNvPr>
          <p:cNvSpPr>
            <a:spLocks noGrp="1"/>
          </p:cNvSpPr>
          <p:nvPr>
            <p:ph type="ctrTitle"/>
          </p:nvPr>
        </p:nvSpPr>
        <p:spPr>
          <a:xfrm>
            <a:off x="7104444" y="2402613"/>
            <a:ext cx="3282184" cy="3331867"/>
          </a:xfrm>
        </p:spPr>
        <p:txBody>
          <a:bodyPr/>
          <a:lstStyle/>
          <a:p>
            <a:r>
              <a:rPr lang="en-US" dirty="0"/>
              <a:t>About InnovFin</a:t>
            </a:r>
          </a:p>
        </p:txBody>
      </p:sp>
      <p:sp>
        <p:nvSpPr>
          <p:cNvPr id="3" name="Subtitle 2">
            <a:extLst>
              <a:ext uri="{FF2B5EF4-FFF2-40B4-BE49-F238E27FC236}">
                <a16:creationId xmlns:a16="http://schemas.microsoft.com/office/drawing/2014/main" id="{E905E107-9713-4C30-AE85-314FCED0660B}"/>
              </a:ext>
            </a:extLst>
          </p:cNvPr>
          <p:cNvSpPr>
            <a:spLocks noGrp="1"/>
          </p:cNvSpPr>
          <p:nvPr>
            <p:ph type="subTitle" idx="1"/>
          </p:nvPr>
        </p:nvSpPr>
        <p:spPr>
          <a:xfrm>
            <a:off x="7104444" y="703687"/>
            <a:ext cx="3282183" cy="866380"/>
          </a:xfrm>
        </p:spPr>
        <p:txBody>
          <a:bodyPr/>
          <a:lstStyle/>
          <a:p>
            <a:r>
              <a:rPr lang="en-US" dirty="0"/>
              <a:t>Introduction</a:t>
            </a:r>
          </a:p>
        </p:txBody>
      </p:sp>
      <p:pic>
        <p:nvPicPr>
          <p:cNvPr id="23" name="Picture Placeholder 22" descr="Office meeting ">
            <a:extLst>
              <a:ext uri="{FF2B5EF4-FFF2-40B4-BE49-F238E27FC236}">
                <a16:creationId xmlns:a16="http://schemas.microsoft.com/office/drawing/2014/main" id="{F7E3FB0F-A5DF-4CC2-A482-964F94F53129}"/>
              </a:ext>
            </a:extLst>
          </p:cNvPr>
          <p:cNvPicPr>
            <a:picLocks noGrp="1" noChangeAspect="1"/>
          </p:cNvPicPr>
          <p:nvPr>
            <p:ph type="pic" sz="quarter" idx="13"/>
          </p:nvPr>
        </p:nvPicPr>
        <p:blipFill rotWithShape="1">
          <a:blip r:embed="rId3"/>
          <a:srcRect l="18765" r="18765"/>
          <a:stretch/>
        </p:blipFill>
        <p:spPr>
          <a:xfrm>
            <a:off x="0" y="0"/>
            <a:ext cx="6426200" cy="6858000"/>
          </a:xfrm>
        </p:spPr>
      </p:pic>
    </p:spTree>
    <p:extLst>
      <p:ext uri="{BB962C8B-B14F-4D97-AF65-F5344CB8AC3E}">
        <p14:creationId xmlns:p14="http://schemas.microsoft.com/office/powerpoint/2010/main" val="296630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4B2B35-06F8-4F5C-A618-6002214CE22A}"/>
              </a:ext>
            </a:extLst>
          </p:cNvPr>
          <p:cNvSpPr>
            <a:spLocks noGrp="1"/>
          </p:cNvSpPr>
          <p:nvPr>
            <p:ph type="title"/>
          </p:nvPr>
        </p:nvSpPr>
        <p:spPr>
          <a:xfrm>
            <a:off x="838199" y="545914"/>
            <a:ext cx="9527275" cy="1241944"/>
          </a:xfrm>
        </p:spPr>
        <p:txBody>
          <a:bodyPr/>
          <a:lstStyle/>
          <a:p>
            <a:r>
              <a:rPr lang="en-US" dirty="0"/>
              <a:t>InnovFin Consulting Inc</a:t>
            </a:r>
          </a:p>
        </p:txBody>
      </p:sp>
      <p:sp>
        <p:nvSpPr>
          <p:cNvPr id="15" name="Content Placeholder 14">
            <a:extLst>
              <a:ext uri="{FF2B5EF4-FFF2-40B4-BE49-F238E27FC236}">
                <a16:creationId xmlns:a16="http://schemas.microsoft.com/office/drawing/2014/main" id="{26392955-6557-4ED6-B174-E9F9D52D2E58}"/>
              </a:ext>
            </a:extLst>
          </p:cNvPr>
          <p:cNvSpPr>
            <a:spLocks noGrp="1"/>
          </p:cNvSpPr>
          <p:nvPr>
            <p:ph idx="1"/>
          </p:nvPr>
        </p:nvSpPr>
        <p:spPr>
          <a:xfrm>
            <a:off x="838200" y="2400300"/>
            <a:ext cx="6025116" cy="3352226"/>
          </a:xfrm>
        </p:spPr>
        <p:txBody>
          <a:bodyPr>
            <a:normAutofit/>
          </a:bodyPr>
          <a:lstStyle/>
          <a:p>
            <a:r>
              <a:rPr lang="en-US" dirty="0"/>
              <a:t>InnovFin Consulting Inc is an educational platform that provide services and education on the growing tech like blockchain, AR, VR and AI. With upcoming platforms and services, InnovFin aims to provide knowledge about blockchain to people on blockchain, AI, AR, VR itself, to give a hands-on experience to the users. </a:t>
            </a:r>
          </a:p>
        </p:txBody>
      </p:sp>
      <p:sp>
        <p:nvSpPr>
          <p:cNvPr id="18" name="Date Placeholder 17">
            <a:extLst>
              <a:ext uri="{FF2B5EF4-FFF2-40B4-BE49-F238E27FC236}">
                <a16:creationId xmlns:a16="http://schemas.microsoft.com/office/drawing/2014/main" id="{9340F6AA-F9FD-46A1-A761-C0CE6F626BA1}"/>
              </a:ext>
            </a:extLst>
          </p:cNvPr>
          <p:cNvSpPr>
            <a:spLocks noGrp="1"/>
          </p:cNvSpPr>
          <p:nvPr>
            <p:ph type="dt" sz="half" idx="10"/>
          </p:nvPr>
        </p:nvSpPr>
        <p:spPr>
          <a:xfrm>
            <a:off x="628652" y="6140304"/>
            <a:ext cx="3154896" cy="287075"/>
          </a:xfrm>
        </p:spPr>
        <p:txBody>
          <a:bodyPr/>
          <a:lstStyle/>
          <a:p>
            <a:r>
              <a:rPr lang="en-US" dirty="0"/>
              <a:t>4/25/2021</a:t>
            </a:r>
          </a:p>
        </p:txBody>
      </p:sp>
      <p:pic>
        <p:nvPicPr>
          <p:cNvPr id="12" name="Picture Placeholder 11" descr="Close up of a calculator">
            <a:extLst>
              <a:ext uri="{FF2B5EF4-FFF2-40B4-BE49-F238E27FC236}">
                <a16:creationId xmlns:a16="http://schemas.microsoft.com/office/drawing/2014/main" id="{C320AFE2-20CA-43D3-8E4E-28DBD9F9B755}"/>
              </a:ext>
            </a:extLst>
          </p:cNvPr>
          <p:cNvPicPr>
            <a:picLocks noGrp="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269480" y="1928306"/>
            <a:ext cx="3465576" cy="4105656"/>
          </a:xfrm>
        </p:spPr>
      </p:pic>
      <p:sp>
        <p:nvSpPr>
          <p:cNvPr id="19" name="Footer Placeholder 18">
            <a:extLst>
              <a:ext uri="{FF2B5EF4-FFF2-40B4-BE49-F238E27FC236}">
                <a16:creationId xmlns:a16="http://schemas.microsoft.com/office/drawing/2014/main" id="{CBBB7DCC-419E-4462-B49C-E0F2281E7226}"/>
              </a:ext>
            </a:extLst>
          </p:cNvPr>
          <p:cNvSpPr>
            <a:spLocks noGrp="1"/>
          </p:cNvSpPr>
          <p:nvPr>
            <p:ph type="ftr" sz="quarter" idx="11"/>
          </p:nvPr>
        </p:nvSpPr>
        <p:spPr>
          <a:xfrm rot="5400000">
            <a:off x="9233562" y="2578525"/>
            <a:ext cx="4114800" cy="365125"/>
          </a:xfrm>
        </p:spPr>
        <p:txBody>
          <a:bodyPr/>
          <a:lstStyle/>
          <a:p>
            <a:r>
              <a:rPr lang="en-US" dirty="0"/>
              <a:t>Internship Course</a:t>
            </a:r>
          </a:p>
        </p:txBody>
      </p:sp>
      <p:sp>
        <p:nvSpPr>
          <p:cNvPr id="20" name="Slide Number Placeholder 19">
            <a:extLst>
              <a:ext uri="{FF2B5EF4-FFF2-40B4-BE49-F238E27FC236}">
                <a16:creationId xmlns:a16="http://schemas.microsoft.com/office/drawing/2014/main" id="{206A6756-4AD0-48B1-A2A6-221571B100C2}"/>
              </a:ext>
            </a:extLst>
          </p:cNvPr>
          <p:cNvSpPr>
            <a:spLocks noGrp="1"/>
          </p:cNvSpPr>
          <p:nvPr>
            <p:ph type="sldNum" sz="quarter" idx="12"/>
          </p:nvPr>
        </p:nvSpPr>
        <p:spPr>
          <a:xfrm>
            <a:off x="10821701" y="5672706"/>
            <a:ext cx="951908" cy="754673"/>
          </a:xfrm>
        </p:spPr>
        <p:txBody>
          <a:bodyPr/>
          <a:lstStyle/>
          <a:p>
            <a:fld id="{FB5BC9EA-4FEE-444B-92CE-4488B20DCBA7}" type="slidenum">
              <a:rPr lang="en-US" smtClean="0"/>
              <a:pPr/>
              <a:t>5</a:t>
            </a:fld>
            <a:endParaRPr lang="en-US" dirty="0"/>
          </a:p>
        </p:txBody>
      </p:sp>
    </p:spTree>
    <p:extLst>
      <p:ext uri="{BB962C8B-B14F-4D97-AF65-F5344CB8AC3E}">
        <p14:creationId xmlns:p14="http://schemas.microsoft.com/office/powerpoint/2010/main" val="146254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36">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8">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40">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42">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44">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46">
            <a:extLst>
              <a:ext uri="{FF2B5EF4-FFF2-40B4-BE49-F238E27FC236}">
                <a16:creationId xmlns:a16="http://schemas.microsoft.com/office/drawing/2014/main" id="{51EB6F9A-DD4D-4B51-AACA-CA7E698D52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9" name="Rectangle 48">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0">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34373-8627-42F1-8465-4D2D8A66124E}"/>
              </a:ext>
            </a:extLst>
          </p:cNvPr>
          <p:cNvSpPr>
            <a:spLocks noGrp="1"/>
          </p:cNvSpPr>
          <p:nvPr>
            <p:ph type="title"/>
          </p:nvPr>
        </p:nvSpPr>
        <p:spPr>
          <a:xfrm>
            <a:off x="718475" y="551400"/>
            <a:ext cx="6052573" cy="1148740"/>
          </a:xfrm>
        </p:spPr>
        <p:txBody>
          <a:bodyPr vert="horz" lIns="91440" tIns="45720" rIns="91440" bIns="45720" rtlCol="0" anchor="ctr">
            <a:normAutofit/>
          </a:bodyPr>
          <a:lstStyle/>
          <a:p>
            <a:r>
              <a:rPr lang="en-US"/>
              <a:t>Ultimate goal</a:t>
            </a:r>
          </a:p>
        </p:txBody>
      </p:sp>
      <p:sp>
        <p:nvSpPr>
          <p:cNvPr id="3" name="Content Placeholder 2">
            <a:extLst>
              <a:ext uri="{FF2B5EF4-FFF2-40B4-BE49-F238E27FC236}">
                <a16:creationId xmlns:a16="http://schemas.microsoft.com/office/drawing/2014/main" id="{6FD110A0-BD59-4BE9-B759-305932296B99}"/>
              </a:ext>
            </a:extLst>
          </p:cNvPr>
          <p:cNvSpPr>
            <a:spLocks noGrp="1"/>
          </p:cNvSpPr>
          <p:nvPr>
            <p:ph idx="1"/>
          </p:nvPr>
        </p:nvSpPr>
        <p:spPr>
          <a:xfrm>
            <a:off x="838199" y="2400300"/>
            <a:ext cx="5887970" cy="3272406"/>
          </a:xfrm>
        </p:spPr>
        <p:txBody>
          <a:bodyPr vert="horz" lIns="91440" tIns="45720" rIns="91440" bIns="45720" rtlCol="0">
            <a:normAutofit/>
          </a:bodyPr>
          <a:lstStyle/>
          <a:p>
            <a:pPr indent="-228600">
              <a:lnSpc>
                <a:spcPct val="140000"/>
              </a:lnSpc>
              <a:buFont typeface="Arial" panose="020B0604020202020204" pitchFamily="34" charset="0"/>
              <a:buChar char="•"/>
            </a:pPr>
            <a:r>
              <a:rPr lang="en-US"/>
              <a:t>Create an adaptable version of the certification system built on blockchain that provides users with certificates as requested for their finished course or module. </a:t>
            </a:r>
          </a:p>
          <a:p>
            <a:pPr indent="-228600">
              <a:lnSpc>
                <a:spcPct val="140000"/>
              </a:lnSpc>
              <a:buFont typeface="Arial" panose="020B0604020202020204" pitchFamily="34" charset="0"/>
              <a:buChar char="•"/>
            </a:pPr>
            <a:endParaRPr lang="en-US"/>
          </a:p>
        </p:txBody>
      </p:sp>
      <p:pic>
        <p:nvPicPr>
          <p:cNvPr id="11" name="Picture 10" descr="Red dot with arrows pointing to it">
            <a:extLst>
              <a:ext uri="{FF2B5EF4-FFF2-40B4-BE49-F238E27FC236}">
                <a16:creationId xmlns:a16="http://schemas.microsoft.com/office/drawing/2014/main" id="{7C0B6F06-6050-479D-B9CB-1F8D2FBBD2E4}"/>
              </a:ext>
            </a:extLst>
          </p:cNvPr>
          <p:cNvPicPr>
            <a:picLocks noChangeAspect="1"/>
          </p:cNvPicPr>
          <p:nvPr/>
        </p:nvPicPr>
        <p:blipFill rotWithShape="1">
          <a:blip r:embed="rId2"/>
          <a:srcRect l="38164" r="21302" b="-1"/>
          <a:stretch/>
        </p:blipFill>
        <p:spPr>
          <a:xfrm>
            <a:off x="7277100" y="338250"/>
            <a:ext cx="3468940" cy="5712508"/>
          </a:xfrm>
          <a:prstGeom prst="rect">
            <a:avLst/>
          </a:prstGeom>
        </p:spPr>
      </p:pic>
      <p:sp>
        <p:nvSpPr>
          <p:cNvPr id="6" name="Footer Placeholder 5">
            <a:extLst>
              <a:ext uri="{FF2B5EF4-FFF2-40B4-BE49-F238E27FC236}">
                <a16:creationId xmlns:a16="http://schemas.microsoft.com/office/drawing/2014/main" id="{5CB1F11E-8418-490C-BA8F-038A11C29606}"/>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a:spcAft>
                <a:spcPts val="600"/>
              </a:spcAft>
            </a:pPr>
            <a:r>
              <a:rPr lang="en-US" sz="1050" b="1" kern="1200" cap="all" spc="300" baseline="0">
                <a:solidFill>
                  <a:schemeClr val="accent1"/>
                </a:solidFill>
                <a:latin typeface="+mn-lt"/>
                <a:ea typeface="+mn-ea"/>
                <a:cs typeface="+mn-cs"/>
              </a:rPr>
              <a:t>PRESENTATION TITLE</a:t>
            </a:r>
          </a:p>
        </p:txBody>
      </p:sp>
      <p:sp>
        <p:nvSpPr>
          <p:cNvPr id="4" name="Date Placeholder 3">
            <a:extLst>
              <a:ext uri="{FF2B5EF4-FFF2-40B4-BE49-F238E27FC236}">
                <a16:creationId xmlns:a16="http://schemas.microsoft.com/office/drawing/2014/main" id="{5A637E9C-A2F9-4F64-9977-004F845D998B}"/>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r>
              <a:rPr lang="en-US" sz="1000" cap="all"/>
              <a:t>2/4/20XX</a:t>
            </a:r>
          </a:p>
        </p:txBody>
      </p:sp>
      <p:cxnSp>
        <p:nvCxnSpPr>
          <p:cNvPr id="71" name="Straight Connector 52">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639CEF93-4ED4-4608-ABC9-C0B25C18DC5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42B7CBA4-B6F8-42AF-9F87-A3019C537482}" type="slidenum">
              <a:rPr lang="en-US" smtClean="0"/>
              <a:pPr>
                <a:spcAft>
                  <a:spcPts val="600"/>
                </a:spcAft>
              </a:pPr>
              <a:t>6</a:t>
            </a:fld>
            <a:endParaRPr lang="en-US"/>
          </a:p>
        </p:txBody>
      </p:sp>
      <p:sp>
        <p:nvSpPr>
          <p:cNvPr id="72" name="Rectangle 54">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56">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58">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340659"/>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6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69093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79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a:xfrm>
            <a:off x="838199" y="4801017"/>
            <a:ext cx="9428265" cy="1046560"/>
          </a:xfrm>
        </p:spPr>
        <p:txBody>
          <a:bodyPr/>
          <a:lstStyle/>
          <a:p>
            <a:r>
              <a:rPr lang="en-US" dirty="0"/>
              <a:t>Team</a:t>
            </a:r>
          </a:p>
        </p:txBody>
      </p:sp>
      <p:graphicFrame>
        <p:nvGraphicFramePr>
          <p:cNvPr id="24" name="Content Placeholder 2" descr="Team Content Placeholder">
            <a:extLst>
              <a:ext uri="{FF2B5EF4-FFF2-40B4-BE49-F238E27FC236}">
                <a16:creationId xmlns:a16="http://schemas.microsoft.com/office/drawing/2014/main" id="{62E5FA6E-311D-4C12-B805-12877B4C3668}"/>
              </a:ext>
            </a:extLst>
          </p:cNvPr>
          <p:cNvGraphicFramePr>
            <a:graphicFrameLocks noGrp="1"/>
          </p:cNvGraphicFramePr>
          <p:nvPr>
            <p:ph sz="quarter" idx="13"/>
            <p:extLst>
              <p:ext uri="{D42A27DB-BD31-4B8C-83A1-F6EECF244321}">
                <p14:modId xmlns:p14="http://schemas.microsoft.com/office/powerpoint/2010/main" val="2133856177"/>
              </p:ext>
            </p:extLst>
          </p:nvPr>
        </p:nvGraphicFramePr>
        <p:xfrm>
          <a:off x="715963" y="733425"/>
          <a:ext cx="9672637" cy="346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10">
            <a:extLst>
              <a:ext uri="{FF2B5EF4-FFF2-40B4-BE49-F238E27FC236}">
                <a16:creationId xmlns:a16="http://schemas.microsoft.com/office/drawing/2014/main" id="{BD68975C-4EF0-4B56-AB03-61D90E6847D9}"/>
              </a:ext>
            </a:extLst>
          </p:cNvPr>
          <p:cNvSpPr>
            <a:spLocks noGrp="1"/>
          </p:cNvSpPr>
          <p:nvPr>
            <p:ph type="dt" sz="half" idx="10"/>
          </p:nvPr>
        </p:nvSpPr>
        <p:spPr>
          <a:xfrm>
            <a:off x="628652" y="6140304"/>
            <a:ext cx="3154896" cy="287075"/>
          </a:xfrm>
        </p:spPr>
        <p:txBody>
          <a:bodyPr/>
          <a:lstStyle/>
          <a:p>
            <a:r>
              <a:rPr lang="en-US" dirty="0"/>
              <a:t>2/4/20XX</a:t>
            </a:r>
          </a:p>
        </p:txBody>
      </p:sp>
      <p:sp>
        <p:nvSpPr>
          <p:cNvPr id="17" name="Footer Placeholder 16">
            <a:extLst>
              <a:ext uri="{FF2B5EF4-FFF2-40B4-BE49-F238E27FC236}">
                <a16:creationId xmlns:a16="http://schemas.microsoft.com/office/drawing/2014/main" id="{E6F05D51-B348-4E46-9332-FDA5A0AFF921}"/>
              </a:ext>
            </a:extLst>
          </p:cNvPr>
          <p:cNvSpPr>
            <a:spLocks noGrp="1"/>
          </p:cNvSpPr>
          <p:nvPr>
            <p:ph type="ftr" sz="quarter" idx="11"/>
          </p:nvPr>
        </p:nvSpPr>
        <p:spPr>
          <a:xfrm rot="5400000">
            <a:off x="9233562" y="2578525"/>
            <a:ext cx="4114800" cy="365125"/>
          </a:xfrm>
        </p:spPr>
        <p:txBody>
          <a:bodyPr anchor="t"/>
          <a:lstStyle/>
          <a:p>
            <a:r>
              <a:rPr lang="en-US" dirty="0"/>
              <a:t>PRESENTATION TITLE</a:t>
            </a:r>
          </a:p>
        </p:txBody>
      </p:sp>
      <p:sp>
        <p:nvSpPr>
          <p:cNvPr id="18" name="Slide Number Placeholder 17">
            <a:extLst>
              <a:ext uri="{FF2B5EF4-FFF2-40B4-BE49-F238E27FC236}">
                <a16:creationId xmlns:a16="http://schemas.microsoft.com/office/drawing/2014/main" id="{8B4F1708-F345-4EB5-9655-4B0102B9E565}"/>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7</a:t>
            </a:fld>
            <a:endParaRPr lang="en-US" dirty="0"/>
          </a:p>
        </p:txBody>
      </p:sp>
    </p:spTree>
    <p:extLst>
      <p:ext uri="{BB962C8B-B14F-4D97-AF65-F5344CB8AC3E}">
        <p14:creationId xmlns:p14="http://schemas.microsoft.com/office/powerpoint/2010/main" val="255514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5807317B-B371-4946-B197-BC39BD6CA579}"/>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1" name="Title 20">
            <a:extLst>
              <a:ext uri="{FF2B5EF4-FFF2-40B4-BE49-F238E27FC236}">
                <a16:creationId xmlns:a16="http://schemas.microsoft.com/office/drawing/2014/main" id="{204DAC84-837C-40BB-8177-C1D5A4092E2C}"/>
              </a:ext>
            </a:extLst>
          </p:cNvPr>
          <p:cNvSpPr>
            <a:spLocks noGrp="1"/>
          </p:cNvSpPr>
          <p:nvPr>
            <p:ph type="ctrTitle"/>
          </p:nvPr>
        </p:nvSpPr>
        <p:spPr>
          <a:xfrm>
            <a:off x="7580671" y="723672"/>
            <a:ext cx="2915296" cy="3884668"/>
          </a:xfrm>
        </p:spPr>
        <p:txBody>
          <a:bodyPr>
            <a:normAutofit fontScale="90000"/>
          </a:bodyPr>
          <a:lstStyle/>
          <a:p>
            <a:r>
              <a:rPr lang="en-US" dirty="0"/>
              <a:t>The way to get started is to quit talking and begin doing.</a:t>
            </a:r>
          </a:p>
        </p:txBody>
      </p:sp>
      <p:sp>
        <p:nvSpPr>
          <p:cNvPr id="22" name="Subtitle 21">
            <a:extLst>
              <a:ext uri="{FF2B5EF4-FFF2-40B4-BE49-F238E27FC236}">
                <a16:creationId xmlns:a16="http://schemas.microsoft.com/office/drawing/2014/main" id="{8C671165-EFA4-4DBE-B4FE-16D762A368B6}"/>
              </a:ext>
            </a:extLst>
          </p:cNvPr>
          <p:cNvSpPr>
            <a:spLocks noGrp="1"/>
          </p:cNvSpPr>
          <p:nvPr>
            <p:ph type="body" sz="quarter" idx="14"/>
          </p:nvPr>
        </p:nvSpPr>
        <p:spPr>
          <a:xfrm>
            <a:off x="7580313" y="5005388"/>
            <a:ext cx="3609975" cy="850900"/>
          </a:xfrm>
        </p:spPr>
        <p:txBody>
          <a:bodyPr>
            <a:normAutofit/>
          </a:bodyPr>
          <a:lstStyle/>
          <a:p>
            <a:r>
              <a:rPr lang="en-US" dirty="0"/>
              <a:t>Walt Disney</a:t>
            </a:r>
          </a:p>
        </p:txBody>
      </p:sp>
      <p:sp>
        <p:nvSpPr>
          <p:cNvPr id="18" name="Date Placeholder 17">
            <a:extLst>
              <a:ext uri="{FF2B5EF4-FFF2-40B4-BE49-F238E27FC236}">
                <a16:creationId xmlns:a16="http://schemas.microsoft.com/office/drawing/2014/main" id="{653151E1-9CE2-4D53-8C2F-503F3F5BD139}"/>
              </a:ext>
            </a:extLst>
          </p:cNvPr>
          <p:cNvSpPr>
            <a:spLocks noGrp="1"/>
          </p:cNvSpPr>
          <p:nvPr>
            <p:ph type="dt" sz="half" idx="12"/>
          </p:nvPr>
        </p:nvSpPr>
        <p:spPr>
          <a:xfrm>
            <a:off x="7580670" y="6112465"/>
            <a:ext cx="3009660" cy="314914"/>
          </a:xfrm>
        </p:spPr>
        <p:txBody>
          <a:bodyPr/>
          <a:lstStyle/>
          <a:p>
            <a:r>
              <a:rPr lang="en-US" dirty="0"/>
              <a:t>2/4/20XX</a:t>
            </a:r>
          </a:p>
        </p:txBody>
      </p:sp>
      <p:sp>
        <p:nvSpPr>
          <p:cNvPr id="3" name="Footer Placeholder 2">
            <a:extLst>
              <a:ext uri="{FF2B5EF4-FFF2-40B4-BE49-F238E27FC236}">
                <a16:creationId xmlns:a16="http://schemas.microsoft.com/office/drawing/2014/main" id="{CC98D769-2E5A-4EF9-8426-9BA082FBC4FB}"/>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56047088-86BC-474E-9B17-B77EC1581A72}"/>
              </a:ext>
            </a:extLst>
          </p:cNvPr>
          <p:cNvSpPr>
            <a:spLocks noGrp="1"/>
          </p:cNvSpPr>
          <p:nvPr>
            <p:ph type="sldNum" sz="quarter" idx="13"/>
          </p:nvPr>
        </p:nvSpPr>
        <p:spPr>
          <a:xfrm>
            <a:off x="10821701" y="5672706"/>
            <a:ext cx="951908" cy="754673"/>
          </a:xfrm>
        </p:spPr>
        <p:txBody>
          <a:bodyPr/>
          <a:lstStyle/>
          <a:p>
            <a:fld id="{FB5BC9EA-4FEE-444B-92CE-4488B20DCBA7}" type="slidenum">
              <a:rPr lang="en-US" smtClean="0"/>
              <a:pPr/>
              <a:t>8</a:t>
            </a:fld>
            <a:endParaRPr lang="en-US" dirty="0"/>
          </a:p>
        </p:txBody>
      </p:sp>
      <p:grpSp>
        <p:nvGrpSpPr>
          <p:cNvPr id="67" name="Group 66">
            <a:extLst>
              <a:ext uri="{FF2B5EF4-FFF2-40B4-BE49-F238E27FC236}">
                <a16:creationId xmlns:a16="http://schemas.microsoft.com/office/drawing/2014/main" id="{0740EB13-AAB4-4A6B-86CB-5C5DE11EEEBC}"/>
              </a:ext>
              <a:ext uri="{C183D7F6-B498-43B3-948B-1728B52AA6E4}">
                <adec:decorative xmlns:adec="http://schemas.microsoft.com/office/drawing/2017/decorative" val="1"/>
              </a:ext>
            </a:extLst>
          </p:cNvPr>
          <p:cNvGrpSpPr/>
          <p:nvPr/>
        </p:nvGrpSpPr>
        <p:grpSpPr>
          <a:xfrm>
            <a:off x="7277099" y="334926"/>
            <a:ext cx="4547155" cy="6188148"/>
            <a:chOff x="7277099" y="334926"/>
            <a:chExt cx="4547155" cy="6188148"/>
          </a:xfrm>
        </p:grpSpPr>
        <p:sp>
          <p:nvSpPr>
            <p:cNvPr id="68" name="Rectangle 67">
              <a:extLst>
                <a:ext uri="{FF2B5EF4-FFF2-40B4-BE49-F238E27FC236}">
                  <a16:creationId xmlns:a16="http://schemas.microsoft.com/office/drawing/2014/main" id="{79AB9241-039C-4FF2-AECC-BABC335E3DE0}"/>
                </a:ext>
              </a:extLst>
            </p:cNvPr>
            <p:cNvSpPr/>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a:extLst>
                <a:ext uri="{FF2B5EF4-FFF2-40B4-BE49-F238E27FC236}">
                  <a16:creationId xmlns:a16="http://schemas.microsoft.com/office/drawing/2014/main" id="{7D18A629-23DA-4189-AD51-B95E5BCC564C}"/>
                </a:ext>
              </a:extLst>
            </p:cNvPr>
            <p:cNvCxnSpPr>
              <a:cxnSpLocks/>
            </p:cNvCxnSpPr>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96B2BA3-41A2-4270-966C-E52762F95C7E}"/>
                </a:ext>
              </a:extLst>
            </p:cNvPr>
            <p:cNvCxnSpPr>
              <a:cxnSpLocks/>
            </p:cNvCxnSpPr>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60ABC38-AF6D-4F2F-82EB-C5F69F10F667}"/>
                </a:ext>
              </a:extLst>
            </p:cNvPr>
            <p:cNvCxnSpPr>
              <a:cxnSpLocks/>
            </p:cNvCxnSpPr>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42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a:xfrm>
            <a:off x="838199" y="4801017"/>
            <a:ext cx="9428265" cy="1046560"/>
          </a:xfrm>
        </p:spPr>
        <p:txBody>
          <a:bodyPr/>
          <a:lstStyle/>
          <a:p>
            <a:r>
              <a:rPr lang="en-US" dirty="0"/>
              <a:t>Abstract of the plan</a:t>
            </a:r>
          </a:p>
        </p:txBody>
      </p:sp>
      <p:sp>
        <p:nvSpPr>
          <p:cNvPr id="11" name="Date Placeholder 10">
            <a:extLst>
              <a:ext uri="{FF2B5EF4-FFF2-40B4-BE49-F238E27FC236}">
                <a16:creationId xmlns:a16="http://schemas.microsoft.com/office/drawing/2014/main" id="{BD68975C-4EF0-4B56-AB03-61D90E6847D9}"/>
              </a:ext>
            </a:extLst>
          </p:cNvPr>
          <p:cNvSpPr>
            <a:spLocks noGrp="1"/>
          </p:cNvSpPr>
          <p:nvPr>
            <p:ph type="dt" sz="half" idx="10"/>
          </p:nvPr>
        </p:nvSpPr>
        <p:spPr>
          <a:xfrm>
            <a:off x="628652" y="6140304"/>
            <a:ext cx="3154896" cy="287075"/>
          </a:xfrm>
        </p:spPr>
        <p:txBody>
          <a:bodyPr/>
          <a:lstStyle/>
          <a:p>
            <a:r>
              <a:rPr lang="en-US" dirty="0"/>
              <a:t>2/4/20XX</a:t>
            </a:r>
          </a:p>
        </p:txBody>
      </p:sp>
      <p:sp>
        <p:nvSpPr>
          <p:cNvPr id="4" name="Footer Placeholder 3">
            <a:extLst>
              <a:ext uri="{FF2B5EF4-FFF2-40B4-BE49-F238E27FC236}">
                <a16:creationId xmlns:a16="http://schemas.microsoft.com/office/drawing/2014/main" id="{5D737F8D-2314-4D6B-8ADD-E5DD60C8C713}"/>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8B4F1708-F345-4EB5-9655-4B0102B9E565}"/>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9</a:t>
            </a:fld>
            <a:endParaRPr lang="en-US" dirty="0"/>
          </a:p>
        </p:txBody>
      </p:sp>
      <p:graphicFrame>
        <p:nvGraphicFramePr>
          <p:cNvPr id="13" name="Content Placeholder 3" descr="Timeline Content Placeholder">
            <a:extLst>
              <a:ext uri="{FF2B5EF4-FFF2-40B4-BE49-F238E27FC236}">
                <a16:creationId xmlns:a16="http://schemas.microsoft.com/office/drawing/2014/main" id="{17356C2F-3950-4139-A385-14DD47D13560}"/>
              </a:ext>
            </a:extLst>
          </p:cNvPr>
          <p:cNvGraphicFramePr>
            <a:graphicFrameLocks noGrp="1"/>
          </p:cNvGraphicFramePr>
          <p:nvPr>
            <p:ph sz="quarter" idx="13"/>
            <p:extLst>
              <p:ext uri="{D42A27DB-BD31-4B8C-83A1-F6EECF244321}">
                <p14:modId xmlns:p14="http://schemas.microsoft.com/office/powerpoint/2010/main" val="3269667634"/>
              </p:ext>
            </p:extLst>
          </p:nvPr>
        </p:nvGraphicFramePr>
        <p:xfrm>
          <a:off x="496888" y="460375"/>
          <a:ext cx="10090150" cy="3940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084311"/>
      </p:ext>
    </p:extLst>
  </p:cSld>
  <p:clrMapOvr>
    <a:masterClrMapping/>
  </p:clrMapOvr>
</p:sld>
</file>

<file path=ppt/theme/theme1.xml><?xml version="1.0" encoding="utf-8"?>
<a:theme xmlns:a="http://schemas.openxmlformats.org/drawingml/2006/main" name="MemoVTI">
  <a:themeElements>
    <a:clrScheme name="Custom 73">
      <a:dk1>
        <a:sysClr val="windowText" lastClr="000000"/>
      </a:dk1>
      <a:lt1>
        <a:sysClr val="window" lastClr="FFFFFF"/>
      </a:lt1>
      <a:dk2>
        <a:srgbClr val="192033"/>
      </a:dk2>
      <a:lt2>
        <a:srgbClr val="F3EAD9"/>
      </a:lt2>
      <a:accent1>
        <a:srgbClr val="ED625F"/>
      </a:accent1>
      <a:accent2>
        <a:srgbClr val="2F4FA7"/>
      </a:accent2>
      <a:accent3>
        <a:srgbClr val="76A899"/>
      </a:accent3>
      <a:accent4>
        <a:srgbClr val="D4669D"/>
      </a:accent4>
      <a:accent5>
        <a:srgbClr val="F2855A"/>
      </a:accent5>
      <a:accent6>
        <a:srgbClr val="C44732"/>
      </a:accent6>
      <a:hlink>
        <a:srgbClr val="3F7AAF"/>
      </a:hlink>
      <a:folHlink>
        <a:srgbClr val="9E4687"/>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AE2BE2-2448-4E7B-801D-A1DB86E25C0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7D1BE6E-AF61-4499-9528-70BA981F4084}">
  <ds:schemaRefs>
    <ds:schemaRef ds:uri="http://schemas.microsoft.com/sharepoint/v3/contenttype/forms"/>
  </ds:schemaRefs>
</ds:datastoreItem>
</file>

<file path=customXml/itemProps3.xml><?xml version="1.0" encoding="utf-8"?>
<ds:datastoreItem xmlns:ds="http://schemas.openxmlformats.org/officeDocument/2006/customXml" ds:itemID="{8A76123C-0D07-411D-99F3-D7FCBD3176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Memo design</Template>
  <TotalTime>306</TotalTime>
  <Words>805</Words>
  <Application>Microsoft Office PowerPoint</Application>
  <PresentationFormat>Widescreen</PresentationFormat>
  <Paragraphs>169</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Elephant</vt:lpstr>
      <vt:lpstr>Univers Condensed</vt:lpstr>
      <vt:lpstr>MemoVTI</vt:lpstr>
      <vt:lpstr>Junior Developer Intern Experience</vt:lpstr>
      <vt:lpstr>Agenda</vt:lpstr>
      <vt:lpstr>Introduction</vt:lpstr>
      <vt:lpstr>About InnovFin</vt:lpstr>
      <vt:lpstr>InnovFin Consulting Inc</vt:lpstr>
      <vt:lpstr>Ultimate goal</vt:lpstr>
      <vt:lpstr>Team</vt:lpstr>
      <vt:lpstr>The way to get started is to quit talking and begin doing.</vt:lpstr>
      <vt:lpstr>Abstract of the plan</vt:lpstr>
      <vt:lpstr>Blockchain</vt:lpstr>
      <vt:lpstr>Ethereum vs Hyperledger</vt:lpstr>
      <vt:lpstr>Developer Tools</vt:lpstr>
      <vt:lpstr>Improve success rate of a website</vt:lpstr>
      <vt:lpstr>Steps to occur when a New user enters </vt:lpstr>
      <vt:lpstr>Website Development</vt:lpstr>
      <vt:lpstr>Smart Contract</vt:lpstr>
      <vt:lpstr>Problems</vt:lpstr>
      <vt:lpstr>Smart contract implementation</vt:lpstr>
      <vt:lpstr>Was the goal reached?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Junior Developer Intern Experience</dc:title>
  <dc:creator>Punyaja Mishra</dc:creator>
  <cp:lastModifiedBy>Punyaja Mishra</cp:lastModifiedBy>
  <cp:revision>32</cp:revision>
  <dcterms:created xsi:type="dcterms:W3CDTF">2021-04-26T00:14:02Z</dcterms:created>
  <dcterms:modified xsi:type="dcterms:W3CDTF">2021-04-26T05:20:03Z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