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1" r:id="rId3"/>
    <p:sldId id="258" r:id="rId4"/>
    <p:sldId id="286" r:id="rId5"/>
    <p:sldId id="291" r:id="rId6"/>
    <p:sldId id="292" r:id="rId7"/>
    <p:sldId id="293" r:id="rId8"/>
    <p:sldId id="283" r:id="rId9"/>
    <p:sldId id="285" r:id="rId10"/>
    <p:sldId id="284" r:id="rId11"/>
    <p:sldId id="260" r:id="rId12"/>
    <p:sldId id="287" r:id="rId13"/>
    <p:sldId id="288" r:id="rId14"/>
    <p:sldId id="294" r:id="rId15"/>
    <p:sldId id="289" r:id="rId16"/>
    <p:sldId id="290" r:id="rId17"/>
    <p:sldId id="295" r:id="rId18"/>
    <p:sldId id="262" r:id="rId19"/>
    <p:sldId id="263" r:id="rId20"/>
    <p:sldId id="264" r:id="rId21"/>
    <p:sldId id="265" r:id="rId22"/>
    <p:sldId id="266" r:id="rId23"/>
    <p:sldId id="278" r:id="rId24"/>
    <p:sldId id="267" r:id="rId25"/>
    <p:sldId id="279" r:id="rId26"/>
    <p:sldId id="268" r:id="rId27"/>
    <p:sldId id="269" r:id="rId28"/>
    <p:sldId id="270" r:id="rId29"/>
    <p:sldId id="271" r:id="rId30"/>
    <p:sldId id="273" r:id="rId31"/>
    <p:sldId id="280" r:id="rId32"/>
    <p:sldId id="274" r:id="rId33"/>
    <p:sldId id="281" r:id="rId34"/>
    <p:sldId id="275" r:id="rId35"/>
    <p:sldId id="282" r:id="rId36"/>
    <p:sldId id="276" r:id="rId37"/>
    <p:sldId id="27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6A81AA-65A4-4C75-B53C-7CF5C0B638BE}" v="1" dt="2021-12-03T15:31:58.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20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Srivastava" userId="08b65867dedb40eb" providerId="LiveId" clId="{E49C9FCD-9C96-4B65-B2EA-538C053D35E7}"/>
    <pc:docChg chg="custSel addSld delSld modSld">
      <pc:chgData name="Brian Srivastava" userId="08b65867dedb40eb" providerId="LiveId" clId="{E49C9FCD-9C96-4B65-B2EA-538C053D35E7}" dt="2019-07-22T18:07:29.798" v="8201" actId="20577"/>
      <pc:docMkLst>
        <pc:docMk/>
      </pc:docMkLst>
      <pc:sldChg chg="modSp">
        <pc:chgData name="Brian Srivastava" userId="08b65867dedb40eb" providerId="LiveId" clId="{E49C9FCD-9C96-4B65-B2EA-538C053D35E7}" dt="2019-07-22T00:02:26.033" v="30" actId="20577"/>
        <pc:sldMkLst>
          <pc:docMk/>
          <pc:sldMk cId="3364611714" sldId="256"/>
        </pc:sldMkLst>
        <pc:spChg chg="mod">
          <ac:chgData name="Brian Srivastava" userId="08b65867dedb40eb" providerId="LiveId" clId="{E49C9FCD-9C96-4B65-B2EA-538C053D35E7}" dt="2019-07-22T00:02:26.033" v="30" actId="20577"/>
          <ac:spMkLst>
            <pc:docMk/>
            <pc:sldMk cId="3364611714" sldId="256"/>
            <ac:spMk id="2" creationId="{851DFE51-3966-40A4-A620-807778043AE8}"/>
          </ac:spMkLst>
        </pc:spChg>
      </pc:sldChg>
      <pc:sldChg chg="modSp add">
        <pc:chgData name="Brian Srivastava" userId="08b65867dedb40eb" providerId="LiveId" clId="{E49C9FCD-9C96-4B65-B2EA-538C053D35E7}" dt="2019-07-22T00:03:32.144" v="469" actId="20577"/>
        <pc:sldMkLst>
          <pc:docMk/>
          <pc:sldMk cId="2916290983" sldId="261"/>
        </pc:sldMkLst>
        <pc:spChg chg="mod">
          <ac:chgData name="Brian Srivastava" userId="08b65867dedb40eb" providerId="LiveId" clId="{E49C9FCD-9C96-4B65-B2EA-538C053D35E7}" dt="2019-07-22T00:02:33.196" v="58" actId="20577"/>
          <ac:spMkLst>
            <pc:docMk/>
            <pc:sldMk cId="2916290983" sldId="261"/>
            <ac:spMk id="2" creationId="{4C3F8D54-30D0-401F-911A-B6DC881BC22D}"/>
          </ac:spMkLst>
        </pc:spChg>
        <pc:spChg chg="mod">
          <ac:chgData name="Brian Srivastava" userId="08b65867dedb40eb" providerId="LiveId" clId="{E49C9FCD-9C96-4B65-B2EA-538C053D35E7}" dt="2019-07-22T00:03:32.144" v="469" actId="20577"/>
          <ac:spMkLst>
            <pc:docMk/>
            <pc:sldMk cId="2916290983" sldId="261"/>
            <ac:spMk id="3" creationId="{A3E4B675-21D2-4F1D-B72E-97F850053B67}"/>
          </ac:spMkLst>
        </pc:spChg>
      </pc:sldChg>
      <pc:sldChg chg="addSp delSp modSp add">
        <pc:chgData name="Brian Srivastava" userId="08b65867dedb40eb" providerId="LiveId" clId="{E49C9FCD-9C96-4B65-B2EA-538C053D35E7}" dt="2019-07-22T00:03:46.098" v="488" actId="20577"/>
        <pc:sldMkLst>
          <pc:docMk/>
          <pc:sldMk cId="1849020035" sldId="262"/>
        </pc:sldMkLst>
        <pc:spChg chg="mod">
          <ac:chgData name="Brian Srivastava" userId="08b65867dedb40eb" providerId="LiveId" clId="{E49C9FCD-9C96-4B65-B2EA-538C053D35E7}" dt="2019-07-22T00:03:46.098" v="488" actId="20577"/>
          <ac:spMkLst>
            <pc:docMk/>
            <pc:sldMk cId="1849020035" sldId="262"/>
            <ac:spMk id="2" creationId="{33B357A1-BB24-4490-A3F8-1B02B13E5A94}"/>
          </ac:spMkLst>
        </pc:spChg>
        <pc:spChg chg="del">
          <ac:chgData name="Brian Srivastava" userId="08b65867dedb40eb" providerId="LiveId" clId="{E49C9FCD-9C96-4B65-B2EA-538C053D35E7}" dt="2019-07-22T00:03:41.214" v="481"/>
          <ac:spMkLst>
            <pc:docMk/>
            <pc:sldMk cId="1849020035" sldId="262"/>
            <ac:spMk id="3" creationId="{549C19D8-BE82-4F9A-B9EA-25675C2BEF99}"/>
          </ac:spMkLst>
        </pc:spChg>
        <pc:spChg chg="add del mod">
          <ac:chgData name="Brian Srivastava" userId="08b65867dedb40eb" providerId="LiveId" clId="{E49C9FCD-9C96-4B65-B2EA-538C053D35E7}" dt="2019-07-22T00:03:43.201" v="482"/>
          <ac:spMkLst>
            <pc:docMk/>
            <pc:sldMk cId="1849020035" sldId="262"/>
            <ac:spMk id="4" creationId="{6E526007-FD62-4DC0-AEA9-4B6D67753F45}"/>
          </ac:spMkLst>
        </pc:spChg>
        <pc:spChg chg="add mod">
          <ac:chgData name="Brian Srivastava" userId="08b65867dedb40eb" providerId="LiveId" clId="{E49C9FCD-9C96-4B65-B2EA-538C053D35E7}" dt="2019-07-22T00:03:43.201" v="482"/>
          <ac:spMkLst>
            <pc:docMk/>
            <pc:sldMk cId="1849020035" sldId="262"/>
            <ac:spMk id="5" creationId="{BEE316B8-43C8-4657-8FC3-CFD992087AFF}"/>
          </ac:spMkLst>
        </pc:spChg>
      </pc:sldChg>
      <pc:sldChg chg="modSp add">
        <pc:chgData name="Brian Srivastava" userId="08b65867dedb40eb" providerId="LiveId" clId="{E49C9FCD-9C96-4B65-B2EA-538C053D35E7}" dt="2019-07-22T00:04:37.399" v="723" actId="20577"/>
        <pc:sldMkLst>
          <pc:docMk/>
          <pc:sldMk cId="3265675720" sldId="263"/>
        </pc:sldMkLst>
        <pc:spChg chg="mod">
          <ac:chgData name="Brian Srivastava" userId="08b65867dedb40eb" providerId="LiveId" clId="{E49C9FCD-9C96-4B65-B2EA-538C053D35E7}" dt="2019-07-22T00:03:50.161" v="495" actId="20577"/>
          <ac:spMkLst>
            <pc:docMk/>
            <pc:sldMk cId="3265675720" sldId="263"/>
            <ac:spMk id="2" creationId="{C3ADCD9F-F806-4EBB-B259-FD462F5B4FBF}"/>
          </ac:spMkLst>
        </pc:spChg>
        <pc:spChg chg="mod">
          <ac:chgData name="Brian Srivastava" userId="08b65867dedb40eb" providerId="LiveId" clId="{E49C9FCD-9C96-4B65-B2EA-538C053D35E7}" dt="2019-07-22T00:04:37.399" v="723" actId="20577"/>
          <ac:spMkLst>
            <pc:docMk/>
            <pc:sldMk cId="3265675720" sldId="263"/>
            <ac:spMk id="3" creationId="{A7D1330F-246D-4305-A2A0-DA362FAE572E}"/>
          </ac:spMkLst>
        </pc:spChg>
      </pc:sldChg>
      <pc:sldChg chg="modSp add">
        <pc:chgData name="Brian Srivastava" userId="08b65867dedb40eb" providerId="LiveId" clId="{E49C9FCD-9C96-4B65-B2EA-538C053D35E7}" dt="2019-07-22T00:12:03.782" v="1167" actId="20577"/>
        <pc:sldMkLst>
          <pc:docMk/>
          <pc:sldMk cId="3351616054" sldId="264"/>
        </pc:sldMkLst>
        <pc:spChg chg="mod">
          <ac:chgData name="Brian Srivastava" userId="08b65867dedb40eb" providerId="LiveId" clId="{E49C9FCD-9C96-4B65-B2EA-538C053D35E7}" dt="2019-07-22T00:07:42.412" v="756" actId="20577"/>
          <ac:spMkLst>
            <pc:docMk/>
            <pc:sldMk cId="3351616054" sldId="264"/>
            <ac:spMk id="2" creationId="{02E5DCE7-ACB0-42A6-AEF2-21BC9BFF8F00}"/>
          </ac:spMkLst>
        </pc:spChg>
        <pc:spChg chg="mod">
          <ac:chgData name="Brian Srivastava" userId="08b65867dedb40eb" providerId="LiveId" clId="{E49C9FCD-9C96-4B65-B2EA-538C053D35E7}" dt="2019-07-22T00:12:03.782" v="1167" actId="20577"/>
          <ac:spMkLst>
            <pc:docMk/>
            <pc:sldMk cId="3351616054" sldId="264"/>
            <ac:spMk id="3" creationId="{4884AD98-CAC7-4A6B-BDB9-6F2059359482}"/>
          </ac:spMkLst>
        </pc:spChg>
      </pc:sldChg>
      <pc:sldChg chg="modSp add">
        <pc:chgData name="Brian Srivastava" userId="08b65867dedb40eb" providerId="LiveId" clId="{E49C9FCD-9C96-4B65-B2EA-538C053D35E7}" dt="2019-07-22T14:04:21.756" v="2115" actId="20577"/>
        <pc:sldMkLst>
          <pc:docMk/>
          <pc:sldMk cId="2507529012" sldId="265"/>
        </pc:sldMkLst>
        <pc:spChg chg="mod">
          <ac:chgData name="Brian Srivastava" userId="08b65867dedb40eb" providerId="LiveId" clId="{E49C9FCD-9C96-4B65-B2EA-538C053D35E7}" dt="2019-07-22T13:52:34.922" v="1642" actId="20577"/>
          <ac:spMkLst>
            <pc:docMk/>
            <pc:sldMk cId="2507529012" sldId="265"/>
            <ac:spMk id="2" creationId="{118D3649-AB84-4C13-AB64-032E103D5842}"/>
          </ac:spMkLst>
        </pc:spChg>
        <pc:spChg chg="mod">
          <ac:chgData name="Brian Srivastava" userId="08b65867dedb40eb" providerId="LiveId" clId="{E49C9FCD-9C96-4B65-B2EA-538C053D35E7}" dt="2019-07-22T14:04:21.756" v="2115" actId="20577"/>
          <ac:spMkLst>
            <pc:docMk/>
            <pc:sldMk cId="2507529012" sldId="265"/>
            <ac:spMk id="3" creationId="{CDDBF207-0782-4018-A39A-05C1CB50173F}"/>
          </ac:spMkLst>
        </pc:spChg>
      </pc:sldChg>
      <pc:sldChg chg="modSp add">
        <pc:chgData name="Brian Srivastava" userId="08b65867dedb40eb" providerId="LiveId" clId="{E49C9FCD-9C96-4B65-B2EA-538C053D35E7}" dt="2019-07-22T14:07:14.662" v="2560" actId="20577"/>
        <pc:sldMkLst>
          <pc:docMk/>
          <pc:sldMk cId="3199531939" sldId="266"/>
        </pc:sldMkLst>
        <pc:spChg chg="mod">
          <ac:chgData name="Brian Srivastava" userId="08b65867dedb40eb" providerId="LiveId" clId="{E49C9FCD-9C96-4B65-B2EA-538C053D35E7}" dt="2019-07-22T00:46:18.655" v="1233" actId="20577"/>
          <ac:spMkLst>
            <pc:docMk/>
            <pc:sldMk cId="3199531939" sldId="266"/>
            <ac:spMk id="2" creationId="{B4735C5A-A3BB-4132-8209-0EDAD900208C}"/>
          </ac:spMkLst>
        </pc:spChg>
        <pc:spChg chg="mod">
          <ac:chgData name="Brian Srivastava" userId="08b65867dedb40eb" providerId="LiveId" clId="{E49C9FCD-9C96-4B65-B2EA-538C053D35E7}" dt="2019-07-22T14:07:14.662" v="2560" actId="20577"/>
          <ac:spMkLst>
            <pc:docMk/>
            <pc:sldMk cId="3199531939" sldId="266"/>
            <ac:spMk id="3" creationId="{4DB4613C-A008-457D-BB4E-20622DF31BBD}"/>
          </ac:spMkLst>
        </pc:spChg>
      </pc:sldChg>
      <pc:sldChg chg="modSp add">
        <pc:chgData name="Brian Srivastava" userId="08b65867dedb40eb" providerId="LiveId" clId="{E49C9FCD-9C96-4B65-B2EA-538C053D35E7}" dt="2019-07-22T14:42:52.987" v="3757" actId="20577"/>
        <pc:sldMkLst>
          <pc:docMk/>
          <pc:sldMk cId="992674524" sldId="267"/>
        </pc:sldMkLst>
        <pc:spChg chg="mod">
          <ac:chgData name="Brian Srivastava" userId="08b65867dedb40eb" providerId="LiveId" clId="{E49C9FCD-9C96-4B65-B2EA-538C053D35E7}" dt="2019-07-22T00:46:47.566" v="1273" actId="20577"/>
          <ac:spMkLst>
            <pc:docMk/>
            <pc:sldMk cId="992674524" sldId="267"/>
            <ac:spMk id="2" creationId="{C0FB9989-03CE-4C84-8163-969ADDAAE727}"/>
          </ac:spMkLst>
        </pc:spChg>
        <pc:spChg chg="mod">
          <ac:chgData name="Brian Srivastava" userId="08b65867dedb40eb" providerId="LiveId" clId="{E49C9FCD-9C96-4B65-B2EA-538C053D35E7}" dt="2019-07-22T14:42:52.987" v="3757" actId="20577"/>
          <ac:spMkLst>
            <pc:docMk/>
            <pc:sldMk cId="992674524" sldId="267"/>
            <ac:spMk id="3" creationId="{58BBD625-984D-43FB-B4F8-AA0091538BA6}"/>
          </ac:spMkLst>
        </pc:spChg>
      </pc:sldChg>
      <pc:sldChg chg="modSp add">
        <pc:chgData name="Brian Srivastava" userId="08b65867dedb40eb" providerId="LiveId" clId="{E49C9FCD-9C96-4B65-B2EA-538C053D35E7}" dt="2019-07-22T14:54:21.106" v="4126" actId="20577"/>
        <pc:sldMkLst>
          <pc:docMk/>
          <pc:sldMk cId="1156228601" sldId="268"/>
        </pc:sldMkLst>
        <pc:spChg chg="mod">
          <ac:chgData name="Brian Srivastava" userId="08b65867dedb40eb" providerId="LiveId" clId="{E49C9FCD-9C96-4B65-B2EA-538C053D35E7}" dt="2019-07-22T00:47:03.065" v="1297" actId="20577"/>
          <ac:spMkLst>
            <pc:docMk/>
            <pc:sldMk cId="1156228601" sldId="268"/>
            <ac:spMk id="2" creationId="{D8139DEA-7B0E-4C19-9AB0-30648FF15B10}"/>
          </ac:spMkLst>
        </pc:spChg>
        <pc:spChg chg="mod">
          <ac:chgData name="Brian Srivastava" userId="08b65867dedb40eb" providerId="LiveId" clId="{E49C9FCD-9C96-4B65-B2EA-538C053D35E7}" dt="2019-07-22T14:54:21.106" v="4126" actId="20577"/>
          <ac:spMkLst>
            <pc:docMk/>
            <pc:sldMk cId="1156228601" sldId="268"/>
            <ac:spMk id="3" creationId="{BC50CD57-4FA4-478A-A30B-D8070A30E268}"/>
          </ac:spMkLst>
        </pc:spChg>
      </pc:sldChg>
      <pc:sldChg chg="modSp add">
        <pc:chgData name="Brian Srivastava" userId="08b65867dedb40eb" providerId="LiveId" clId="{E49C9FCD-9C96-4B65-B2EA-538C053D35E7}" dt="2019-07-22T15:36:53.852" v="4888" actId="20577"/>
        <pc:sldMkLst>
          <pc:docMk/>
          <pc:sldMk cId="278323039" sldId="269"/>
        </pc:sldMkLst>
        <pc:spChg chg="mod">
          <ac:chgData name="Brian Srivastava" userId="08b65867dedb40eb" providerId="LiveId" clId="{E49C9FCD-9C96-4B65-B2EA-538C053D35E7}" dt="2019-07-22T00:54:10.860" v="1400" actId="20577"/>
          <ac:spMkLst>
            <pc:docMk/>
            <pc:sldMk cId="278323039" sldId="269"/>
            <ac:spMk id="2" creationId="{DF92ACD7-0D1F-46CC-8EEC-BB4AC1D9E95F}"/>
          </ac:spMkLst>
        </pc:spChg>
        <pc:spChg chg="mod">
          <ac:chgData name="Brian Srivastava" userId="08b65867dedb40eb" providerId="LiveId" clId="{E49C9FCD-9C96-4B65-B2EA-538C053D35E7}" dt="2019-07-22T15:36:53.852" v="4888" actId="20577"/>
          <ac:spMkLst>
            <pc:docMk/>
            <pc:sldMk cId="278323039" sldId="269"/>
            <ac:spMk id="3" creationId="{9D5AFCB6-298E-496D-829C-788885912A19}"/>
          </ac:spMkLst>
        </pc:spChg>
      </pc:sldChg>
      <pc:sldChg chg="modSp add">
        <pc:chgData name="Brian Srivastava" userId="08b65867dedb40eb" providerId="LiveId" clId="{E49C9FCD-9C96-4B65-B2EA-538C053D35E7}" dt="2019-07-22T15:25:28.899" v="4883" actId="20577"/>
        <pc:sldMkLst>
          <pc:docMk/>
          <pc:sldMk cId="4111088733" sldId="270"/>
        </pc:sldMkLst>
        <pc:spChg chg="mod">
          <ac:chgData name="Brian Srivastava" userId="08b65867dedb40eb" providerId="LiveId" clId="{E49C9FCD-9C96-4B65-B2EA-538C053D35E7}" dt="2019-07-22T00:54:52.404" v="1428" actId="20577"/>
          <ac:spMkLst>
            <pc:docMk/>
            <pc:sldMk cId="4111088733" sldId="270"/>
            <ac:spMk id="2" creationId="{09339754-A002-49B1-83BE-D78BA7F017E7}"/>
          </ac:spMkLst>
        </pc:spChg>
        <pc:spChg chg="mod">
          <ac:chgData name="Brian Srivastava" userId="08b65867dedb40eb" providerId="LiveId" clId="{E49C9FCD-9C96-4B65-B2EA-538C053D35E7}" dt="2019-07-22T15:25:28.899" v="4883" actId="20577"/>
          <ac:spMkLst>
            <pc:docMk/>
            <pc:sldMk cId="4111088733" sldId="270"/>
            <ac:spMk id="3" creationId="{D6122BE4-4588-4ADF-9C95-7B18EDB68A16}"/>
          </ac:spMkLst>
        </pc:spChg>
      </pc:sldChg>
      <pc:sldChg chg="modSp add">
        <pc:chgData name="Brian Srivastava" userId="08b65867dedb40eb" providerId="LiveId" clId="{E49C9FCD-9C96-4B65-B2EA-538C053D35E7}" dt="2019-07-22T15:41:22.997" v="5318" actId="20577"/>
        <pc:sldMkLst>
          <pc:docMk/>
          <pc:sldMk cId="484344038" sldId="271"/>
        </pc:sldMkLst>
        <pc:spChg chg="mod">
          <ac:chgData name="Brian Srivastava" userId="08b65867dedb40eb" providerId="LiveId" clId="{E49C9FCD-9C96-4B65-B2EA-538C053D35E7}" dt="2019-07-22T01:46:23.296" v="1447" actId="20577"/>
          <ac:spMkLst>
            <pc:docMk/>
            <pc:sldMk cId="484344038" sldId="271"/>
            <ac:spMk id="2" creationId="{5B4A3AFB-E80C-4ED3-B61F-FE1DDCC362A3}"/>
          </ac:spMkLst>
        </pc:spChg>
        <pc:spChg chg="mod">
          <ac:chgData name="Brian Srivastava" userId="08b65867dedb40eb" providerId="LiveId" clId="{E49C9FCD-9C96-4B65-B2EA-538C053D35E7}" dt="2019-07-22T15:41:22.997" v="5318" actId="20577"/>
          <ac:spMkLst>
            <pc:docMk/>
            <pc:sldMk cId="484344038" sldId="271"/>
            <ac:spMk id="3" creationId="{41245BC8-E568-437F-94B0-C03CF84B2D04}"/>
          </ac:spMkLst>
        </pc:spChg>
      </pc:sldChg>
      <pc:sldChg chg="add del">
        <pc:chgData name="Brian Srivastava" userId="08b65867dedb40eb" providerId="LiveId" clId="{E49C9FCD-9C96-4B65-B2EA-538C053D35E7}" dt="2019-07-22T01:46:25.878" v="1448" actId="2696"/>
        <pc:sldMkLst>
          <pc:docMk/>
          <pc:sldMk cId="2627108623" sldId="272"/>
        </pc:sldMkLst>
      </pc:sldChg>
      <pc:sldChg chg="modSp add">
        <pc:chgData name="Brian Srivastava" userId="08b65867dedb40eb" providerId="LiveId" clId="{E49C9FCD-9C96-4B65-B2EA-538C053D35E7}" dt="2019-07-22T15:42:25.477" v="5601" actId="20577"/>
        <pc:sldMkLst>
          <pc:docMk/>
          <pc:sldMk cId="3494463491" sldId="273"/>
        </pc:sldMkLst>
        <pc:spChg chg="mod">
          <ac:chgData name="Brian Srivastava" userId="08b65867dedb40eb" providerId="LiveId" clId="{E49C9FCD-9C96-4B65-B2EA-538C053D35E7}" dt="2019-07-22T01:46:40.950" v="1484" actId="20577"/>
          <ac:spMkLst>
            <pc:docMk/>
            <pc:sldMk cId="3494463491" sldId="273"/>
            <ac:spMk id="2" creationId="{3C21CFBF-7BC1-40F8-9362-2C4D8C206B51}"/>
          </ac:spMkLst>
        </pc:spChg>
        <pc:spChg chg="mod">
          <ac:chgData name="Brian Srivastava" userId="08b65867dedb40eb" providerId="LiveId" clId="{E49C9FCD-9C96-4B65-B2EA-538C053D35E7}" dt="2019-07-22T15:42:25.477" v="5601" actId="20577"/>
          <ac:spMkLst>
            <pc:docMk/>
            <pc:sldMk cId="3494463491" sldId="273"/>
            <ac:spMk id="3" creationId="{6170CE51-6E38-48A5-8B48-44B75D31FAF8}"/>
          </ac:spMkLst>
        </pc:spChg>
      </pc:sldChg>
      <pc:sldChg chg="modSp add">
        <pc:chgData name="Brian Srivastava" userId="08b65867dedb40eb" providerId="LiveId" clId="{E49C9FCD-9C96-4B65-B2EA-538C053D35E7}" dt="2019-07-22T17:57:43.691" v="6865" actId="20577"/>
        <pc:sldMkLst>
          <pc:docMk/>
          <pc:sldMk cId="4200649676" sldId="274"/>
        </pc:sldMkLst>
        <pc:spChg chg="mod">
          <ac:chgData name="Brian Srivastava" userId="08b65867dedb40eb" providerId="LiveId" clId="{E49C9FCD-9C96-4B65-B2EA-538C053D35E7}" dt="2019-07-22T01:46:51.911" v="1498" actId="20577"/>
          <ac:spMkLst>
            <pc:docMk/>
            <pc:sldMk cId="4200649676" sldId="274"/>
            <ac:spMk id="2" creationId="{586EC1E5-BAAD-4415-9900-EAC6CC36407D}"/>
          </ac:spMkLst>
        </pc:spChg>
        <pc:spChg chg="mod">
          <ac:chgData name="Brian Srivastava" userId="08b65867dedb40eb" providerId="LiveId" clId="{E49C9FCD-9C96-4B65-B2EA-538C053D35E7}" dt="2019-07-22T17:57:43.691" v="6865" actId="20577"/>
          <ac:spMkLst>
            <pc:docMk/>
            <pc:sldMk cId="4200649676" sldId="274"/>
            <ac:spMk id="3" creationId="{3D040BB4-5958-4377-ABEE-82E399B2ADF0}"/>
          </ac:spMkLst>
        </pc:spChg>
      </pc:sldChg>
      <pc:sldChg chg="modSp add">
        <pc:chgData name="Brian Srivastava" userId="08b65867dedb40eb" providerId="LiveId" clId="{E49C9FCD-9C96-4B65-B2EA-538C053D35E7}" dt="2019-07-22T18:00:39.485" v="7394" actId="20577"/>
        <pc:sldMkLst>
          <pc:docMk/>
          <pc:sldMk cId="2864419870" sldId="275"/>
        </pc:sldMkLst>
        <pc:spChg chg="mod">
          <ac:chgData name="Brian Srivastava" userId="08b65867dedb40eb" providerId="LiveId" clId="{E49C9FCD-9C96-4B65-B2EA-538C053D35E7}" dt="2019-07-22T01:47:07.478" v="1534" actId="20577"/>
          <ac:spMkLst>
            <pc:docMk/>
            <pc:sldMk cId="2864419870" sldId="275"/>
            <ac:spMk id="2" creationId="{F8B7CCA7-E9F2-43AB-8D9B-4384A30F4DC4}"/>
          </ac:spMkLst>
        </pc:spChg>
        <pc:spChg chg="mod">
          <ac:chgData name="Brian Srivastava" userId="08b65867dedb40eb" providerId="LiveId" clId="{E49C9FCD-9C96-4B65-B2EA-538C053D35E7}" dt="2019-07-22T18:00:39.485" v="7394" actId="20577"/>
          <ac:spMkLst>
            <pc:docMk/>
            <pc:sldMk cId="2864419870" sldId="275"/>
            <ac:spMk id="3" creationId="{E6834D91-5B6C-45A6-9746-B9885CCD515D}"/>
          </ac:spMkLst>
        </pc:spChg>
      </pc:sldChg>
      <pc:sldChg chg="modSp add">
        <pc:chgData name="Brian Srivastava" userId="08b65867dedb40eb" providerId="LiveId" clId="{E49C9FCD-9C96-4B65-B2EA-538C053D35E7}" dt="2019-07-22T18:07:07.433" v="8127" actId="20577"/>
        <pc:sldMkLst>
          <pc:docMk/>
          <pc:sldMk cId="1346165021" sldId="276"/>
        </pc:sldMkLst>
        <pc:spChg chg="mod">
          <ac:chgData name="Brian Srivastava" userId="08b65867dedb40eb" providerId="LiveId" clId="{E49C9FCD-9C96-4B65-B2EA-538C053D35E7}" dt="2019-07-22T02:21:38.651" v="1545" actId="20577"/>
          <ac:spMkLst>
            <pc:docMk/>
            <pc:sldMk cId="1346165021" sldId="276"/>
            <ac:spMk id="2" creationId="{08002222-4097-465F-9F09-1FD3FB4081FE}"/>
          </ac:spMkLst>
        </pc:spChg>
        <pc:spChg chg="mod">
          <ac:chgData name="Brian Srivastava" userId="08b65867dedb40eb" providerId="LiveId" clId="{E49C9FCD-9C96-4B65-B2EA-538C053D35E7}" dt="2019-07-22T18:07:07.433" v="8127" actId="20577"/>
          <ac:spMkLst>
            <pc:docMk/>
            <pc:sldMk cId="1346165021" sldId="276"/>
            <ac:spMk id="3" creationId="{ECBB1E43-B49D-41DE-AED2-9AE17B933E49}"/>
          </ac:spMkLst>
        </pc:spChg>
      </pc:sldChg>
      <pc:sldChg chg="modSp add">
        <pc:chgData name="Brian Srivastava" userId="08b65867dedb40eb" providerId="LiveId" clId="{E49C9FCD-9C96-4B65-B2EA-538C053D35E7}" dt="2019-07-22T18:07:29.798" v="8201" actId="20577"/>
        <pc:sldMkLst>
          <pc:docMk/>
          <pc:sldMk cId="1813117551" sldId="277"/>
        </pc:sldMkLst>
        <pc:spChg chg="mod">
          <ac:chgData name="Brian Srivastava" userId="08b65867dedb40eb" providerId="LiveId" clId="{E49C9FCD-9C96-4B65-B2EA-538C053D35E7}" dt="2019-07-22T02:21:44.359" v="1554" actId="20577"/>
          <ac:spMkLst>
            <pc:docMk/>
            <pc:sldMk cId="1813117551" sldId="277"/>
            <ac:spMk id="2" creationId="{282B135C-C9A9-46E1-BC29-03F0AEFB1FAB}"/>
          </ac:spMkLst>
        </pc:spChg>
        <pc:spChg chg="mod">
          <ac:chgData name="Brian Srivastava" userId="08b65867dedb40eb" providerId="LiveId" clId="{E49C9FCD-9C96-4B65-B2EA-538C053D35E7}" dt="2019-07-22T18:07:29.798" v="8201" actId="20577"/>
          <ac:spMkLst>
            <pc:docMk/>
            <pc:sldMk cId="1813117551" sldId="277"/>
            <ac:spMk id="3" creationId="{665C828F-9157-4AEF-9F59-6A3FBC6FD6CB}"/>
          </ac:spMkLst>
        </pc:spChg>
      </pc:sldChg>
      <pc:sldChg chg="modSp add">
        <pc:chgData name="Brian Srivastava" userId="08b65867dedb40eb" providerId="LiveId" clId="{E49C9FCD-9C96-4B65-B2EA-538C053D35E7}" dt="2019-07-22T14:10:54.452" v="3279" actId="20577"/>
        <pc:sldMkLst>
          <pc:docMk/>
          <pc:sldMk cId="3648522264" sldId="278"/>
        </pc:sldMkLst>
        <pc:spChg chg="mod">
          <ac:chgData name="Brian Srivastava" userId="08b65867dedb40eb" providerId="LiveId" clId="{E49C9FCD-9C96-4B65-B2EA-538C053D35E7}" dt="2019-07-22T14:07:23.351" v="2574" actId="20577"/>
          <ac:spMkLst>
            <pc:docMk/>
            <pc:sldMk cId="3648522264" sldId="278"/>
            <ac:spMk id="2" creationId="{AFC4D3A1-88E1-4C5D-AF6F-8CE6328461A7}"/>
          </ac:spMkLst>
        </pc:spChg>
        <pc:spChg chg="mod">
          <ac:chgData name="Brian Srivastava" userId="08b65867dedb40eb" providerId="LiveId" clId="{E49C9FCD-9C96-4B65-B2EA-538C053D35E7}" dt="2019-07-22T14:10:54.452" v="3279" actId="20577"/>
          <ac:spMkLst>
            <pc:docMk/>
            <pc:sldMk cId="3648522264" sldId="278"/>
            <ac:spMk id="3" creationId="{84A8C279-DA15-4C7B-9595-49FECDB96EC5}"/>
          </ac:spMkLst>
        </pc:spChg>
      </pc:sldChg>
      <pc:sldChg chg="modSp add">
        <pc:chgData name="Brian Srivastava" userId="08b65867dedb40eb" providerId="LiveId" clId="{E49C9FCD-9C96-4B65-B2EA-538C053D35E7}" dt="2019-07-22T14:47:19.810" v="4020" actId="20577"/>
        <pc:sldMkLst>
          <pc:docMk/>
          <pc:sldMk cId="4264010600" sldId="279"/>
        </pc:sldMkLst>
        <pc:spChg chg="mod">
          <ac:chgData name="Brian Srivastava" userId="08b65867dedb40eb" providerId="LiveId" clId="{E49C9FCD-9C96-4B65-B2EA-538C053D35E7}" dt="2019-07-22T14:43:02.433" v="3769" actId="20577"/>
          <ac:spMkLst>
            <pc:docMk/>
            <pc:sldMk cId="4264010600" sldId="279"/>
            <ac:spMk id="2" creationId="{E01C56E1-6D52-4B6B-9B25-CB82E8732953}"/>
          </ac:spMkLst>
        </pc:spChg>
        <pc:spChg chg="mod">
          <ac:chgData name="Brian Srivastava" userId="08b65867dedb40eb" providerId="LiveId" clId="{E49C9FCD-9C96-4B65-B2EA-538C053D35E7}" dt="2019-07-22T14:47:19.810" v="4020" actId="20577"/>
          <ac:spMkLst>
            <pc:docMk/>
            <pc:sldMk cId="4264010600" sldId="279"/>
            <ac:spMk id="3" creationId="{F1B67FF5-0F8B-4061-A088-18C9681639DB}"/>
          </ac:spMkLst>
        </pc:spChg>
      </pc:sldChg>
      <pc:sldChg chg="modSp add">
        <pc:chgData name="Brian Srivastava" userId="08b65867dedb40eb" providerId="LiveId" clId="{E49C9FCD-9C96-4B65-B2EA-538C053D35E7}" dt="2019-07-22T15:49:01.920" v="6132" actId="20577"/>
        <pc:sldMkLst>
          <pc:docMk/>
          <pc:sldMk cId="21429477" sldId="280"/>
        </pc:sldMkLst>
        <pc:spChg chg="mod">
          <ac:chgData name="Brian Srivastava" userId="08b65867dedb40eb" providerId="LiveId" clId="{E49C9FCD-9C96-4B65-B2EA-538C053D35E7}" dt="2019-07-22T15:42:32.010" v="5617" actId="20577"/>
          <ac:spMkLst>
            <pc:docMk/>
            <pc:sldMk cId="21429477" sldId="280"/>
            <ac:spMk id="2" creationId="{8CBF02C8-0C1B-4DE0-9580-2845E566A764}"/>
          </ac:spMkLst>
        </pc:spChg>
        <pc:spChg chg="mod">
          <ac:chgData name="Brian Srivastava" userId="08b65867dedb40eb" providerId="LiveId" clId="{E49C9FCD-9C96-4B65-B2EA-538C053D35E7}" dt="2019-07-22T15:49:01.920" v="6132" actId="20577"/>
          <ac:spMkLst>
            <pc:docMk/>
            <pc:sldMk cId="21429477" sldId="280"/>
            <ac:spMk id="3" creationId="{8781F42E-5857-4199-8A09-5A9C82083551}"/>
          </ac:spMkLst>
        </pc:spChg>
      </pc:sldChg>
      <pc:sldChg chg="modSp add">
        <pc:chgData name="Brian Srivastava" userId="08b65867dedb40eb" providerId="LiveId" clId="{E49C9FCD-9C96-4B65-B2EA-538C053D35E7}" dt="2019-07-22T17:43:01.537" v="6716" actId="20577"/>
        <pc:sldMkLst>
          <pc:docMk/>
          <pc:sldMk cId="4041920108" sldId="281"/>
        </pc:sldMkLst>
        <pc:spChg chg="mod">
          <ac:chgData name="Brian Srivastava" userId="08b65867dedb40eb" providerId="LiveId" clId="{E49C9FCD-9C96-4B65-B2EA-538C053D35E7}" dt="2019-07-22T17:30:43.144" v="6592" actId="20577"/>
          <ac:spMkLst>
            <pc:docMk/>
            <pc:sldMk cId="4041920108" sldId="281"/>
            <ac:spMk id="2" creationId="{F2F3FD3F-9518-4737-A474-7E9347B361DB}"/>
          </ac:spMkLst>
        </pc:spChg>
        <pc:spChg chg="mod">
          <ac:chgData name="Brian Srivastava" userId="08b65867dedb40eb" providerId="LiveId" clId="{E49C9FCD-9C96-4B65-B2EA-538C053D35E7}" dt="2019-07-22T17:43:01.537" v="6716" actId="20577"/>
          <ac:spMkLst>
            <pc:docMk/>
            <pc:sldMk cId="4041920108" sldId="281"/>
            <ac:spMk id="3" creationId="{76C30BAB-D3C3-4A0C-9DEC-4A9E369900DF}"/>
          </ac:spMkLst>
        </pc:spChg>
      </pc:sldChg>
      <pc:sldChg chg="modSp add">
        <pc:chgData name="Brian Srivastava" userId="08b65867dedb40eb" providerId="LiveId" clId="{E49C9FCD-9C96-4B65-B2EA-538C053D35E7}" dt="2019-07-22T18:02:10.046" v="7696" actId="20577"/>
        <pc:sldMkLst>
          <pc:docMk/>
          <pc:sldMk cId="3312783743" sldId="282"/>
        </pc:sldMkLst>
        <pc:spChg chg="mod">
          <ac:chgData name="Brian Srivastava" userId="08b65867dedb40eb" providerId="LiveId" clId="{E49C9FCD-9C96-4B65-B2EA-538C053D35E7}" dt="2019-07-22T18:01:17.889" v="7419" actId="20577"/>
          <ac:spMkLst>
            <pc:docMk/>
            <pc:sldMk cId="3312783743" sldId="282"/>
            <ac:spMk id="2" creationId="{3E5E8FA1-E162-40B4-A46C-867D98923F6A}"/>
          </ac:spMkLst>
        </pc:spChg>
        <pc:spChg chg="mod">
          <ac:chgData name="Brian Srivastava" userId="08b65867dedb40eb" providerId="LiveId" clId="{E49C9FCD-9C96-4B65-B2EA-538C053D35E7}" dt="2019-07-22T18:02:10.046" v="7696" actId="20577"/>
          <ac:spMkLst>
            <pc:docMk/>
            <pc:sldMk cId="3312783743" sldId="282"/>
            <ac:spMk id="3" creationId="{8826103E-2FDF-4BE9-84FE-CFB096CD7504}"/>
          </ac:spMkLst>
        </pc:spChg>
      </pc:sldChg>
    </pc:docChg>
  </pc:docChgLst>
  <pc:docChgLst>
    <pc:chgData name="Brian Srivastava" userId="a20fc31f-ff76-4f59-a5f9-7c37ba761692" providerId="ADAL" clId="{4B6A81AA-65A4-4C75-B53C-7CF5C0B638BE}"/>
    <pc:docChg chg="custSel addSld modSld">
      <pc:chgData name="Brian Srivastava" userId="a20fc31f-ff76-4f59-a5f9-7c37ba761692" providerId="ADAL" clId="{4B6A81AA-65A4-4C75-B53C-7CF5C0B638BE}" dt="2021-12-03T15:53:05.548" v="8224" actId="20577"/>
      <pc:docMkLst>
        <pc:docMk/>
      </pc:docMkLst>
      <pc:sldChg chg="modNotesTx">
        <pc:chgData name="Brian Srivastava" userId="a20fc31f-ff76-4f59-a5f9-7c37ba761692" providerId="ADAL" clId="{4B6A81AA-65A4-4C75-B53C-7CF5C0B638BE}" dt="2021-12-03T02:51:52.020" v="377" actId="20577"/>
        <pc:sldMkLst>
          <pc:docMk/>
          <pc:sldMk cId="1759472812" sldId="260"/>
        </pc:sldMkLst>
      </pc:sldChg>
      <pc:sldChg chg="modSp new mod">
        <pc:chgData name="Brian Srivastava" userId="a20fc31f-ff76-4f59-a5f9-7c37ba761692" providerId="ADAL" clId="{4B6A81AA-65A4-4C75-B53C-7CF5C0B638BE}" dt="2021-12-03T03:18:55.104" v="2774" actId="6549"/>
        <pc:sldMkLst>
          <pc:docMk/>
          <pc:sldMk cId="5690644" sldId="283"/>
        </pc:sldMkLst>
        <pc:spChg chg="mod">
          <ac:chgData name="Brian Srivastava" userId="a20fc31f-ff76-4f59-a5f9-7c37ba761692" providerId="ADAL" clId="{4B6A81AA-65A4-4C75-B53C-7CF5C0B638BE}" dt="2021-12-03T02:57:36.999" v="393" actId="20577"/>
          <ac:spMkLst>
            <pc:docMk/>
            <pc:sldMk cId="5690644" sldId="283"/>
            <ac:spMk id="2" creationId="{304BB699-B3B0-4D64-AA1C-2261CAE3D4E3}"/>
          </ac:spMkLst>
        </pc:spChg>
        <pc:spChg chg="mod">
          <ac:chgData name="Brian Srivastava" userId="a20fc31f-ff76-4f59-a5f9-7c37ba761692" providerId="ADAL" clId="{4B6A81AA-65A4-4C75-B53C-7CF5C0B638BE}" dt="2021-12-03T03:18:55.104" v="2774" actId="6549"/>
          <ac:spMkLst>
            <pc:docMk/>
            <pc:sldMk cId="5690644" sldId="283"/>
            <ac:spMk id="3" creationId="{762E0C6A-501A-49B3-9946-4D95EDB16CA9}"/>
          </ac:spMkLst>
        </pc:spChg>
      </pc:sldChg>
      <pc:sldChg chg="modSp new mod">
        <pc:chgData name="Brian Srivastava" userId="a20fc31f-ff76-4f59-a5f9-7c37ba761692" providerId="ADAL" clId="{4B6A81AA-65A4-4C75-B53C-7CF5C0B638BE}" dt="2021-12-03T03:20:20.486" v="3072" actId="27636"/>
        <pc:sldMkLst>
          <pc:docMk/>
          <pc:sldMk cId="3333274380" sldId="284"/>
        </pc:sldMkLst>
        <pc:spChg chg="mod">
          <ac:chgData name="Brian Srivastava" userId="a20fc31f-ff76-4f59-a5f9-7c37ba761692" providerId="ADAL" clId="{4B6A81AA-65A4-4C75-B53C-7CF5C0B638BE}" dt="2021-12-03T03:05:17.265" v="1120" actId="20577"/>
          <ac:spMkLst>
            <pc:docMk/>
            <pc:sldMk cId="3333274380" sldId="284"/>
            <ac:spMk id="2" creationId="{5DC0AFC7-CA8D-425D-BB70-8DAE3FC28D90}"/>
          </ac:spMkLst>
        </pc:spChg>
        <pc:spChg chg="mod">
          <ac:chgData name="Brian Srivastava" userId="a20fc31f-ff76-4f59-a5f9-7c37ba761692" providerId="ADAL" clId="{4B6A81AA-65A4-4C75-B53C-7CF5C0B638BE}" dt="2021-12-03T03:20:20.486" v="3072" actId="27636"/>
          <ac:spMkLst>
            <pc:docMk/>
            <pc:sldMk cId="3333274380" sldId="284"/>
            <ac:spMk id="3" creationId="{7C81086E-95F8-4F5B-B205-BB91C72DCF4F}"/>
          </ac:spMkLst>
        </pc:spChg>
      </pc:sldChg>
      <pc:sldChg chg="modSp new mod">
        <pc:chgData name="Brian Srivastava" userId="a20fc31f-ff76-4f59-a5f9-7c37ba761692" providerId="ADAL" clId="{4B6A81AA-65A4-4C75-B53C-7CF5C0B638BE}" dt="2021-12-03T03:20:09.933" v="3070" actId="20577"/>
        <pc:sldMkLst>
          <pc:docMk/>
          <pc:sldMk cId="553239282" sldId="285"/>
        </pc:sldMkLst>
        <pc:spChg chg="mod">
          <ac:chgData name="Brian Srivastava" userId="a20fc31f-ff76-4f59-a5f9-7c37ba761692" providerId="ADAL" clId="{4B6A81AA-65A4-4C75-B53C-7CF5C0B638BE}" dt="2021-12-03T03:08:58.026" v="1639" actId="20577"/>
          <ac:spMkLst>
            <pc:docMk/>
            <pc:sldMk cId="553239282" sldId="285"/>
            <ac:spMk id="2" creationId="{E2AF1B3F-8782-48D6-8CCE-065D10B9BFE3}"/>
          </ac:spMkLst>
        </pc:spChg>
        <pc:spChg chg="mod">
          <ac:chgData name="Brian Srivastava" userId="a20fc31f-ff76-4f59-a5f9-7c37ba761692" providerId="ADAL" clId="{4B6A81AA-65A4-4C75-B53C-7CF5C0B638BE}" dt="2021-12-03T03:20:09.933" v="3070" actId="20577"/>
          <ac:spMkLst>
            <pc:docMk/>
            <pc:sldMk cId="553239282" sldId="285"/>
            <ac:spMk id="3" creationId="{18466195-5085-43A0-94A0-3EB818D10C98}"/>
          </ac:spMkLst>
        </pc:spChg>
      </pc:sldChg>
      <pc:sldChg chg="modSp new mod">
        <pc:chgData name="Brian Srivastava" userId="a20fc31f-ff76-4f59-a5f9-7c37ba761692" providerId="ADAL" clId="{4B6A81AA-65A4-4C75-B53C-7CF5C0B638BE}" dt="2021-12-03T15:25:53.394" v="5897" actId="20577"/>
        <pc:sldMkLst>
          <pc:docMk/>
          <pc:sldMk cId="117777736" sldId="286"/>
        </pc:sldMkLst>
        <pc:spChg chg="mod">
          <ac:chgData name="Brian Srivastava" userId="a20fc31f-ff76-4f59-a5f9-7c37ba761692" providerId="ADAL" clId="{4B6A81AA-65A4-4C75-B53C-7CF5C0B638BE}" dt="2021-12-03T15:23:12.817" v="5756" actId="1076"/>
          <ac:spMkLst>
            <pc:docMk/>
            <pc:sldMk cId="117777736" sldId="286"/>
            <ac:spMk id="2" creationId="{D8F7DD09-5DE4-4EEA-A1B3-69BBFDB58306}"/>
          </ac:spMkLst>
        </pc:spChg>
        <pc:spChg chg="mod">
          <ac:chgData name="Brian Srivastava" userId="a20fc31f-ff76-4f59-a5f9-7c37ba761692" providerId="ADAL" clId="{4B6A81AA-65A4-4C75-B53C-7CF5C0B638BE}" dt="2021-12-03T15:25:53.394" v="5897" actId="20577"/>
          <ac:spMkLst>
            <pc:docMk/>
            <pc:sldMk cId="117777736" sldId="286"/>
            <ac:spMk id="3" creationId="{6FD8D5AC-ABF5-4D29-A618-43CCFB7AE74D}"/>
          </ac:spMkLst>
        </pc:spChg>
      </pc:sldChg>
      <pc:sldChg chg="modSp new mod">
        <pc:chgData name="Brian Srivastava" userId="a20fc31f-ff76-4f59-a5f9-7c37ba761692" providerId="ADAL" clId="{4B6A81AA-65A4-4C75-B53C-7CF5C0B638BE}" dt="2021-12-03T03:31:25.367" v="4323" actId="20577"/>
        <pc:sldMkLst>
          <pc:docMk/>
          <pc:sldMk cId="47118602" sldId="287"/>
        </pc:sldMkLst>
        <pc:spChg chg="mod">
          <ac:chgData name="Brian Srivastava" userId="a20fc31f-ff76-4f59-a5f9-7c37ba761692" providerId="ADAL" clId="{4B6A81AA-65A4-4C75-B53C-7CF5C0B638BE}" dt="2021-12-03T03:27:08.886" v="3104" actId="20577"/>
          <ac:spMkLst>
            <pc:docMk/>
            <pc:sldMk cId="47118602" sldId="287"/>
            <ac:spMk id="2" creationId="{933B0D35-B925-4F5F-A714-CACEB5F08AD7}"/>
          </ac:spMkLst>
        </pc:spChg>
        <pc:spChg chg="mod">
          <ac:chgData name="Brian Srivastava" userId="a20fc31f-ff76-4f59-a5f9-7c37ba761692" providerId="ADAL" clId="{4B6A81AA-65A4-4C75-B53C-7CF5C0B638BE}" dt="2021-12-03T03:31:25.367" v="4323" actId="20577"/>
          <ac:spMkLst>
            <pc:docMk/>
            <pc:sldMk cId="47118602" sldId="287"/>
            <ac:spMk id="3" creationId="{75D493F1-495F-49CE-8614-7D4064147F3C}"/>
          </ac:spMkLst>
        </pc:spChg>
      </pc:sldChg>
      <pc:sldChg chg="modSp new mod">
        <pc:chgData name="Brian Srivastava" userId="a20fc31f-ff76-4f59-a5f9-7c37ba761692" providerId="ADAL" clId="{4B6A81AA-65A4-4C75-B53C-7CF5C0B638BE}" dt="2021-12-03T03:30:03.913" v="3940" actId="20577"/>
        <pc:sldMkLst>
          <pc:docMk/>
          <pc:sldMk cId="2124867994" sldId="288"/>
        </pc:sldMkLst>
        <pc:spChg chg="mod">
          <ac:chgData name="Brian Srivastava" userId="a20fc31f-ff76-4f59-a5f9-7c37ba761692" providerId="ADAL" clId="{4B6A81AA-65A4-4C75-B53C-7CF5C0B638BE}" dt="2021-12-03T03:28:58.479" v="3661" actId="20577"/>
          <ac:spMkLst>
            <pc:docMk/>
            <pc:sldMk cId="2124867994" sldId="288"/>
            <ac:spMk id="2" creationId="{3A1E05FA-2917-4C4C-8A6B-D00CED7DF899}"/>
          </ac:spMkLst>
        </pc:spChg>
        <pc:spChg chg="mod">
          <ac:chgData name="Brian Srivastava" userId="a20fc31f-ff76-4f59-a5f9-7c37ba761692" providerId="ADAL" clId="{4B6A81AA-65A4-4C75-B53C-7CF5C0B638BE}" dt="2021-12-03T03:30:03.913" v="3940" actId="20577"/>
          <ac:spMkLst>
            <pc:docMk/>
            <pc:sldMk cId="2124867994" sldId="288"/>
            <ac:spMk id="3" creationId="{231699BF-5751-4548-98F9-CAB50F7DD74D}"/>
          </ac:spMkLst>
        </pc:spChg>
      </pc:sldChg>
      <pc:sldChg chg="modSp new mod">
        <pc:chgData name="Brian Srivastava" userId="a20fc31f-ff76-4f59-a5f9-7c37ba761692" providerId="ADAL" clId="{4B6A81AA-65A4-4C75-B53C-7CF5C0B638BE}" dt="2021-12-03T03:33:26.874" v="4675" actId="20577"/>
        <pc:sldMkLst>
          <pc:docMk/>
          <pc:sldMk cId="47506428" sldId="289"/>
        </pc:sldMkLst>
        <pc:spChg chg="mod">
          <ac:chgData name="Brian Srivastava" userId="a20fc31f-ff76-4f59-a5f9-7c37ba761692" providerId="ADAL" clId="{4B6A81AA-65A4-4C75-B53C-7CF5C0B638BE}" dt="2021-12-03T03:31:43.015" v="4354" actId="20577"/>
          <ac:spMkLst>
            <pc:docMk/>
            <pc:sldMk cId="47506428" sldId="289"/>
            <ac:spMk id="2" creationId="{CDD6505E-63CF-4855-AE6D-242B1DEF049D}"/>
          </ac:spMkLst>
        </pc:spChg>
        <pc:spChg chg="mod">
          <ac:chgData name="Brian Srivastava" userId="a20fc31f-ff76-4f59-a5f9-7c37ba761692" providerId="ADAL" clId="{4B6A81AA-65A4-4C75-B53C-7CF5C0B638BE}" dt="2021-12-03T03:33:26.874" v="4675" actId="20577"/>
          <ac:spMkLst>
            <pc:docMk/>
            <pc:sldMk cId="47506428" sldId="289"/>
            <ac:spMk id="3" creationId="{EBBD5F84-E67C-4D9B-934E-06E2357C41C4}"/>
          </ac:spMkLst>
        </pc:spChg>
      </pc:sldChg>
      <pc:sldChg chg="modSp new mod">
        <pc:chgData name="Brian Srivastava" userId="a20fc31f-ff76-4f59-a5f9-7c37ba761692" providerId="ADAL" clId="{4B6A81AA-65A4-4C75-B53C-7CF5C0B638BE}" dt="2021-12-03T03:38:10.388" v="5503" actId="20577"/>
        <pc:sldMkLst>
          <pc:docMk/>
          <pc:sldMk cId="2250693848" sldId="290"/>
        </pc:sldMkLst>
        <pc:spChg chg="mod">
          <ac:chgData name="Brian Srivastava" userId="a20fc31f-ff76-4f59-a5f9-7c37ba761692" providerId="ADAL" clId="{4B6A81AA-65A4-4C75-B53C-7CF5C0B638BE}" dt="2021-12-03T03:33:33.982" v="4693" actId="20577"/>
          <ac:spMkLst>
            <pc:docMk/>
            <pc:sldMk cId="2250693848" sldId="290"/>
            <ac:spMk id="2" creationId="{E475B9BC-C3D8-4267-957D-5745CB28AB37}"/>
          </ac:spMkLst>
        </pc:spChg>
        <pc:spChg chg="mod">
          <ac:chgData name="Brian Srivastava" userId="a20fc31f-ff76-4f59-a5f9-7c37ba761692" providerId="ADAL" clId="{4B6A81AA-65A4-4C75-B53C-7CF5C0B638BE}" dt="2021-12-03T03:38:10.388" v="5503" actId="20577"/>
          <ac:spMkLst>
            <pc:docMk/>
            <pc:sldMk cId="2250693848" sldId="290"/>
            <ac:spMk id="3" creationId="{06750FAD-EAB7-44E4-98E3-69852A2FEFE5}"/>
          </ac:spMkLst>
        </pc:spChg>
      </pc:sldChg>
      <pc:sldChg chg="modSp new mod">
        <pc:chgData name="Brian Srivastava" userId="a20fc31f-ff76-4f59-a5f9-7c37ba761692" providerId="ADAL" clId="{4B6A81AA-65A4-4C75-B53C-7CF5C0B638BE}" dt="2021-12-03T15:28:22.069" v="6276" actId="20577"/>
        <pc:sldMkLst>
          <pc:docMk/>
          <pc:sldMk cId="2536763633" sldId="291"/>
        </pc:sldMkLst>
        <pc:spChg chg="mod">
          <ac:chgData name="Brian Srivastava" userId="a20fc31f-ff76-4f59-a5f9-7c37ba761692" providerId="ADAL" clId="{4B6A81AA-65A4-4C75-B53C-7CF5C0B638BE}" dt="2021-12-03T15:26:50.413" v="5903" actId="20577"/>
          <ac:spMkLst>
            <pc:docMk/>
            <pc:sldMk cId="2536763633" sldId="291"/>
            <ac:spMk id="2" creationId="{C0ADE40E-8036-4D47-9138-4183AA52ED30}"/>
          </ac:spMkLst>
        </pc:spChg>
        <pc:spChg chg="mod">
          <ac:chgData name="Brian Srivastava" userId="a20fc31f-ff76-4f59-a5f9-7c37ba761692" providerId="ADAL" clId="{4B6A81AA-65A4-4C75-B53C-7CF5C0B638BE}" dt="2021-12-03T15:28:22.069" v="6276" actId="20577"/>
          <ac:spMkLst>
            <pc:docMk/>
            <pc:sldMk cId="2536763633" sldId="291"/>
            <ac:spMk id="3" creationId="{5162E99D-F143-492C-8557-47F32A7F8DD1}"/>
          </ac:spMkLst>
        </pc:spChg>
      </pc:sldChg>
      <pc:sldChg chg="modSp new mod">
        <pc:chgData name="Brian Srivastava" userId="a20fc31f-ff76-4f59-a5f9-7c37ba761692" providerId="ADAL" clId="{4B6A81AA-65A4-4C75-B53C-7CF5C0B638BE}" dt="2021-12-03T15:31:04.572" v="6735" actId="20577"/>
        <pc:sldMkLst>
          <pc:docMk/>
          <pc:sldMk cId="1973817670" sldId="292"/>
        </pc:sldMkLst>
        <pc:spChg chg="mod">
          <ac:chgData name="Brian Srivastava" userId="a20fc31f-ff76-4f59-a5f9-7c37ba761692" providerId="ADAL" clId="{4B6A81AA-65A4-4C75-B53C-7CF5C0B638BE}" dt="2021-12-03T15:28:32.835" v="6282" actId="20577"/>
          <ac:spMkLst>
            <pc:docMk/>
            <pc:sldMk cId="1973817670" sldId="292"/>
            <ac:spMk id="2" creationId="{C0185ECE-E438-4A00-A3AB-A3E07B98C9E8}"/>
          </ac:spMkLst>
        </pc:spChg>
        <pc:spChg chg="mod">
          <ac:chgData name="Brian Srivastava" userId="a20fc31f-ff76-4f59-a5f9-7c37ba761692" providerId="ADAL" clId="{4B6A81AA-65A4-4C75-B53C-7CF5C0B638BE}" dt="2021-12-03T15:31:04.572" v="6735" actId="20577"/>
          <ac:spMkLst>
            <pc:docMk/>
            <pc:sldMk cId="1973817670" sldId="292"/>
            <ac:spMk id="3" creationId="{DC4EAA93-EE29-47BA-A13A-8431C023266E}"/>
          </ac:spMkLst>
        </pc:spChg>
      </pc:sldChg>
      <pc:sldChg chg="modSp new mod">
        <pc:chgData name="Brian Srivastava" userId="a20fc31f-ff76-4f59-a5f9-7c37ba761692" providerId="ADAL" clId="{4B6A81AA-65A4-4C75-B53C-7CF5C0B638BE}" dt="2021-12-03T15:32:18.982" v="6892" actId="20577"/>
        <pc:sldMkLst>
          <pc:docMk/>
          <pc:sldMk cId="2633649979" sldId="293"/>
        </pc:sldMkLst>
        <pc:spChg chg="mod">
          <ac:chgData name="Brian Srivastava" userId="a20fc31f-ff76-4f59-a5f9-7c37ba761692" providerId="ADAL" clId="{4B6A81AA-65A4-4C75-B53C-7CF5C0B638BE}" dt="2021-12-03T15:32:18.982" v="6892" actId="20577"/>
          <ac:spMkLst>
            <pc:docMk/>
            <pc:sldMk cId="2633649979" sldId="293"/>
            <ac:spMk id="3" creationId="{FB5C3C53-9363-4BE9-A085-F48BAFB64193}"/>
          </ac:spMkLst>
        </pc:spChg>
      </pc:sldChg>
      <pc:sldChg chg="modSp new mod">
        <pc:chgData name="Brian Srivastava" userId="a20fc31f-ff76-4f59-a5f9-7c37ba761692" providerId="ADAL" clId="{4B6A81AA-65A4-4C75-B53C-7CF5C0B638BE}" dt="2021-12-03T15:36:33.366" v="7734" actId="20577"/>
        <pc:sldMkLst>
          <pc:docMk/>
          <pc:sldMk cId="306860267" sldId="294"/>
        </pc:sldMkLst>
        <pc:spChg chg="mod">
          <ac:chgData name="Brian Srivastava" userId="a20fc31f-ff76-4f59-a5f9-7c37ba761692" providerId="ADAL" clId="{4B6A81AA-65A4-4C75-B53C-7CF5C0B638BE}" dt="2021-12-03T15:34:20.919" v="7112" actId="20577"/>
          <ac:spMkLst>
            <pc:docMk/>
            <pc:sldMk cId="306860267" sldId="294"/>
            <ac:spMk id="2" creationId="{35B9A765-1E93-456B-98E2-C3BA44A10EE4}"/>
          </ac:spMkLst>
        </pc:spChg>
        <pc:spChg chg="mod">
          <ac:chgData name="Brian Srivastava" userId="a20fc31f-ff76-4f59-a5f9-7c37ba761692" providerId="ADAL" clId="{4B6A81AA-65A4-4C75-B53C-7CF5C0B638BE}" dt="2021-12-03T15:36:33.366" v="7734" actId="20577"/>
          <ac:spMkLst>
            <pc:docMk/>
            <pc:sldMk cId="306860267" sldId="294"/>
            <ac:spMk id="3" creationId="{F5437076-8182-4F4F-B480-8C5B530EA530}"/>
          </ac:spMkLst>
        </pc:spChg>
      </pc:sldChg>
      <pc:sldChg chg="modSp new mod">
        <pc:chgData name="Brian Srivastava" userId="a20fc31f-ff76-4f59-a5f9-7c37ba761692" providerId="ADAL" clId="{4B6A81AA-65A4-4C75-B53C-7CF5C0B638BE}" dt="2021-12-03T15:53:05.548" v="8224" actId="20577"/>
        <pc:sldMkLst>
          <pc:docMk/>
          <pc:sldMk cId="3966351932" sldId="295"/>
        </pc:sldMkLst>
        <pc:spChg chg="mod">
          <ac:chgData name="Brian Srivastava" userId="a20fc31f-ff76-4f59-a5f9-7c37ba761692" providerId="ADAL" clId="{4B6A81AA-65A4-4C75-B53C-7CF5C0B638BE}" dt="2021-12-03T15:43:27.378" v="7777" actId="20577"/>
          <ac:spMkLst>
            <pc:docMk/>
            <pc:sldMk cId="3966351932" sldId="295"/>
            <ac:spMk id="2" creationId="{16176FF1-B89F-4F8C-B7A5-FC51FE12E10B}"/>
          </ac:spMkLst>
        </pc:spChg>
        <pc:spChg chg="mod">
          <ac:chgData name="Brian Srivastava" userId="a20fc31f-ff76-4f59-a5f9-7c37ba761692" providerId="ADAL" clId="{4B6A81AA-65A4-4C75-B53C-7CF5C0B638BE}" dt="2021-12-03T15:53:05.548" v="8224" actId="20577"/>
          <ac:spMkLst>
            <pc:docMk/>
            <pc:sldMk cId="3966351932" sldId="295"/>
            <ac:spMk id="3" creationId="{54D4A8B3-BCAF-4DA7-984B-47C3ED41DD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820DD6-2A8E-4E61-9B1E-E0681142EFD3}" type="datetimeFigureOut">
              <a:rPr lang="en-GB" smtClean="0"/>
              <a:t>02/12/2021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090B39-EB5D-4925-A2D8-27F3C5CB54BB}" type="slidenum">
              <a:rPr lang="en-GB" smtClean="0"/>
              <a:t>‹#›</a:t>
            </a:fld>
            <a:endParaRPr lang="en-GB"/>
          </a:p>
        </p:txBody>
      </p:sp>
    </p:spTree>
    <p:extLst>
      <p:ext uri="{BB962C8B-B14F-4D97-AF65-F5344CB8AC3E}">
        <p14:creationId xmlns:p14="http://schemas.microsoft.com/office/powerpoint/2010/main" val="1722723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6090B39-EB5D-4925-A2D8-27F3C5CB54BB}" type="slidenum">
              <a:rPr lang="en-GB" smtClean="0"/>
              <a:t>3</a:t>
            </a:fld>
            <a:endParaRPr lang="en-GB"/>
          </a:p>
        </p:txBody>
      </p:sp>
    </p:spTree>
    <p:extLst>
      <p:ext uri="{BB962C8B-B14F-4D97-AF65-F5344CB8AC3E}">
        <p14:creationId xmlns:p14="http://schemas.microsoft.com/office/powerpoint/2010/main" val="1037639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Josephson junction: put two superconductors near but not next to each other.  Electrons tunnel through the material (different ways for different materials).   These form a step function.  The trick is that this tunnelling and step function change can happen insanely fast because these are super tiny.  </a:t>
            </a:r>
            <a:endParaRPr lang="en-GB" dirty="0"/>
          </a:p>
        </p:txBody>
      </p:sp>
      <p:sp>
        <p:nvSpPr>
          <p:cNvPr id="4" name="Slide Number Placeholder 3"/>
          <p:cNvSpPr>
            <a:spLocks noGrp="1"/>
          </p:cNvSpPr>
          <p:nvPr>
            <p:ph type="sldNum" sz="quarter" idx="5"/>
          </p:nvPr>
        </p:nvSpPr>
        <p:spPr/>
        <p:txBody>
          <a:bodyPr/>
          <a:lstStyle/>
          <a:p>
            <a:fld id="{26090B39-EB5D-4925-A2D8-27F3C5CB54BB}" type="slidenum">
              <a:rPr lang="en-GB" smtClean="0"/>
              <a:t>11</a:t>
            </a:fld>
            <a:endParaRPr lang="en-GB"/>
          </a:p>
        </p:txBody>
      </p:sp>
    </p:spTree>
    <p:extLst>
      <p:ext uri="{BB962C8B-B14F-4D97-AF65-F5344CB8AC3E}">
        <p14:creationId xmlns:p14="http://schemas.microsoft.com/office/powerpoint/2010/main" val="1340812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8EF7-91F1-4BD6-AA50-70A1477777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61F5D17-E4EA-42D5-AD5D-9CF1BB2D0F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C83B516-4024-4B3B-A928-F0936FD533D0}"/>
              </a:ext>
            </a:extLst>
          </p:cNvPr>
          <p:cNvSpPr>
            <a:spLocks noGrp="1"/>
          </p:cNvSpPr>
          <p:nvPr>
            <p:ph type="dt" sz="half" idx="10"/>
          </p:nvPr>
        </p:nvSpPr>
        <p:spPr/>
        <p:txBody>
          <a:bodyPr/>
          <a:lstStyle/>
          <a:p>
            <a:fld id="{DA58B3C3-7F8B-4FFC-BDB6-74D40A0C85B1}" type="datetimeFigureOut">
              <a:rPr lang="en-CA" smtClean="0"/>
              <a:t>2021-12-02</a:t>
            </a:fld>
            <a:endParaRPr lang="en-CA"/>
          </a:p>
        </p:txBody>
      </p:sp>
      <p:sp>
        <p:nvSpPr>
          <p:cNvPr id="5" name="Footer Placeholder 4">
            <a:extLst>
              <a:ext uri="{FF2B5EF4-FFF2-40B4-BE49-F238E27FC236}">
                <a16:creationId xmlns:a16="http://schemas.microsoft.com/office/drawing/2014/main" id="{C23F1C30-6263-45DD-AD12-7D9862A0C00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41E5BE9-0A61-4408-B233-4868D5B0B4C0}"/>
              </a:ext>
            </a:extLst>
          </p:cNvPr>
          <p:cNvSpPr>
            <a:spLocks noGrp="1"/>
          </p:cNvSpPr>
          <p:nvPr>
            <p:ph type="sldNum" sz="quarter" idx="12"/>
          </p:nvPr>
        </p:nvSpPr>
        <p:spPr/>
        <p:txBody>
          <a:bodyPr/>
          <a:lstStyle/>
          <a:p>
            <a:fld id="{5FFBE4AA-8FBD-461F-93DD-7A5B6E677F88}" type="slidenum">
              <a:rPr lang="en-CA" smtClean="0"/>
              <a:t>‹#›</a:t>
            </a:fld>
            <a:endParaRPr lang="en-CA"/>
          </a:p>
        </p:txBody>
      </p:sp>
    </p:spTree>
    <p:extLst>
      <p:ext uri="{BB962C8B-B14F-4D97-AF65-F5344CB8AC3E}">
        <p14:creationId xmlns:p14="http://schemas.microsoft.com/office/powerpoint/2010/main" val="3882777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C6FF7-54F1-4FD1-93E0-A8E4DE655C1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65E275A-C8FA-433B-BA7D-47FB9CFCAC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EE254D6-1383-445A-B386-464CCAE15169}"/>
              </a:ext>
            </a:extLst>
          </p:cNvPr>
          <p:cNvSpPr>
            <a:spLocks noGrp="1"/>
          </p:cNvSpPr>
          <p:nvPr>
            <p:ph type="dt" sz="half" idx="10"/>
          </p:nvPr>
        </p:nvSpPr>
        <p:spPr/>
        <p:txBody>
          <a:bodyPr/>
          <a:lstStyle/>
          <a:p>
            <a:fld id="{DA58B3C3-7F8B-4FFC-BDB6-74D40A0C85B1}" type="datetimeFigureOut">
              <a:rPr lang="en-CA" smtClean="0"/>
              <a:t>2021-12-02</a:t>
            </a:fld>
            <a:endParaRPr lang="en-CA"/>
          </a:p>
        </p:txBody>
      </p:sp>
      <p:sp>
        <p:nvSpPr>
          <p:cNvPr id="5" name="Footer Placeholder 4">
            <a:extLst>
              <a:ext uri="{FF2B5EF4-FFF2-40B4-BE49-F238E27FC236}">
                <a16:creationId xmlns:a16="http://schemas.microsoft.com/office/drawing/2014/main" id="{0BEC6886-7EAE-416A-B4DC-B1233D7E25F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E22A8EE-9B80-4362-8382-606D76CCD7D8}"/>
              </a:ext>
            </a:extLst>
          </p:cNvPr>
          <p:cNvSpPr>
            <a:spLocks noGrp="1"/>
          </p:cNvSpPr>
          <p:nvPr>
            <p:ph type="sldNum" sz="quarter" idx="12"/>
          </p:nvPr>
        </p:nvSpPr>
        <p:spPr/>
        <p:txBody>
          <a:bodyPr/>
          <a:lstStyle/>
          <a:p>
            <a:fld id="{5FFBE4AA-8FBD-461F-93DD-7A5B6E677F88}" type="slidenum">
              <a:rPr lang="en-CA" smtClean="0"/>
              <a:t>‹#›</a:t>
            </a:fld>
            <a:endParaRPr lang="en-CA"/>
          </a:p>
        </p:txBody>
      </p:sp>
    </p:spTree>
    <p:extLst>
      <p:ext uri="{BB962C8B-B14F-4D97-AF65-F5344CB8AC3E}">
        <p14:creationId xmlns:p14="http://schemas.microsoft.com/office/powerpoint/2010/main" val="109354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762DE4-5B10-40E5-BA73-7946DF5B8F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255B412-ECD2-4DE6-A144-D57504B938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DA006F-7899-49C9-9C35-101539042D67}"/>
              </a:ext>
            </a:extLst>
          </p:cNvPr>
          <p:cNvSpPr>
            <a:spLocks noGrp="1"/>
          </p:cNvSpPr>
          <p:nvPr>
            <p:ph type="dt" sz="half" idx="10"/>
          </p:nvPr>
        </p:nvSpPr>
        <p:spPr/>
        <p:txBody>
          <a:bodyPr/>
          <a:lstStyle/>
          <a:p>
            <a:fld id="{DA58B3C3-7F8B-4FFC-BDB6-74D40A0C85B1}" type="datetimeFigureOut">
              <a:rPr lang="en-CA" smtClean="0"/>
              <a:t>2021-12-02</a:t>
            </a:fld>
            <a:endParaRPr lang="en-CA"/>
          </a:p>
        </p:txBody>
      </p:sp>
      <p:sp>
        <p:nvSpPr>
          <p:cNvPr id="5" name="Footer Placeholder 4">
            <a:extLst>
              <a:ext uri="{FF2B5EF4-FFF2-40B4-BE49-F238E27FC236}">
                <a16:creationId xmlns:a16="http://schemas.microsoft.com/office/drawing/2014/main" id="{3DD5B829-CC38-4C14-A88B-4A08FA719D5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FDAD5C2-7FE4-4FD0-AA34-CF267D831B7B}"/>
              </a:ext>
            </a:extLst>
          </p:cNvPr>
          <p:cNvSpPr>
            <a:spLocks noGrp="1"/>
          </p:cNvSpPr>
          <p:nvPr>
            <p:ph type="sldNum" sz="quarter" idx="12"/>
          </p:nvPr>
        </p:nvSpPr>
        <p:spPr/>
        <p:txBody>
          <a:bodyPr/>
          <a:lstStyle/>
          <a:p>
            <a:fld id="{5FFBE4AA-8FBD-461F-93DD-7A5B6E677F88}" type="slidenum">
              <a:rPr lang="en-CA" smtClean="0"/>
              <a:t>‹#›</a:t>
            </a:fld>
            <a:endParaRPr lang="en-CA"/>
          </a:p>
        </p:txBody>
      </p:sp>
    </p:spTree>
    <p:extLst>
      <p:ext uri="{BB962C8B-B14F-4D97-AF65-F5344CB8AC3E}">
        <p14:creationId xmlns:p14="http://schemas.microsoft.com/office/powerpoint/2010/main" val="62782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753E0-1E8D-4BB0-B238-8D3E10CE02C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813032E-436E-40A5-B9CF-03728CC3C5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E57565B-2792-4A5B-9B99-A0B4B0B55019}"/>
              </a:ext>
            </a:extLst>
          </p:cNvPr>
          <p:cNvSpPr>
            <a:spLocks noGrp="1"/>
          </p:cNvSpPr>
          <p:nvPr>
            <p:ph type="dt" sz="half" idx="10"/>
          </p:nvPr>
        </p:nvSpPr>
        <p:spPr/>
        <p:txBody>
          <a:bodyPr/>
          <a:lstStyle/>
          <a:p>
            <a:fld id="{DA58B3C3-7F8B-4FFC-BDB6-74D40A0C85B1}" type="datetimeFigureOut">
              <a:rPr lang="en-CA" smtClean="0"/>
              <a:t>2021-12-02</a:t>
            </a:fld>
            <a:endParaRPr lang="en-CA"/>
          </a:p>
        </p:txBody>
      </p:sp>
      <p:sp>
        <p:nvSpPr>
          <p:cNvPr id="5" name="Footer Placeholder 4">
            <a:extLst>
              <a:ext uri="{FF2B5EF4-FFF2-40B4-BE49-F238E27FC236}">
                <a16:creationId xmlns:a16="http://schemas.microsoft.com/office/drawing/2014/main" id="{3830982F-7044-4BB2-A610-926B686EF00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5CF513-08B7-4E62-A292-3FC5A2DC0C6F}"/>
              </a:ext>
            </a:extLst>
          </p:cNvPr>
          <p:cNvSpPr>
            <a:spLocks noGrp="1"/>
          </p:cNvSpPr>
          <p:nvPr>
            <p:ph type="sldNum" sz="quarter" idx="12"/>
          </p:nvPr>
        </p:nvSpPr>
        <p:spPr/>
        <p:txBody>
          <a:bodyPr/>
          <a:lstStyle/>
          <a:p>
            <a:fld id="{5FFBE4AA-8FBD-461F-93DD-7A5B6E677F88}" type="slidenum">
              <a:rPr lang="en-CA" smtClean="0"/>
              <a:t>‹#›</a:t>
            </a:fld>
            <a:endParaRPr lang="en-CA"/>
          </a:p>
        </p:txBody>
      </p:sp>
    </p:spTree>
    <p:extLst>
      <p:ext uri="{BB962C8B-B14F-4D97-AF65-F5344CB8AC3E}">
        <p14:creationId xmlns:p14="http://schemas.microsoft.com/office/powerpoint/2010/main" val="2293699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6836-5DAE-4765-BAD6-9FB949BBEE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C157509-1978-435A-910A-1FC9DC13E7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D93683-3EAC-4590-926F-C16B5BA529F2}"/>
              </a:ext>
            </a:extLst>
          </p:cNvPr>
          <p:cNvSpPr>
            <a:spLocks noGrp="1"/>
          </p:cNvSpPr>
          <p:nvPr>
            <p:ph type="dt" sz="half" idx="10"/>
          </p:nvPr>
        </p:nvSpPr>
        <p:spPr/>
        <p:txBody>
          <a:bodyPr/>
          <a:lstStyle/>
          <a:p>
            <a:fld id="{DA58B3C3-7F8B-4FFC-BDB6-74D40A0C85B1}" type="datetimeFigureOut">
              <a:rPr lang="en-CA" smtClean="0"/>
              <a:t>2021-12-02</a:t>
            </a:fld>
            <a:endParaRPr lang="en-CA"/>
          </a:p>
        </p:txBody>
      </p:sp>
      <p:sp>
        <p:nvSpPr>
          <p:cNvPr id="5" name="Footer Placeholder 4">
            <a:extLst>
              <a:ext uri="{FF2B5EF4-FFF2-40B4-BE49-F238E27FC236}">
                <a16:creationId xmlns:a16="http://schemas.microsoft.com/office/drawing/2014/main" id="{612964DE-66E0-4C94-9BEC-4EA7E8E2783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CC24E40-59FF-44DC-9A3A-F7475D4D9935}"/>
              </a:ext>
            </a:extLst>
          </p:cNvPr>
          <p:cNvSpPr>
            <a:spLocks noGrp="1"/>
          </p:cNvSpPr>
          <p:nvPr>
            <p:ph type="sldNum" sz="quarter" idx="12"/>
          </p:nvPr>
        </p:nvSpPr>
        <p:spPr/>
        <p:txBody>
          <a:bodyPr/>
          <a:lstStyle/>
          <a:p>
            <a:fld id="{5FFBE4AA-8FBD-461F-93DD-7A5B6E677F88}" type="slidenum">
              <a:rPr lang="en-CA" smtClean="0"/>
              <a:t>‹#›</a:t>
            </a:fld>
            <a:endParaRPr lang="en-CA"/>
          </a:p>
        </p:txBody>
      </p:sp>
    </p:spTree>
    <p:extLst>
      <p:ext uri="{BB962C8B-B14F-4D97-AF65-F5344CB8AC3E}">
        <p14:creationId xmlns:p14="http://schemas.microsoft.com/office/powerpoint/2010/main" val="1331632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84BB-4EA9-4920-A889-65731D34917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5CE29D6-C9BC-4691-92D7-073788742C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D6C3191-4EC9-4E0F-B5E8-8A9828EEF4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F2A02A9-34F1-4101-97BE-93FA39CFF097}"/>
              </a:ext>
            </a:extLst>
          </p:cNvPr>
          <p:cNvSpPr>
            <a:spLocks noGrp="1"/>
          </p:cNvSpPr>
          <p:nvPr>
            <p:ph type="dt" sz="half" idx="10"/>
          </p:nvPr>
        </p:nvSpPr>
        <p:spPr/>
        <p:txBody>
          <a:bodyPr/>
          <a:lstStyle/>
          <a:p>
            <a:fld id="{DA58B3C3-7F8B-4FFC-BDB6-74D40A0C85B1}" type="datetimeFigureOut">
              <a:rPr lang="en-CA" smtClean="0"/>
              <a:t>2021-12-02</a:t>
            </a:fld>
            <a:endParaRPr lang="en-CA"/>
          </a:p>
        </p:txBody>
      </p:sp>
      <p:sp>
        <p:nvSpPr>
          <p:cNvPr id="6" name="Footer Placeholder 5">
            <a:extLst>
              <a:ext uri="{FF2B5EF4-FFF2-40B4-BE49-F238E27FC236}">
                <a16:creationId xmlns:a16="http://schemas.microsoft.com/office/drawing/2014/main" id="{5708ACD2-A591-49F9-8D8E-8F7860AFDBD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CA4541A-9D09-446F-A4B1-9CFE1A27C06D}"/>
              </a:ext>
            </a:extLst>
          </p:cNvPr>
          <p:cNvSpPr>
            <a:spLocks noGrp="1"/>
          </p:cNvSpPr>
          <p:nvPr>
            <p:ph type="sldNum" sz="quarter" idx="12"/>
          </p:nvPr>
        </p:nvSpPr>
        <p:spPr/>
        <p:txBody>
          <a:bodyPr/>
          <a:lstStyle/>
          <a:p>
            <a:fld id="{5FFBE4AA-8FBD-461F-93DD-7A5B6E677F88}" type="slidenum">
              <a:rPr lang="en-CA" smtClean="0"/>
              <a:t>‹#›</a:t>
            </a:fld>
            <a:endParaRPr lang="en-CA"/>
          </a:p>
        </p:txBody>
      </p:sp>
    </p:spTree>
    <p:extLst>
      <p:ext uri="{BB962C8B-B14F-4D97-AF65-F5344CB8AC3E}">
        <p14:creationId xmlns:p14="http://schemas.microsoft.com/office/powerpoint/2010/main" val="268118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65FA-56DD-463F-B2FC-476489954C5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EB04B5C-43E1-49CE-865A-040C8F830A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44CBD2-23EF-4001-B636-C3967E7430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54DCEEB-F87A-4F95-B160-259A41E88D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80523A-38DF-4183-825F-C83965259D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5679320-5771-4658-B207-ED217B2F4A28}"/>
              </a:ext>
            </a:extLst>
          </p:cNvPr>
          <p:cNvSpPr>
            <a:spLocks noGrp="1"/>
          </p:cNvSpPr>
          <p:nvPr>
            <p:ph type="dt" sz="half" idx="10"/>
          </p:nvPr>
        </p:nvSpPr>
        <p:spPr/>
        <p:txBody>
          <a:bodyPr/>
          <a:lstStyle/>
          <a:p>
            <a:fld id="{DA58B3C3-7F8B-4FFC-BDB6-74D40A0C85B1}" type="datetimeFigureOut">
              <a:rPr lang="en-CA" smtClean="0"/>
              <a:t>2021-12-02</a:t>
            </a:fld>
            <a:endParaRPr lang="en-CA"/>
          </a:p>
        </p:txBody>
      </p:sp>
      <p:sp>
        <p:nvSpPr>
          <p:cNvPr id="8" name="Footer Placeholder 7">
            <a:extLst>
              <a:ext uri="{FF2B5EF4-FFF2-40B4-BE49-F238E27FC236}">
                <a16:creationId xmlns:a16="http://schemas.microsoft.com/office/drawing/2014/main" id="{9448D240-15C3-4F45-88A2-264A42A89A6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DF4BAE5-6F07-4FE7-A7E7-40BBD1579279}"/>
              </a:ext>
            </a:extLst>
          </p:cNvPr>
          <p:cNvSpPr>
            <a:spLocks noGrp="1"/>
          </p:cNvSpPr>
          <p:nvPr>
            <p:ph type="sldNum" sz="quarter" idx="12"/>
          </p:nvPr>
        </p:nvSpPr>
        <p:spPr/>
        <p:txBody>
          <a:bodyPr/>
          <a:lstStyle/>
          <a:p>
            <a:fld id="{5FFBE4AA-8FBD-461F-93DD-7A5B6E677F88}" type="slidenum">
              <a:rPr lang="en-CA" smtClean="0"/>
              <a:t>‹#›</a:t>
            </a:fld>
            <a:endParaRPr lang="en-CA"/>
          </a:p>
        </p:txBody>
      </p:sp>
    </p:spTree>
    <p:extLst>
      <p:ext uri="{BB962C8B-B14F-4D97-AF65-F5344CB8AC3E}">
        <p14:creationId xmlns:p14="http://schemas.microsoft.com/office/powerpoint/2010/main" val="940895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A59AA-B5A3-4374-AF85-074E64BE047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C73CDCC-DFBD-4F7F-B22B-60E9097D97B2}"/>
              </a:ext>
            </a:extLst>
          </p:cNvPr>
          <p:cNvSpPr>
            <a:spLocks noGrp="1"/>
          </p:cNvSpPr>
          <p:nvPr>
            <p:ph type="dt" sz="half" idx="10"/>
          </p:nvPr>
        </p:nvSpPr>
        <p:spPr/>
        <p:txBody>
          <a:bodyPr/>
          <a:lstStyle/>
          <a:p>
            <a:fld id="{DA58B3C3-7F8B-4FFC-BDB6-74D40A0C85B1}" type="datetimeFigureOut">
              <a:rPr lang="en-CA" smtClean="0"/>
              <a:t>2021-12-02</a:t>
            </a:fld>
            <a:endParaRPr lang="en-CA"/>
          </a:p>
        </p:txBody>
      </p:sp>
      <p:sp>
        <p:nvSpPr>
          <p:cNvPr id="4" name="Footer Placeholder 3">
            <a:extLst>
              <a:ext uri="{FF2B5EF4-FFF2-40B4-BE49-F238E27FC236}">
                <a16:creationId xmlns:a16="http://schemas.microsoft.com/office/drawing/2014/main" id="{B59EBABE-7C3C-4FB7-99BD-62B541D1E8B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2770988-3A76-4E03-AE49-A4AE6E8617CD}"/>
              </a:ext>
            </a:extLst>
          </p:cNvPr>
          <p:cNvSpPr>
            <a:spLocks noGrp="1"/>
          </p:cNvSpPr>
          <p:nvPr>
            <p:ph type="sldNum" sz="quarter" idx="12"/>
          </p:nvPr>
        </p:nvSpPr>
        <p:spPr/>
        <p:txBody>
          <a:bodyPr/>
          <a:lstStyle/>
          <a:p>
            <a:fld id="{5FFBE4AA-8FBD-461F-93DD-7A5B6E677F88}" type="slidenum">
              <a:rPr lang="en-CA" smtClean="0"/>
              <a:t>‹#›</a:t>
            </a:fld>
            <a:endParaRPr lang="en-CA"/>
          </a:p>
        </p:txBody>
      </p:sp>
    </p:spTree>
    <p:extLst>
      <p:ext uri="{BB962C8B-B14F-4D97-AF65-F5344CB8AC3E}">
        <p14:creationId xmlns:p14="http://schemas.microsoft.com/office/powerpoint/2010/main" val="2427268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49D6DC-DF76-4BEA-A84A-1486FE1CC25A}"/>
              </a:ext>
            </a:extLst>
          </p:cNvPr>
          <p:cNvSpPr>
            <a:spLocks noGrp="1"/>
          </p:cNvSpPr>
          <p:nvPr>
            <p:ph type="dt" sz="half" idx="10"/>
          </p:nvPr>
        </p:nvSpPr>
        <p:spPr/>
        <p:txBody>
          <a:bodyPr/>
          <a:lstStyle/>
          <a:p>
            <a:fld id="{DA58B3C3-7F8B-4FFC-BDB6-74D40A0C85B1}" type="datetimeFigureOut">
              <a:rPr lang="en-CA" smtClean="0"/>
              <a:t>2021-12-02</a:t>
            </a:fld>
            <a:endParaRPr lang="en-CA"/>
          </a:p>
        </p:txBody>
      </p:sp>
      <p:sp>
        <p:nvSpPr>
          <p:cNvPr id="3" name="Footer Placeholder 2">
            <a:extLst>
              <a:ext uri="{FF2B5EF4-FFF2-40B4-BE49-F238E27FC236}">
                <a16:creationId xmlns:a16="http://schemas.microsoft.com/office/drawing/2014/main" id="{3AB5D22B-BDD0-431A-B871-4CCD67D393D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B9F8346-A2E7-4255-A4D7-2031F0E49BAD}"/>
              </a:ext>
            </a:extLst>
          </p:cNvPr>
          <p:cNvSpPr>
            <a:spLocks noGrp="1"/>
          </p:cNvSpPr>
          <p:nvPr>
            <p:ph type="sldNum" sz="quarter" idx="12"/>
          </p:nvPr>
        </p:nvSpPr>
        <p:spPr/>
        <p:txBody>
          <a:bodyPr/>
          <a:lstStyle/>
          <a:p>
            <a:fld id="{5FFBE4AA-8FBD-461F-93DD-7A5B6E677F88}" type="slidenum">
              <a:rPr lang="en-CA" smtClean="0"/>
              <a:t>‹#›</a:t>
            </a:fld>
            <a:endParaRPr lang="en-CA"/>
          </a:p>
        </p:txBody>
      </p:sp>
    </p:spTree>
    <p:extLst>
      <p:ext uri="{BB962C8B-B14F-4D97-AF65-F5344CB8AC3E}">
        <p14:creationId xmlns:p14="http://schemas.microsoft.com/office/powerpoint/2010/main" val="1551613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EF25D-2E8D-4AF3-9E11-034A2DB7F8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209D6C6-D653-48A9-8693-A4FFC451EB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30C92E9-760D-4B4D-890C-1907FDC41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D41E56-F9D1-46A8-87BA-B952A047BA44}"/>
              </a:ext>
            </a:extLst>
          </p:cNvPr>
          <p:cNvSpPr>
            <a:spLocks noGrp="1"/>
          </p:cNvSpPr>
          <p:nvPr>
            <p:ph type="dt" sz="half" idx="10"/>
          </p:nvPr>
        </p:nvSpPr>
        <p:spPr/>
        <p:txBody>
          <a:bodyPr/>
          <a:lstStyle/>
          <a:p>
            <a:fld id="{DA58B3C3-7F8B-4FFC-BDB6-74D40A0C85B1}" type="datetimeFigureOut">
              <a:rPr lang="en-CA" smtClean="0"/>
              <a:t>2021-12-02</a:t>
            </a:fld>
            <a:endParaRPr lang="en-CA"/>
          </a:p>
        </p:txBody>
      </p:sp>
      <p:sp>
        <p:nvSpPr>
          <p:cNvPr id="6" name="Footer Placeholder 5">
            <a:extLst>
              <a:ext uri="{FF2B5EF4-FFF2-40B4-BE49-F238E27FC236}">
                <a16:creationId xmlns:a16="http://schemas.microsoft.com/office/drawing/2014/main" id="{B2903B46-4357-49B3-80C3-EB7A6D7E92E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A7F7A00-B130-49A2-8F99-4D5563DE22D4}"/>
              </a:ext>
            </a:extLst>
          </p:cNvPr>
          <p:cNvSpPr>
            <a:spLocks noGrp="1"/>
          </p:cNvSpPr>
          <p:nvPr>
            <p:ph type="sldNum" sz="quarter" idx="12"/>
          </p:nvPr>
        </p:nvSpPr>
        <p:spPr/>
        <p:txBody>
          <a:bodyPr/>
          <a:lstStyle/>
          <a:p>
            <a:fld id="{5FFBE4AA-8FBD-461F-93DD-7A5B6E677F88}" type="slidenum">
              <a:rPr lang="en-CA" smtClean="0"/>
              <a:t>‹#›</a:t>
            </a:fld>
            <a:endParaRPr lang="en-CA"/>
          </a:p>
        </p:txBody>
      </p:sp>
    </p:spTree>
    <p:extLst>
      <p:ext uri="{BB962C8B-B14F-4D97-AF65-F5344CB8AC3E}">
        <p14:creationId xmlns:p14="http://schemas.microsoft.com/office/powerpoint/2010/main" val="315162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B97B8-33D3-4063-A27A-040357218C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7ACD537-D571-4F74-8A88-658C2DEA5B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C396044-B556-4E30-9472-1603EC2DA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5D6A98-C578-475E-AF67-6B306941FEED}"/>
              </a:ext>
            </a:extLst>
          </p:cNvPr>
          <p:cNvSpPr>
            <a:spLocks noGrp="1"/>
          </p:cNvSpPr>
          <p:nvPr>
            <p:ph type="dt" sz="half" idx="10"/>
          </p:nvPr>
        </p:nvSpPr>
        <p:spPr/>
        <p:txBody>
          <a:bodyPr/>
          <a:lstStyle/>
          <a:p>
            <a:fld id="{DA58B3C3-7F8B-4FFC-BDB6-74D40A0C85B1}" type="datetimeFigureOut">
              <a:rPr lang="en-CA" smtClean="0"/>
              <a:t>2021-12-02</a:t>
            </a:fld>
            <a:endParaRPr lang="en-CA"/>
          </a:p>
        </p:txBody>
      </p:sp>
      <p:sp>
        <p:nvSpPr>
          <p:cNvPr id="6" name="Footer Placeholder 5">
            <a:extLst>
              <a:ext uri="{FF2B5EF4-FFF2-40B4-BE49-F238E27FC236}">
                <a16:creationId xmlns:a16="http://schemas.microsoft.com/office/drawing/2014/main" id="{9DEE844A-49EE-476B-8424-9429911FA3A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DE5A8E9-8197-4BFA-A072-5FDFE4853140}"/>
              </a:ext>
            </a:extLst>
          </p:cNvPr>
          <p:cNvSpPr>
            <a:spLocks noGrp="1"/>
          </p:cNvSpPr>
          <p:nvPr>
            <p:ph type="sldNum" sz="quarter" idx="12"/>
          </p:nvPr>
        </p:nvSpPr>
        <p:spPr/>
        <p:txBody>
          <a:bodyPr/>
          <a:lstStyle/>
          <a:p>
            <a:fld id="{5FFBE4AA-8FBD-461F-93DD-7A5B6E677F88}" type="slidenum">
              <a:rPr lang="en-CA" smtClean="0"/>
              <a:t>‹#›</a:t>
            </a:fld>
            <a:endParaRPr lang="en-CA"/>
          </a:p>
        </p:txBody>
      </p:sp>
    </p:spTree>
    <p:extLst>
      <p:ext uri="{BB962C8B-B14F-4D97-AF65-F5344CB8AC3E}">
        <p14:creationId xmlns:p14="http://schemas.microsoft.com/office/powerpoint/2010/main" val="2747444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1AADB0-E615-4135-96FA-186816FA2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7C78AE6-A938-42BC-9759-742EDBACA4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F9AF246-8C97-4E86-949D-8F41453BB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8B3C3-7F8B-4FFC-BDB6-74D40A0C85B1}" type="datetimeFigureOut">
              <a:rPr lang="en-CA" smtClean="0"/>
              <a:t>2021-12-02</a:t>
            </a:fld>
            <a:endParaRPr lang="en-CA"/>
          </a:p>
        </p:txBody>
      </p:sp>
      <p:sp>
        <p:nvSpPr>
          <p:cNvPr id="5" name="Footer Placeholder 4">
            <a:extLst>
              <a:ext uri="{FF2B5EF4-FFF2-40B4-BE49-F238E27FC236}">
                <a16:creationId xmlns:a16="http://schemas.microsoft.com/office/drawing/2014/main" id="{512B4891-1304-42EE-BC1E-100F41E162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66342EC-6601-4E52-8C51-A1D71E2146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FBE4AA-8FBD-461F-93DD-7A5B6E677F88}" type="slidenum">
              <a:rPr lang="en-CA" smtClean="0"/>
              <a:t>‹#›</a:t>
            </a:fld>
            <a:endParaRPr lang="en-CA"/>
          </a:p>
        </p:txBody>
      </p:sp>
    </p:spTree>
    <p:extLst>
      <p:ext uri="{BB962C8B-B14F-4D97-AF65-F5344CB8AC3E}">
        <p14:creationId xmlns:p14="http://schemas.microsoft.com/office/powerpoint/2010/main" val="2350401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gropp.cs.illinois.edu/bib/talks/tdata/2017/HPCF-mpix-exascale.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DFE51-3966-40A4-A620-807778043AE8}"/>
              </a:ext>
            </a:extLst>
          </p:cNvPr>
          <p:cNvSpPr>
            <a:spLocks noGrp="1"/>
          </p:cNvSpPr>
          <p:nvPr>
            <p:ph type="ctrTitle"/>
          </p:nvPr>
        </p:nvSpPr>
        <p:spPr/>
        <p:txBody>
          <a:bodyPr/>
          <a:lstStyle/>
          <a:p>
            <a:r>
              <a:rPr lang="en-CA" dirty="0" err="1"/>
              <a:t>Exascale</a:t>
            </a:r>
            <a:r>
              <a:rPr lang="en-CA" dirty="0"/>
              <a:t>, Quantum, Review</a:t>
            </a:r>
          </a:p>
        </p:txBody>
      </p:sp>
      <p:sp>
        <p:nvSpPr>
          <p:cNvPr id="3" name="Subtitle 2">
            <a:extLst>
              <a:ext uri="{FF2B5EF4-FFF2-40B4-BE49-F238E27FC236}">
                <a16:creationId xmlns:a16="http://schemas.microsoft.com/office/drawing/2014/main" id="{21EE4706-372B-48F9-BC9C-E0C16F8922CF}"/>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364611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0AFC7-CA8D-425D-BB70-8DAE3FC28D90}"/>
              </a:ext>
            </a:extLst>
          </p:cNvPr>
          <p:cNvSpPr>
            <a:spLocks noGrp="1"/>
          </p:cNvSpPr>
          <p:nvPr>
            <p:ph type="title"/>
          </p:nvPr>
        </p:nvSpPr>
        <p:spPr/>
        <p:txBody>
          <a:bodyPr/>
          <a:lstStyle/>
          <a:p>
            <a:r>
              <a:rPr lang="en-US" dirty="0"/>
              <a:t>Filesystems (well, volume/HDD managers)</a:t>
            </a:r>
            <a:endParaRPr lang="en-GB" dirty="0"/>
          </a:p>
        </p:txBody>
      </p:sp>
      <p:sp>
        <p:nvSpPr>
          <p:cNvPr id="3" name="Content Placeholder 2">
            <a:extLst>
              <a:ext uri="{FF2B5EF4-FFF2-40B4-BE49-F238E27FC236}">
                <a16:creationId xmlns:a16="http://schemas.microsoft.com/office/drawing/2014/main" id="{7C81086E-95F8-4F5B-B205-BB91C72DCF4F}"/>
              </a:ext>
            </a:extLst>
          </p:cNvPr>
          <p:cNvSpPr>
            <a:spLocks noGrp="1"/>
          </p:cNvSpPr>
          <p:nvPr>
            <p:ph idx="1"/>
          </p:nvPr>
        </p:nvSpPr>
        <p:spPr/>
        <p:txBody>
          <a:bodyPr>
            <a:normAutofit/>
          </a:bodyPr>
          <a:lstStyle/>
          <a:p>
            <a:r>
              <a:rPr lang="en-US" dirty="0"/>
              <a:t>Things like ZFS scales to absurd sizes and performance already</a:t>
            </a:r>
          </a:p>
          <a:p>
            <a:endParaRPr lang="en-US" dirty="0"/>
          </a:p>
          <a:p>
            <a:r>
              <a:rPr lang="en-US" dirty="0"/>
              <a:t>But – the big things:</a:t>
            </a:r>
          </a:p>
          <a:p>
            <a:pPr lvl="1"/>
            <a:r>
              <a:rPr lang="en-US" dirty="0"/>
              <a:t>deduplication performance</a:t>
            </a:r>
          </a:p>
          <a:p>
            <a:pPr lvl="1"/>
            <a:r>
              <a:rPr lang="en-US" dirty="0"/>
              <a:t>Software level awareness of drive architecture/caches (HDD’s have build in SSD caches). </a:t>
            </a:r>
          </a:p>
          <a:p>
            <a:pPr lvl="1"/>
            <a:endParaRPr lang="en-US" dirty="0"/>
          </a:p>
          <a:p>
            <a:r>
              <a:rPr lang="en-US" dirty="0"/>
              <a:t>I suspect this is conceptually not that exciting, so not much to talk about – at least until there is some radical shift in drive tech</a:t>
            </a:r>
          </a:p>
          <a:p>
            <a:endParaRPr lang="en-GB" dirty="0"/>
          </a:p>
        </p:txBody>
      </p:sp>
    </p:spTree>
    <p:extLst>
      <p:ext uri="{BB962C8B-B14F-4D97-AF65-F5344CB8AC3E}">
        <p14:creationId xmlns:p14="http://schemas.microsoft.com/office/powerpoint/2010/main" val="333327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23826"/>
            <a:ext cx="8763000" cy="561975"/>
          </a:xfrm>
        </p:spPr>
        <p:txBody>
          <a:bodyPr>
            <a:normAutofit fontScale="90000"/>
          </a:bodyPr>
          <a:lstStyle/>
          <a:p>
            <a:pPr>
              <a:defRPr/>
            </a:pPr>
            <a:r>
              <a:rPr lang="en-US" dirty="0"/>
              <a:t>Beyond Exascale</a:t>
            </a:r>
          </a:p>
        </p:txBody>
      </p:sp>
      <p:sp>
        <p:nvSpPr>
          <p:cNvPr id="18434" name="Content Placeholder 2"/>
          <p:cNvSpPr>
            <a:spLocks noGrp="1"/>
          </p:cNvSpPr>
          <p:nvPr>
            <p:ph idx="1"/>
          </p:nvPr>
        </p:nvSpPr>
        <p:spPr>
          <a:xfrm>
            <a:off x="1714500" y="762000"/>
            <a:ext cx="8763000" cy="5638800"/>
          </a:xfrm>
        </p:spPr>
        <p:txBody>
          <a:bodyPr>
            <a:normAutofit fontScale="92500" lnSpcReduction="10000"/>
          </a:bodyPr>
          <a:lstStyle/>
          <a:p>
            <a:r>
              <a:rPr lang="en-US" altLang="en-US">
                <a:ea typeface="ＭＳ Ｐゴシック" charset="-128"/>
              </a:rPr>
              <a:t>Quantum Computing</a:t>
            </a:r>
          </a:p>
          <a:p>
            <a:pPr lvl="1">
              <a:buClr>
                <a:srgbClr val="9CA7C0"/>
              </a:buClr>
            </a:pPr>
            <a:r>
              <a:rPr lang="en-US" altLang="en-US"/>
              <a:t>Exploits quantum mechanics</a:t>
            </a:r>
          </a:p>
          <a:p>
            <a:pPr lvl="1">
              <a:buClr>
                <a:srgbClr val="9CA7C0"/>
              </a:buClr>
            </a:pPr>
            <a:r>
              <a:rPr lang="en-US" altLang="en-US"/>
              <a:t>Uses superposition, tunneling, entanglement</a:t>
            </a:r>
          </a:p>
          <a:p>
            <a:pPr lvl="1">
              <a:buClr>
                <a:srgbClr val="9CA7C0"/>
              </a:buClr>
            </a:pPr>
            <a:r>
              <a:rPr lang="en-US" altLang="en-US"/>
              <a:t>Might solve problems otherwise impossible</a:t>
            </a:r>
          </a:p>
          <a:p>
            <a:pPr lvl="1">
              <a:buClr>
                <a:srgbClr val="9CA7C0"/>
              </a:buClr>
            </a:pPr>
            <a:r>
              <a:rPr lang="en-US" altLang="en-US"/>
              <a:t>Still in research, but promising</a:t>
            </a:r>
          </a:p>
          <a:p>
            <a:r>
              <a:rPr lang="en-US" altLang="en-US">
                <a:ea typeface="ＭＳ Ｐゴシック" charset="-128"/>
              </a:rPr>
              <a:t>Neuromorphic Computing</a:t>
            </a:r>
          </a:p>
          <a:p>
            <a:pPr lvl="1">
              <a:buClr>
                <a:srgbClr val="9CA7C0"/>
              </a:buClr>
            </a:pPr>
            <a:r>
              <a:rPr lang="en-US" altLang="en-US"/>
              <a:t>Brain inspired</a:t>
            </a:r>
          </a:p>
          <a:p>
            <a:pPr lvl="1">
              <a:buClr>
                <a:srgbClr val="9CA7C0"/>
              </a:buClr>
            </a:pPr>
            <a:r>
              <a:rPr lang="en-US" altLang="en-US"/>
              <a:t>Neural networks early example</a:t>
            </a:r>
          </a:p>
          <a:p>
            <a:pPr lvl="1">
              <a:buClr>
                <a:srgbClr val="9CA7C0"/>
              </a:buClr>
            </a:pPr>
            <a:r>
              <a:rPr lang="en-US" altLang="en-US"/>
              <a:t>Uses training sets in many cases</a:t>
            </a:r>
          </a:p>
          <a:p>
            <a:r>
              <a:rPr lang="en-US" altLang="en-US">
                <a:ea typeface="ＭＳ Ｐゴシック" charset="-128"/>
              </a:rPr>
              <a:t>Superconducting Supercomputing</a:t>
            </a:r>
          </a:p>
          <a:p>
            <a:pPr lvl="1">
              <a:buClr>
                <a:srgbClr val="9CA7C0"/>
              </a:buClr>
            </a:pPr>
            <a:r>
              <a:rPr lang="en-US" altLang="en-US"/>
              <a:t>Josephson junctions for quantum flux gates</a:t>
            </a:r>
          </a:p>
          <a:p>
            <a:pPr lvl="1">
              <a:buClr>
                <a:srgbClr val="9CA7C0"/>
              </a:buClr>
            </a:pPr>
            <a:r>
              <a:rPr lang="en-US" altLang="en-US"/>
              <a:t>Potentially 100’s of GigaHertz clock rate</a:t>
            </a:r>
          </a:p>
          <a:p>
            <a:r>
              <a:rPr lang="en-US" altLang="en-US">
                <a:ea typeface="ＭＳ Ｐゴシック" charset="-128"/>
              </a:rPr>
              <a:t>Processor in Memory (PIM)</a:t>
            </a:r>
          </a:p>
          <a:p>
            <a:pPr lvl="1">
              <a:buClr>
                <a:srgbClr val="9CA7C0"/>
              </a:buClr>
            </a:pPr>
            <a:r>
              <a:rPr lang="en-US" altLang="en-US"/>
              <a:t>Merges logic at sense amps of memory</a:t>
            </a:r>
          </a:p>
          <a:p>
            <a:pPr lvl="1">
              <a:buClr>
                <a:srgbClr val="9CA7C0"/>
              </a:buClr>
            </a:pPr>
            <a:r>
              <a:rPr lang="en-US" altLang="en-US"/>
              <a:t>Reduces latency, increases bandwidths</a:t>
            </a:r>
          </a:p>
        </p:txBody>
      </p:sp>
      <p:pic>
        <p:nvPicPr>
          <p:cNvPr id="18436" name="Picture 4" descr="DSCN104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19704" y="2133600"/>
            <a:ext cx="2843497"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9472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0D35-B925-4F5F-A714-CACEB5F08AD7}"/>
              </a:ext>
            </a:extLst>
          </p:cNvPr>
          <p:cNvSpPr>
            <a:spLocks noGrp="1"/>
          </p:cNvSpPr>
          <p:nvPr>
            <p:ph type="title"/>
          </p:nvPr>
        </p:nvSpPr>
        <p:spPr/>
        <p:txBody>
          <a:bodyPr/>
          <a:lstStyle/>
          <a:p>
            <a:r>
              <a:rPr lang="en-US" dirty="0"/>
              <a:t>Processor in Memory</a:t>
            </a:r>
            <a:endParaRPr lang="en-GB" dirty="0"/>
          </a:p>
        </p:txBody>
      </p:sp>
      <p:sp>
        <p:nvSpPr>
          <p:cNvPr id="3" name="Content Placeholder 2">
            <a:extLst>
              <a:ext uri="{FF2B5EF4-FFF2-40B4-BE49-F238E27FC236}">
                <a16:creationId xmlns:a16="http://schemas.microsoft.com/office/drawing/2014/main" id="{75D493F1-495F-49CE-8614-7D4064147F3C}"/>
              </a:ext>
            </a:extLst>
          </p:cNvPr>
          <p:cNvSpPr>
            <a:spLocks noGrp="1"/>
          </p:cNvSpPr>
          <p:nvPr>
            <p:ph idx="1"/>
          </p:nvPr>
        </p:nvSpPr>
        <p:spPr/>
        <p:txBody>
          <a:bodyPr>
            <a:normAutofit fontScale="92500" lnSpcReduction="20000"/>
          </a:bodyPr>
          <a:lstStyle/>
          <a:p>
            <a:r>
              <a:rPr lang="en-US" dirty="0"/>
              <a:t>Also called computational ram now</a:t>
            </a:r>
          </a:p>
          <a:p>
            <a:r>
              <a:rPr lang="en-US" dirty="0"/>
              <a:t>This is where ram and the CPU are fabricated on the same process and essentially one chip.  (Think CPU cache, but like… RAM capacity)</a:t>
            </a:r>
          </a:p>
          <a:p>
            <a:r>
              <a:rPr lang="en-GB" dirty="0"/>
              <a:t>This would dramatically cut memory latencies, meaning you could get much more utilization out of processors and much higher performance for embarrassingly parallel data problems</a:t>
            </a:r>
          </a:p>
          <a:p>
            <a:endParaRPr lang="en-GB" dirty="0"/>
          </a:p>
          <a:p>
            <a:r>
              <a:rPr lang="en-GB" dirty="0"/>
              <a:t>The manufacturing process for DRAM and CPU’s are different (layers vs no layers etc.) so merging them is relatively complex but if it can be done, cool stuff happens.</a:t>
            </a:r>
          </a:p>
          <a:p>
            <a:r>
              <a:rPr lang="en-GB" dirty="0"/>
              <a:t>Ironically, this was something common in the 1960’s and then the production methods separated. </a:t>
            </a:r>
          </a:p>
          <a:p>
            <a:endParaRPr lang="en-GB" dirty="0"/>
          </a:p>
        </p:txBody>
      </p:sp>
    </p:spTree>
    <p:extLst>
      <p:ext uri="{BB962C8B-B14F-4D97-AF65-F5344CB8AC3E}">
        <p14:creationId xmlns:p14="http://schemas.microsoft.com/office/powerpoint/2010/main" val="47118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E05FA-2917-4C4C-8A6B-D00CED7DF899}"/>
              </a:ext>
            </a:extLst>
          </p:cNvPr>
          <p:cNvSpPr>
            <a:spLocks noGrp="1"/>
          </p:cNvSpPr>
          <p:nvPr>
            <p:ph type="title"/>
          </p:nvPr>
        </p:nvSpPr>
        <p:spPr/>
        <p:txBody>
          <a:bodyPr/>
          <a:lstStyle/>
          <a:p>
            <a:r>
              <a:rPr lang="en-US" dirty="0"/>
              <a:t>Superconductor computing </a:t>
            </a:r>
            <a:endParaRPr lang="en-GB" dirty="0"/>
          </a:p>
        </p:txBody>
      </p:sp>
      <p:sp>
        <p:nvSpPr>
          <p:cNvPr id="3" name="Content Placeholder 2">
            <a:extLst>
              <a:ext uri="{FF2B5EF4-FFF2-40B4-BE49-F238E27FC236}">
                <a16:creationId xmlns:a16="http://schemas.microsoft.com/office/drawing/2014/main" id="{231699BF-5751-4548-98F9-CAB50F7DD74D}"/>
              </a:ext>
            </a:extLst>
          </p:cNvPr>
          <p:cNvSpPr>
            <a:spLocks noGrp="1"/>
          </p:cNvSpPr>
          <p:nvPr>
            <p:ph idx="1"/>
          </p:nvPr>
        </p:nvSpPr>
        <p:spPr/>
        <p:txBody>
          <a:bodyPr/>
          <a:lstStyle/>
          <a:p>
            <a:r>
              <a:rPr lang="en-US" dirty="0"/>
              <a:t>You can make junctions between superconducting materials, make that into a transistor and boom: insanely fast transistors</a:t>
            </a:r>
          </a:p>
          <a:p>
            <a:endParaRPr lang="en-US" dirty="0"/>
          </a:p>
          <a:p>
            <a:r>
              <a:rPr lang="en-US" dirty="0"/>
              <a:t>Assuming you can get the superconductor part to work at reasonable operating temperatures</a:t>
            </a:r>
          </a:p>
          <a:p>
            <a:endParaRPr lang="en-US" dirty="0"/>
          </a:p>
          <a:p>
            <a:endParaRPr lang="en-GB" dirty="0"/>
          </a:p>
        </p:txBody>
      </p:sp>
    </p:spTree>
    <p:extLst>
      <p:ext uri="{BB962C8B-B14F-4D97-AF65-F5344CB8AC3E}">
        <p14:creationId xmlns:p14="http://schemas.microsoft.com/office/powerpoint/2010/main" val="2124867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9A765-1E93-456B-98E2-C3BA44A10EE4}"/>
              </a:ext>
            </a:extLst>
          </p:cNvPr>
          <p:cNvSpPr>
            <a:spLocks noGrp="1"/>
          </p:cNvSpPr>
          <p:nvPr>
            <p:ph type="title"/>
          </p:nvPr>
        </p:nvSpPr>
        <p:spPr/>
        <p:txBody>
          <a:bodyPr/>
          <a:lstStyle/>
          <a:p>
            <a:r>
              <a:rPr lang="en-US" dirty="0"/>
              <a:t>Computational RAM + Superconductors</a:t>
            </a:r>
            <a:endParaRPr lang="en-GB" dirty="0"/>
          </a:p>
        </p:txBody>
      </p:sp>
      <p:sp>
        <p:nvSpPr>
          <p:cNvPr id="3" name="Content Placeholder 2">
            <a:extLst>
              <a:ext uri="{FF2B5EF4-FFF2-40B4-BE49-F238E27FC236}">
                <a16:creationId xmlns:a16="http://schemas.microsoft.com/office/drawing/2014/main" id="{F5437076-8182-4F4F-B480-8C5B530EA530}"/>
              </a:ext>
            </a:extLst>
          </p:cNvPr>
          <p:cNvSpPr>
            <a:spLocks noGrp="1"/>
          </p:cNvSpPr>
          <p:nvPr>
            <p:ph idx="1"/>
          </p:nvPr>
        </p:nvSpPr>
        <p:spPr/>
        <p:txBody>
          <a:bodyPr>
            <a:normAutofit lnSpcReduction="10000"/>
          </a:bodyPr>
          <a:lstStyle/>
          <a:p>
            <a:r>
              <a:rPr lang="en-US" dirty="0"/>
              <a:t>One would reasonably expect to need new software to take advantage of some of this</a:t>
            </a:r>
          </a:p>
          <a:p>
            <a:r>
              <a:rPr lang="en-US" dirty="0"/>
              <a:t>But really it’s still bits and bytes and you can have ISA compatibility with existing architecture. </a:t>
            </a:r>
          </a:p>
          <a:p>
            <a:r>
              <a:rPr lang="en-GB" dirty="0"/>
              <a:t>What you’d likely see is expanding or new APIs that account for lower memory latencies and much higher bandwidth/throughputs</a:t>
            </a:r>
          </a:p>
          <a:p>
            <a:endParaRPr lang="en-GB" dirty="0"/>
          </a:p>
          <a:p>
            <a:r>
              <a:rPr lang="en-GB" dirty="0"/>
              <a:t>That’s not a huge challenge intellectually.  If you can go from 1MHz to 1GHz going from 1GHz -&gt; 100GHz isn’t some insurmountable problem.  </a:t>
            </a:r>
          </a:p>
        </p:txBody>
      </p:sp>
    </p:spTree>
    <p:extLst>
      <p:ext uri="{BB962C8B-B14F-4D97-AF65-F5344CB8AC3E}">
        <p14:creationId xmlns:p14="http://schemas.microsoft.com/office/powerpoint/2010/main" val="306860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505E-63CF-4855-AE6D-242B1DEF049D}"/>
              </a:ext>
            </a:extLst>
          </p:cNvPr>
          <p:cNvSpPr>
            <a:spLocks noGrp="1"/>
          </p:cNvSpPr>
          <p:nvPr>
            <p:ph type="title"/>
          </p:nvPr>
        </p:nvSpPr>
        <p:spPr/>
        <p:txBody>
          <a:bodyPr/>
          <a:lstStyle/>
          <a:p>
            <a:r>
              <a:rPr lang="en-US" dirty="0"/>
              <a:t>Neuromorphic Computing</a:t>
            </a:r>
            <a:endParaRPr lang="en-GB" dirty="0"/>
          </a:p>
        </p:txBody>
      </p:sp>
      <p:sp>
        <p:nvSpPr>
          <p:cNvPr id="3" name="Content Placeholder 2">
            <a:extLst>
              <a:ext uri="{FF2B5EF4-FFF2-40B4-BE49-F238E27FC236}">
                <a16:creationId xmlns:a16="http://schemas.microsoft.com/office/drawing/2014/main" id="{EBBD5F84-E67C-4D9B-934E-06E2357C41C4}"/>
              </a:ext>
            </a:extLst>
          </p:cNvPr>
          <p:cNvSpPr>
            <a:spLocks noGrp="1"/>
          </p:cNvSpPr>
          <p:nvPr>
            <p:ph idx="1"/>
          </p:nvPr>
        </p:nvSpPr>
        <p:spPr/>
        <p:txBody>
          <a:bodyPr/>
          <a:lstStyle/>
          <a:p>
            <a:r>
              <a:rPr lang="en-US" dirty="0"/>
              <a:t>Basically, trying to build chips to be architected like brains</a:t>
            </a:r>
          </a:p>
          <a:p>
            <a:endParaRPr lang="en-US" dirty="0"/>
          </a:p>
          <a:p>
            <a:r>
              <a:rPr lang="en-US" dirty="0"/>
              <a:t>This assumes brains are sensibly wired, but the thinking is that our brains do really cool stuff really fast so it must be right</a:t>
            </a:r>
          </a:p>
          <a:p>
            <a:endParaRPr lang="en-US" dirty="0"/>
          </a:p>
          <a:p>
            <a:r>
              <a:rPr lang="en-GB" dirty="0"/>
              <a:t>Essentially: Imagine if you architected a </a:t>
            </a:r>
            <a:r>
              <a:rPr lang="en-GB" dirty="0" err="1"/>
              <a:t>CPU+memory</a:t>
            </a:r>
            <a:r>
              <a:rPr lang="en-GB" dirty="0"/>
              <a:t> like a neural network </a:t>
            </a:r>
          </a:p>
        </p:txBody>
      </p:sp>
    </p:spTree>
    <p:extLst>
      <p:ext uri="{BB962C8B-B14F-4D97-AF65-F5344CB8AC3E}">
        <p14:creationId xmlns:p14="http://schemas.microsoft.com/office/powerpoint/2010/main" val="47506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5B9BC-C3D8-4267-957D-5745CB28AB37}"/>
              </a:ext>
            </a:extLst>
          </p:cNvPr>
          <p:cNvSpPr>
            <a:spLocks noGrp="1"/>
          </p:cNvSpPr>
          <p:nvPr>
            <p:ph type="title"/>
          </p:nvPr>
        </p:nvSpPr>
        <p:spPr/>
        <p:txBody>
          <a:bodyPr/>
          <a:lstStyle/>
          <a:p>
            <a:r>
              <a:rPr lang="en-US" dirty="0"/>
              <a:t>Quantum Computing</a:t>
            </a:r>
            <a:endParaRPr lang="en-GB" dirty="0"/>
          </a:p>
        </p:txBody>
      </p:sp>
      <p:sp>
        <p:nvSpPr>
          <p:cNvPr id="3" name="Content Placeholder 2">
            <a:extLst>
              <a:ext uri="{FF2B5EF4-FFF2-40B4-BE49-F238E27FC236}">
                <a16:creationId xmlns:a16="http://schemas.microsoft.com/office/drawing/2014/main" id="{06750FAD-EAB7-44E4-98E3-69852A2FEFE5}"/>
              </a:ext>
            </a:extLst>
          </p:cNvPr>
          <p:cNvSpPr>
            <a:spLocks noGrp="1"/>
          </p:cNvSpPr>
          <p:nvPr>
            <p:ph idx="1"/>
          </p:nvPr>
        </p:nvSpPr>
        <p:spPr/>
        <p:txBody>
          <a:bodyPr>
            <a:normAutofit fontScale="92500" lnSpcReduction="20000"/>
          </a:bodyPr>
          <a:lstStyle/>
          <a:p>
            <a:r>
              <a:rPr lang="en-US" dirty="0"/>
              <a:t>What if a bit wasn’t a 1 or a 0, but a quantum superposition of states 0 and 1, with each bit having a probability of being each particular bit</a:t>
            </a:r>
          </a:p>
          <a:p>
            <a:endParaRPr lang="en-US" dirty="0"/>
          </a:p>
          <a:p>
            <a:r>
              <a:rPr lang="en-GB" dirty="0"/>
              <a:t>store a ‘bit’ in a quantum state (electron ‘spin’, excited electron states, light polarization, trapped ions, superconducting circuits in clockwise/anticlockwise arrangements, that sort of thing) </a:t>
            </a:r>
            <a:br>
              <a:rPr lang="en-GB" dirty="0"/>
            </a:br>
            <a:endParaRPr lang="en-GB" dirty="0"/>
          </a:p>
          <a:p>
            <a:r>
              <a:rPr lang="en-GB" dirty="0"/>
              <a:t>Once you have a quantum bit, you then transform the bit according to some computation – essentially just have some data in quantum memory transform it into the calculated result</a:t>
            </a:r>
            <a:br>
              <a:rPr lang="en-GB" dirty="0"/>
            </a:br>
            <a:endParaRPr lang="en-GB" dirty="0"/>
          </a:p>
          <a:p>
            <a:r>
              <a:rPr lang="en-GB" dirty="0"/>
              <a:t>Quantum bits are particularly handy for encryption and solving Fourier transforms</a:t>
            </a:r>
          </a:p>
        </p:txBody>
      </p:sp>
    </p:spTree>
    <p:extLst>
      <p:ext uri="{BB962C8B-B14F-4D97-AF65-F5344CB8AC3E}">
        <p14:creationId xmlns:p14="http://schemas.microsoft.com/office/powerpoint/2010/main" val="2250693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76FF1-B89F-4F8C-B7A5-FC51FE12E10B}"/>
              </a:ext>
            </a:extLst>
          </p:cNvPr>
          <p:cNvSpPr>
            <a:spLocks noGrp="1"/>
          </p:cNvSpPr>
          <p:nvPr>
            <p:ph type="title"/>
          </p:nvPr>
        </p:nvSpPr>
        <p:spPr/>
        <p:txBody>
          <a:bodyPr/>
          <a:lstStyle/>
          <a:p>
            <a:r>
              <a:rPr lang="en-US" dirty="0"/>
              <a:t>Biological and Quantum Computers</a:t>
            </a:r>
            <a:endParaRPr lang="en-GB" dirty="0"/>
          </a:p>
        </p:txBody>
      </p:sp>
      <p:sp>
        <p:nvSpPr>
          <p:cNvPr id="3" name="Content Placeholder 2">
            <a:extLst>
              <a:ext uri="{FF2B5EF4-FFF2-40B4-BE49-F238E27FC236}">
                <a16:creationId xmlns:a16="http://schemas.microsoft.com/office/drawing/2014/main" id="{54D4A8B3-BCAF-4DA7-984B-47C3ED41DDD7}"/>
              </a:ext>
            </a:extLst>
          </p:cNvPr>
          <p:cNvSpPr>
            <a:spLocks noGrp="1"/>
          </p:cNvSpPr>
          <p:nvPr>
            <p:ph idx="1"/>
          </p:nvPr>
        </p:nvSpPr>
        <p:spPr/>
        <p:txBody>
          <a:bodyPr/>
          <a:lstStyle/>
          <a:p>
            <a:r>
              <a:rPr lang="en-US" dirty="0"/>
              <a:t>These will likely require entirely new technology for computation</a:t>
            </a:r>
          </a:p>
          <a:p>
            <a:endParaRPr lang="en-US" dirty="0"/>
          </a:p>
          <a:p>
            <a:r>
              <a:rPr lang="en-US" dirty="0"/>
              <a:t>You probably can’t just recompile some code to work on a whole new model of computation, nor could you make an ARM- Quantum Computer sort of thing</a:t>
            </a:r>
          </a:p>
          <a:p>
            <a:r>
              <a:rPr lang="en-US" dirty="0"/>
              <a:t>(You could do ARM + quantum, or x86-64 + quantum I guess)</a:t>
            </a:r>
          </a:p>
          <a:p>
            <a:endParaRPr lang="en-US" dirty="0"/>
          </a:p>
          <a:p>
            <a:endParaRPr lang="en-US" dirty="0"/>
          </a:p>
        </p:txBody>
      </p:sp>
    </p:spTree>
    <p:extLst>
      <p:ext uri="{BB962C8B-B14F-4D97-AF65-F5344CB8AC3E}">
        <p14:creationId xmlns:p14="http://schemas.microsoft.com/office/powerpoint/2010/main" val="3966351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357A1-BB24-4490-A3F8-1B02B13E5A94}"/>
              </a:ext>
            </a:extLst>
          </p:cNvPr>
          <p:cNvSpPr>
            <a:spLocks noGrp="1"/>
          </p:cNvSpPr>
          <p:nvPr>
            <p:ph type="ctrTitle"/>
          </p:nvPr>
        </p:nvSpPr>
        <p:spPr/>
        <p:txBody>
          <a:bodyPr/>
          <a:lstStyle/>
          <a:p>
            <a:r>
              <a:rPr lang="en-CA" dirty="0"/>
              <a:t>Review</a:t>
            </a:r>
          </a:p>
        </p:txBody>
      </p:sp>
      <p:sp>
        <p:nvSpPr>
          <p:cNvPr id="5" name="Subtitle 4">
            <a:extLst>
              <a:ext uri="{FF2B5EF4-FFF2-40B4-BE49-F238E27FC236}">
                <a16:creationId xmlns:a16="http://schemas.microsoft.com/office/drawing/2014/main" id="{BEE316B8-43C8-4657-8FC3-CFD992087AFF}"/>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1849020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DCD9F-F806-4EBB-B259-FD462F5B4FBF}"/>
              </a:ext>
            </a:extLst>
          </p:cNvPr>
          <p:cNvSpPr>
            <a:spLocks noGrp="1"/>
          </p:cNvSpPr>
          <p:nvPr>
            <p:ph type="title"/>
          </p:nvPr>
        </p:nvSpPr>
        <p:spPr/>
        <p:txBody>
          <a:bodyPr/>
          <a:lstStyle/>
          <a:p>
            <a:r>
              <a:rPr lang="en-CA" dirty="0"/>
              <a:t>Exam</a:t>
            </a:r>
          </a:p>
        </p:txBody>
      </p:sp>
      <p:sp>
        <p:nvSpPr>
          <p:cNvPr id="3" name="Content Placeholder 2">
            <a:extLst>
              <a:ext uri="{FF2B5EF4-FFF2-40B4-BE49-F238E27FC236}">
                <a16:creationId xmlns:a16="http://schemas.microsoft.com/office/drawing/2014/main" id="{A7D1330F-246D-4305-A2A0-DA362FAE572E}"/>
              </a:ext>
            </a:extLst>
          </p:cNvPr>
          <p:cNvSpPr>
            <a:spLocks noGrp="1"/>
          </p:cNvSpPr>
          <p:nvPr>
            <p:ph idx="1"/>
          </p:nvPr>
        </p:nvSpPr>
        <p:spPr/>
        <p:txBody>
          <a:bodyPr/>
          <a:lstStyle/>
          <a:p>
            <a:r>
              <a:rPr lang="en-CA" dirty="0"/>
              <a:t>1 page cheat sheet, anything you want, both sides, letter or A4 size.  No questions require a calculator</a:t>
            </a:r>
          </a:p>
          <a:p>
            <a:endParaRPr lang="en-CA" dirty="0"/>
          </a:p>
          <a:p>
            <a:endParaRPr lang="en-CA" dirty="0"/>
          </a:p>
          <a:p>
            <a:r>
              <a:rPr lang="en-CA" dirty="0"/>
              <a:t>11 questions + bonus.  One question is worth twice what the others are (so 60 marks total).</a:t>
            </a:r>
          </a:p>
          <a:p>
            <a:endParaRPr lang="en-CA" dirty="0"/>
          </a:p>
        </p:txBody>
      </p:sp>
    </p:spTree>
    <p:extLst>
      <p:ext uri="{BB962C8B-B14F-4D97-AF65-F5344CB8AC3E}">
        <p14:creationId xmlns:p14="http://schemas.microsoft.com/office/powerpoint/2010/main" val="3265675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F8D54-30D0-401F-911A-B6DC881BC22D}"/>
              </a:ext>
            </a:extLst>
          </p:cNvPr>
          <p:cNvSpPr>
            <a:spLocks noGrp="1"/>
          </p:cNvSpPr>
          <p:nvPr>
            <p:ph type="title"/>
          </p:nvPr>
        </p:nvSpPr>
        <p:spPr/>
        <p:txBody>
          <a:bodyPr/>
          <a:lstStyle/>
          <a:p>
            <a:r>
              <a:rPr lang="en-CA" dirty="0" err="1"/>
              <a:t>Exascale</a:t>
            </a:r>
            <a:r>
              <a:rPr lang="en-CA" dirty="0"/>
              <a:t>, Quantum</a:t>
            </a:r>
          </a:p>
        </p:txBody>
      </p:sp>
      <p:sp>
        <p:nvSpPr>
          <p:cNvPr id="3" name="Content Placeholder 2">
            <a:extLst>
              <a:ext uri="{FF2B5EF4-FFF2-40B4-BE49-F238E27FC236}">
                <a16:creationId xmlns:a16="http://schemas.microsoft.com/office/drawing/2014/main" id="{A3E4B675-21D2-4F1D-B72E-97F850053B67}"/>
              </a:ext>
            </a:extLst>
          </p:cNvPr>
          <p:cNvSpPr>
            <a:spLocks noGrp="1"/>
          </p:cNvSpPr>
          <p:nvPr>
            <p:ph idx="1"/>
          </p:nvPr>
        </p:nvSpPr>
        <p:spPr/>
        <p:txBody>
          <a:bodyPr/>
          <a:lstStyle/>
          <a:p>
            <a:r>
              <a:rPr lang="en-CA" dirty="0"/>
              <a:t>There isn’t really a lot to say about </a:t>
            </a:r>
            <a:r>
              <a:rPr lang="en-CA" dirty="0" err="1"/>
              <a:t>exascale</a:t>
            </a:r>
            <a:r>
              <a:rPr lang="en-CA" dirty="0"/>
              <a:t> computing, basically it’s what we’re doing only bigger/smaller/faster</a:t>
            </a:r>
          </a:p>
          <a:p>
            <a:endParaRPr lang="en-CA" dirty="0"/>
          </a:p>
          <a:p>
            <a:r>
              <a:rPr lang="en-CA" dirty="0"/>
              <a:t>Quantum is it’s own thing.  It’s a fundamentally different model of computation, and data representation… and really it warrants its own course when/if we ever get there</a:t>
            </a:r>
          </a:p>
          <a:p>
            <a:endParaRPr lang="en-CA" dirty="0"/>
          </a:p>
          <a:p>
            <a:endParaRPr lang="en-CA" dirty="0"/>
          </a:p>
        </p:txBody>
      </p:sp>
    </p:spTree>
    <p:extLst>
      <p:ext uri="{BB962C8B-B14F-4D97-AF65-F5344CB8AC3E}">
        <p14:creationId xmlns:p14="http://schemas.microsoft.com/office/powerpoint/2010/main" val="2916290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DCE7-ACB0-42A6-AEF2-21BC9BFF8F00}"/>
              </a:ext>
            </a:extLst>
          </p:cNvPr>
          <p:cNvSpPr>
            <a:spLocks noGrp="1"/>
          </p:cNvSpPr>
          <p:nvPr>
            <p:ph type="title"/>
          </p:nvPr>
        </p:nvSpPr>
        <p:spPr/>
        <p:txBody>
          <a:bodyPr/>
          <a:lstStyle/>
          <a:p>
            <a:r>
              <a:rPr lang="en-CA" dirty="0"/>
              <a:t>Q1 General HPC Stuff</a:t>
            </a:r>
          </a:p>
        </p:txBody>
      </p:sp>
      <p:sp>
        <p:nvSpPr>
          <p:cNvPr id="3" name="Content Placeholder 2">
            <a:extLst>
              <a:ext uri="{FF2B5EF4-FFF2-40B4-BE49-F238E27FC236}">
                <a16:creationId xmlns:a16="http://schemas.microsoft.com/office/drawing/2014/main" id="{4884AD98-CAC7-4A6B-BDB9-6F2059359482}"/>
              </a:ext>
            </a:extLst>
          </p:cNvPr>
          <p:cNvSpPr>
            <a:spLocks noGrp="1"/>
          </p:cNvSpPr>
          <p:nvPr>
            <p:ph idx="1"/>
          </p:nvPr>
        </p:nvSpPr>
        <p:spPr/>
        <p:txBody>
          <a:bodyPr/>
          <a:lstStyle/>
          <a:p>
            <a:r>
              <a:rPr lang="en-CA" dirty="0"/>
              <a:t>What do we use HPC for? </a:t>
            </a:r>
          </a:p>
          <a:p>
            <a:r>
              <a:rPr lang="en-CA" dirty="0"/>
              <a:t>What types of numerical methods (names/types not how to do them)</a:t>
            </a:r>
          </a:p>
          <a:p>
            <a:endParaRPr lang="en-CA" dirty="0"/>
          </a:p>
          <a:p>
            <a:r>
              <a:rPr lang="en-CA" dirty="0"/>
              <a:t>How have advancements in HPC progressed to regular computing?</a:t>
            </a:r>
          </a:p>
          <a:p>
            <a:r>
              <a:rPr lang="en-CA" dirty="0"/>
              <a:t>What are the main models of computation (SISD, SIMD, MISD, MIMD, sometimes called Flynn’s taxonomy)</a:t>
            </a:r>
          </a:p>
          <a:p>
            <a:endParaRPr lang="en-CA" dirty="0"/>
          </a:p>
          <a:p>
            <a:endParaRPr lang="en-CA" dirty="0"/>
          </a:p>
        </p:txBody>
      </p:sp>
    </p:spTree>
    <p:extLst>
      <p:ext uri="{BB962C8B-B14F-4D97-AF65-F5344CB8AC3E}">
        <p14:creationId xmlns:p14="http://schemas.microsoft.com/office/powerpoint/2010/main" val="3351616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3649-AB84-4C13-AB64-032E103D5842}"/>
              </a:ext>
            </a:extLst>
          </p:cNvPr>
          <p:cNvSpPr>
            <a:spLocks noGrp="1"/>
          </p:cNvSpPr>
          <p:nvPr>
            <p:ph type="title"/>
          </p:nvPr>
        </p:nvSpPr>
        <p:spPr/>
        <p:txBody>
          <a:bodyPr/>
          <a:lstStyle/>
          <a:p>
            <a:r>
              <a:rPr lang="en-CA" dirty="0"/>
              <a:t>Q1 continued</a:t>
            </a:r>
          </a:p>
        </p:txBody>
      </p:sp>
      <p:sp>
        <p:nvSpPr>
          <p:cNvPr id="3" name="Content Placeholder 2">
            <a:extLst>
              <a:ext uri="{FF2B5EF4-FFF2-40B4-BE49-F238E27FC236}">
                <a16:creationId xmlns:a16="http://schemas.microsoft.com/office/drawing/2014/main" id="{CDDBF207-0782-4018-A39A-05C1CB50173F}"/>
              </a:ext>
            </a:extLst>
          </p:cNvPr>
          <p:cNvSpPr>
            <a:spLocks noGrp="1"/>
          </p:cNvSpPr>
          <p:nvPr>
            <p:ph idx="1"/>
          </p:nvPr>
        </p:nvSpPr>
        <p:spPr/>
        <p:txBody>
          <a:bodyPr/>
          <a:lstStyle/>
          <a:p>
            <a:r>
              <a:rPr lang="en-CA" dirty="0"/>
              <a:t>I’m not hugely interested in the specific history of computing (or super computing for that matter)</a:t>
            </a:r>
          </a:p>
          <a:p>
            <a:endParaRPr lang="en-CA" dirty="0"/>
          </a:p>
          <a:p>
            <a:r>
              <a:rPr lang="en-CA" dirty="0"/>
              <a:t>But you should be able to see that certain innovations, particularly since the 1960s have become commonplace.  Parallelism, superscalar execution, SISD, SIMD, MIMD, message passing,  energy efficiency, threads, pipelines, software etc.</a:t>
            </a:r>
          </a:p>
          <a:p>
            <a:endParaRPr lang="en-CA" dirty="0"/>
          </a:p>
          <a:p>
            <a:endParaRPr lang="en-CA" dirty="0"/>
          </a:p>
        </p:txBody>
      </p:sp>
    </p:spTree>
    <p:extLst>
      <p:ext uri="{BB962C8B-B14F-4D97-AF65-F5344CB8AC3E}">
        <p14:creationId xmlns:p14="http://schemas.microsoft.com/office/powerpoint/2010/main" val="2507529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5C5A-A3BB-4132-8209-0EDAD900208C}"/>
              </a:ext>
            </a:extLst>
          </p:cNvPr>
          <p:cNvSpPr>
            <a:spLocks noGrp="1"/>
          </p:cNvSpPr>
          <p:nvPr>
            <p:ph type="title"/>
          </p:nvPr>
        </p:nvSpPr>
        <p:spPr/>
        <p:txBody>
          <a:bodyPr/>
          <a:lstStyle/>
          <a:p>
            <a:r>
              <a:rPr lang="en-CA" dirty="0"/>
              <a:t>Q2: Performance Measures</a:t>
            </a:r>
          </a:p>
        </p:txBody>
      </p:sp>
      <p:sp>
        <p:nvSpPr>
          <p:cNvPr id="3" name="Content Placeholder 2">
            <a:extLst>
              <a:ext uri="{FF2B5EF4-FFF2-40B4-BE49-F238E27FC236}">
                <a16:creationId xmlns:a16="http://schemas.microsoft.com/office/drawing/2014/main" id="{4DB4613C-A008-457D-BB4E-20622DF31BBD}"/>
              </a:ext>
            </a:extLst>
          </p:cNvPr>
          <p:cNvSpPr>
            <a:spLocks noGrp="1"/>
          </p:cNvSpPr>
          <p:nvPr>
            <p:ph idx="1"/>
          </p:nvPr>
        </p:nvSpPr>
        <p:spPr/>
        <p:txBody>
          <a:bodyPr/>
          <a:lstStyle/>
          <a:p>
            <a:r>
              <a:rPr lang="en-CA" dirty="0"/>
              <a:t>The broad challenge of benchmarking and performance analysis is ‘what is the right way to evaluate it’.</a:t>
            </a:r>
          </a:p>
          <a:p>
            <a:endParaRPr lang="en-CA" dirty="0"/>
          </a:p>
          <a:p>
            <a:r>
              <a:rPr lang="en-CA" dirty="0"/>
              <a:t>E.g. with a network you have overall throughput, frequency bandwidth used, number of possible channels, latency, jitter, number of hops, reliability, error rate and probably more.  (That level of detail is COIS 4310H: computer networks, specific)</a:t>
            </a:r>
          </a:p>
          <a:p>
            <a:endParaRPr lang="en-CA" dirty="0"/>
          </a:p>
        </p:txBody>
      </p:sp>
    </p:spTree>
    <p:extLst>
      <p:ext uri="{BB962C8B-B14F-4D97-AF65-F5344CB8AC3E}">
        <p14:creationId xmlns:p14="http://schemas.microsoft.com/office/powerpoint/2010/main" val="3199531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4D3A1-88E1-4C5D-AF6F-8CE6328461A7}"/>
              </a:ext>
            </a:extLst>
          </p:cNvPr>
          <p:cNvSpPr>
            <a:spLocks noGrp="1"/>
          </p:cNvSpPr>
          <p:nvPr>
            <p:ph type="title"/>
          </p:nvPr>
        </p:nvSpPr>
        <p:spPr/>
        <p:txBody>
          <a:bodyPr/>
          <a:lstStyle/>
          <a:p>
            <a:r>
              <a:rPr lang="en-CA" dirty="0"/>
              <a:t>Q2: Continued</a:t>
            </a:r>
          </a:p>
        </p:txBody>
      </p:sp>
      <p:sp>
        <p:nvSpPr>
          <p:cNvPr id="3" name="Content Placeholder 2">
            <a:extLst>
              <a:ext uri="{FF2B5EF4-FFF2-40B4-BE49-F238E27FC236}">
                <a16:creationId xmlns:a16="http://schemas.microsoft.com/office/drawing/2014/main" id="{84A8C279-DA15-4C7B-9595-49FECDB96EC5}"/>
              </a:ext>
            </a:extLst>
          </p:cNvPr>
          <p:cNvSpPr>
            <a:spLocks noGrp="1"/>
          </p:cNvSpPr>
          <p:nvPr>
            <p:ph idx="1"/>
          </p:nvPr>
        </p:nvSpPr>
        <p:spPr/>
        <p:txBody>
          <a:bodyPr>
            <a:normAutofit lnSpcReduction="10000"/>
          </a:bodyPr>
          <a:lstStyle/>
          <a:p>
            <a:r>
              <a:rPr lang="en-CA" dirty="0"/>
              <a:t>We talked about many components, including network interconnects within a supercomputer (so from the previous slide things like hops, frequency bands used, are probably not important)</a:t>
            </a:r>
          </a:p>
          <a:p>
            <a:r>
              <a:rPr lang="en-CA" dirty="0"/>
              <a:t>So what metrics would we use?  What measure do they have. </a:t>
            </a:r>
          </a:p>
          <a:p>
            <a:r>
              <a:rPr lang="en-CA" dirty="0"/>
              <a:t>Networks and file systems (and buses) can measure throughput in m/G/T bytes per second for example, latency in milli/micro/nano seconds</a:t>
            </a:r>
          </a:p>
          <a:p>
            <a:endParaRPr lang="en-CA" dirty="0"/>
          </a:p>
          <a:p>
            <a:r>
              <a:rPr lang="en-CA" dirty="0"/>
              <a:t>CPU’s and GPU’s might have core counts, types of cores, but those really lead us to instructions per second, flops, that sort of thing.  </a:t>
            </a:r>
          </a:p>
        </p:txBody>
      </p:sp>
    </p:spTree>
    <p:extLst>
      <p:ext uri="{BB962C8B-B14F-4D97-AF65-F5344CB8AC3E}">
        <p14:creationId xmlns:p14="http://schemas.microsoft.com/office/powerpoint/2010/main" val="3648522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B9989-03CE-4C84-8163-969ADDAAE727}"/>
              </a:ext>
            </a:extLst>
          </p:cNvPr>
          <p:cNvSpPr>
            <a:spLocks noGrp="1"/>
          </p:cNvSpPr>
          <p:nvPr>
            <p:ph type="title"/>
          </p:nvPr>
        </p:nvSpPr>
        <p:spPr/>
        <p:txBody>
          <a:bodyPr/>
          <a:lstStyle/>
          <a:p>
            <a:r>
              <a:rPr lang="en-CA" dirty="0"/>
              <a:t>Q3: Resource Management and Job scheduling</a:t>
            </a:r>
          </a:p>
        </p:txBody>
      </p:sp>
      <p:sp>
        <p:nvSpPr>
          <p:cNvPr id="3" name="Content Placeholder 2">
            <a:extLst>
              <a:ext uri="{FF2B5EF4-FFF2-40B4-BE49-F238E27FC236}">
                <a16:creationId xmlns:a16="http://schemas.microsoft.com/office/drawing/2014/main" id="{58BBD625-984D-43FB-B4F8-AA0091538BA6}"/>
              </a:ext>
            </a:extLst>
          </p:cNvPr>
          <p:cNvSpPr>
            <a:spLocks noGrp="1"/>
          </p:cNvSpPr>
          <p:nvPr>
            <p:ph idx="1"/>
          </p:nvPr>
        </p:nvSpPr>
        <p:spPr/>
        <p:txBody>
          <a:bodyPr>
            <a:normAutofit lnSpcReduction="10000"/>
          </a:bodyPr>
          <a:lstStyle/>
          <a:p>
            <a:r>
              <a:rPr lang="en-CA" dirty="0"/>
              <a:t>The previous question considered what resources there are and how you asses their performance</a:t>
            </a:r>
          </a:p>
          <a:p>
            <a:endParaRPr lang="en-CA" dirty="0"/>
          </a:p>
          <a:p>
            <a:r>
              <a:rPr lang="en-CA" dirty="0"/>
              <a:t>Another problem to think about is how do you manage those resources?  (And which ones are the relevant ones to manage, and at what level)? </a:t>
            </a:r>
          </a:p>
          <a:p>
            <a:endParaRPr lang="en-CA" dirty="0"/>
          </a:p>
          <a:p>
            <a:r>
              <a:rPr lang="en-CA" dirty="0"/>
              <a:t>HPC we tend to think about managing jobs, though individual components still have operating system level queues and so on (more on that later)</a:t>
            </a:r>
          </a:p>
        </p:txBody>
      </p:sp>
    </p:spTree>
    <p:extLst>
      <p:ext uri="{BB962C8B-B14F-4D97-AF65-F5344CB8AC3E}">
        <p14:creationId xmlns:p14="http://schemas.microsoft.com/office/powerpoint/2010/main" val="992674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C56E1-6D52-4B6B-9B25-CB82E8732953}"/>
              </a:ext>
            </a:extLst>
          </p:cNvPr>
          <p:cNvSpPr>
            <a:spLocks noGrp="1"/>
          </p:cNvSpPr>
          <p:nvPr>
            <p:ph type="title"/>
          </p:nvPr>
        </p:nvSpPr>
        <p:spPr/>
        <p:txBody>
          <a:bodyPr/>
          <a:lstStyle/>
          <a:p>
            <a:r>
              <a:rPr lang="en-CA" dirty="0"/>
              <a:t>Q3: Continued</a:t>
            </a:r>
          </a:p>
        </p:txBody>
      </p:sp>
      <p:sp>
        <p:nvSpPr>
          <p:cNvPr id="3" name="Content Placeholder 2">
            <a:extLst>
              <a:ext uri="{FF2B5EF4-FFF2-40B4-BE49-F238E27FC236}">
                <a16:creationId xmlns:a16="http://schemas.microsoft.com/office/drawing/2014/main" id="{F1B67FF5-0F8B-4061-A088-18C9681639DB}"/>
              </a:ext>
            </a:extLst>
          </p:cNvPr>
          <p:cNvSpPr>
            <a:spLocks noGrp="1"/>
          </p:cNvSpPr>
          <p:nvPr>
            <p:ph idx="1"/>
          </p:nvPr>
        </p:nvSpPr>
        <p:spPr/>
        <p:txBody>
          <a:bodyPr/>
          <a:lstStyle/>
          <a:p>
            <a:r>
              <a:rPr lang="en-CA" dirty="0"/>
              <a:t>In class (and on an assignment question) you looked at what various job schedulers do</a:t>
            </a:r>
          </a:p>
          <a:p>
            <a:endParaRPr lang="en-CA" dirty="0"/>
          </a:p>
          <a:p>
            <a:r>
              <a:rPr lang="en-CA" dirty="0"/>
              <a:t>So what resources do they schedule, and why/how?  </a:t>
            </a:r>
          </a:p>
          <a:p>
            <a:endParaRPr lang="en-CA" dirty="0"/>
          </a:p>
          <a:p>
            <a:endParaRPr lang="en-CA" dirty="0"/>
          </a:p>
        </p:txBody>
      </p:sp>
    </p:spTree>
    <p:extLst>
      <p:ext uri="{BB962C8B-B14F-4D97-AF65-F5344CB8AC3E}">
        <p14:creationId xmlns:p14="http://schemas.microsoft.com/office/powerpoint/2010/main" val="4264010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9DEA-7B0E-4C19-9AB0-30648FF15B10}"/>
              </a:ext>
            </a:extLst>
          </p:cNvPr>
          <p:cNvSpPr>
            <a:spLocks noGrp="1"/>
          </p:cNvSpPr>
          <p:nvPr>
            <p:ph type="title"/>
          </p:nvPr>
        </p:nvSpPr>
        <p:spPr/>
        <p:txBody>
          <a:bodyPr/>
          <a:lstStyle/>
          <a:p>
            <a:r>
              <a:rPr lang="en-CA" dirty="0"/>
              <a:t>Q4: OpenMP vs MPI </a:t>
            </a:r>
          </a:p>
        </p:txBody>
      </p:sp>
      <p:sp>
        <p:nvSpPr>
          <p:cNvPr id="3" name="Content Placeholder 2">
            <a:extLst>
              <a:ext uri="{FF2B5EF4-FFF2-40B4-BE49-F238E27FC236}">
                <a16:creationId xmlns:a16="http://schemas.microsoft.com/office/drawing/2014/main" id="{BC50CD57-4FA4-478A-A30B-D8070A30E268}"/>
              </a:ext>
            </a:extLst>
          </p:cNvPr>
          <p:cNvSpPr>
            <a:spLocks noGrp="1"/>
          </p:cNvSpPr>
          <p:nvPr>
            <p:ph idx="1"/>
          </p:nvPr>
        </p:nvSpPr>
        <p:spPr/>
        <p:txBody>
          <a:bodyPr/>
          <a:lstStyle/>
          <a:p>
            <a:r>
              <a:rPr lang="en-CA" dirty="0"/>
              <a:t>Q4 is a high level theory question on MPI vs OpenMP</a:t>
            </a:r>
          </a:p>
          <a:p>
            <a:endParaRPr lang="en-CA" dirty="0"/>
          </a:p>
          <a:p>
            <a:r>
              <a:rPr lang="en-CA" dirty="0"/>
              <a:t>Which is more suited for a particular problem and why (it’s not a trick question)</a:t>
            </a:r>
          </a:p>
        </p:txBody>
      </p:sp>
    </p:spTree>
    <p:extLst>
      <p:ext uri="{BB962C8B-B14F-4D97-AF65-F5344CB8AC3E}">
        <p14:creationId xmlns:p14="http://schemas.microsoft.com/office/powerpoint/2010/main" val="1156228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ACD7-0D1F-46CC-8EEC-BB4AC1D9E95F}"/>
              </a:ext>
            </a:extLst>
          </p:cNvPr>
          <p:cNvSpPr>
            <a:spLocks noGrp="1"/>
          </p:cNvSpPr>
          <p:nvPr>
            <p:ph type="title"/>
          </p:nvPr>
        </p:nvSpPr>
        <p:spPr/>
        <p:txBody>
          <a:bodyPr/>
          <a:lstStyle/>
          <a:p>
            <a:r>
              <a:rPr lang="en-CA" dirty="0"/>
              <a:t>Q5: More OpenMP vs MPI</a:t>
            </a:r>
          </a:p>
        </p:txBody>
      </p:sp>
      <p:sp>
        <p:nvSpPr>
          <p:cNvPr id="3" name="Content Placeholder 2">
            <a:extLst>
              <a:ext uri="{FF2B5EF4-FFF2-40B4-BE49-F238E27FC236}">
                <a16:creationId xmlns:a16="http://schemas.microsoft.com/office/drawing/2014/main" id="{9D5AFCB6-298E-496D-829C-788885912A19}"/>
              </a:ext>
            </a:extLst>
          </p:cNvPr>
          <p:cNvSpPr>
            <a:spLocks noGrp="1"/>
          </p:cNvSpPr>
          <p:nvPr>
            <p:ph idx="1"/>
          </p:nvPr>
        </p:nvSpPr>
        <p:spPr/>
        <p:txBody>
          <a:bodyPr/>
          <a:lstStyle/>
          <a:p>
            <a:r>
              <a:rPr lang="en-CA" dirty="0"/>
              <a:t>Programming questions, 10 marks (all other questions are 5 except the bonus)</a:t>
            </a:r>
          </a:p>
          <a:p>
            <a:endParaRPr lang="en-CA" dirty="0"/>
          </a:p>
          <a:p>
            <a:r>
              <a:rPr lang="en-CA" dirty="0"/>
              <a:t>You don’t need to write working code, or even real code, pseudo code or a description of what the code would do is fine.  </a:t>
            </a:r>
          </a:p>
          <a:p>
            <a:endParaRPr lang="en-CA" dirty="0"/>
          </a:p>
          <a:p>
            <a:r>
              <a:rPr lang="en-CA" dirty="0"/>
              <a:t>It’s easier than the labs/assignments</a:t>
            </a:r>
          </a:p>
          <a:p>
            <a:endParaRPr lang="en-CA" dirty="0"/>
          </a:p>
          <a:p>
            <a:r>
              <a:rPr lang="en-CA" dirty="0"/>
              <a:t>Two problems, do them both in OpenMP and MPI</a:t>
            </a:r>
          </a:p>
          <a:p>
            <a:endParaRPr lang="en-CA" dirty="0"/>
          </a:p>
        </p:txBody>
      </p:sp>
    </p:spTree>
    <p:extLst>
      <p:ext uri="{BB962C8B-B14F-4D97-AF65-F5344CB8AC3E}">
        <p14:creationId xmlns:p14="http://schemas.microsoft.com/office/powerpoint/2010/main" val="278323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39754-A002-49B1-83BE-D78BA7F017E7}"/>
              </a:ext>
            </a:extLst>
          </p:cNvPr>
          <p:cNvSpPr>
            <a:spLocks noGrp="1"/>
          </p:cNvSpPr>
          <p:nvPr>
            <p:ph type="title"/>
          </p:nvPr>
        </p:nvSpPr>
        <p:spPr/>
        <p:txBody>
          <a:bodyPr/>
          <a:lstStyle/>
          <a:p>
            <a:r>
              <a:rPr lang="en-CA" dirty="0"/>
              <a:t>Q6: Parallel Algorithm</a:t>
            </a:r>
          </a:p>
        </p:txBody>
      </p:sp>
      <p:sp>
        <p:nvSpPr>
          <p:cNvPr id="3" name="Content Placeholder 2">
            <a:extLst>
              <a:ext uri="{FF2B5EF4-FFF2-40B4-BE49-F238E27FC236}">
                <a16:creationId xmlns:a16="http://schemas.microsoft.com/office/drawing/2014/main" id="{D6122BE4-4588-4ADF-9C95-7B18EDB68A16}"/>
              </a:ext>
            </a:extLst>
          </p:cNvPr>
          <p:cNvSpPr>
            <a:spLocks noGrp="1"/>
          </p:cNvSpPr>
          <p:nvPr>
            <p:ph idx="1"/>
          </p:nvPr>
        </p:nvSpPr>
        <p:spPr/>
        <p:txBody>
          <a:bodyPr/>
          <a:lstStyle/>
          <a:p>
            <a:r>
              <a:rPr lang="en-CA" dirty="0"/>
              <a:t>This is a high level parallel algorithm question</a:t>
            </a:r>
          </a:p>
          <a:p>
            <a:endParaRPr lang="en-CA" dirty="0"/>
          </a:p>
          <a:p>
            <a:r>
              <a:rPr lang="en-CA" dirty="0"/>
              <a:t>You need to describe the algorithm, and it’s very similar to a problem we looked at in one of the labs</a:t>
            </a:r>
          </a:p>
          <a:p>
            <a:endParaRPr lang="en-CA" dirty="0"/>
          </a:p>
          <a:p>
            <a:r>
              <a:rPr lang="en-CA" dirty="0"/>
              <a:t>It’s not OpenMP or MPI specific, and there are several possible solutions.  </a:t>
            </a:r>
          </a:p>
        </p:txBody>
      </p:sp>
    </p:spTree>
    <p:extLst>
      <p:ext uri="{BB962C8B-B14F-4D97-AF65-F5344CB8AC3E}">
        <p14:creationId xmlns:p14="http://schemas.microsoft.com/office/powerpoint/2010/main" val="4111088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A3AFB-E80C-4ED3-B61F-FE1DDCC362A3}"/>
              </a:ext>
            </a:extLst>
          </p:cNvPr>
          <p:cNvSpPr>
            <a:spLocks noGrp="1"/>
          </p:cNvSpPr>
          <p:nvPr>
            <p:ph type="title"/>
          </p:nvPr>
        </p:nvSpPr>
        <p:spPr/>
        <p:txBody>
          <a:bodyPr/>
          <a:lstStyle/>
          <a:p>
            <a:r>
              <a:rPr lang="en-CA" dirty="0"/>
              <a:t>Q7: Challenge problem</a:t>
            </a:r>
          </a:p>
        </p:txBody>
      </p:sp>
      <p:sp>
        <p:nvSpPr>
          <p:cNvPr id="3" name="Content Placeholder 2">
            <a:extLst>
              <a:ext uri="{FF2B5EF4-FFF2-40B4-BE49-F238E27FC236}">
                <a16:creationId xmlns:a16="http://schemas.microsoft.com/office/drawing/2014/main" id="{41245BC8-E568-437F-94B0-C03CF84B2D04}"/>
              </a:ext>
            </a:extLst>
          </p:cNvPr>
          <p:cNvSpPr>
            <a:spLocks noGrp="1"/>
          </p:cNvSpPr>
          <p:nvPr>
            <p:ph idx="1"/>
          </p:nvPr>
        </p:nvSpPr>
        <p:spPr/>
        <p:txBody>
          <a:bodyPr/>
          <a:lstStyle/>
          <a:p>
            <a:r>
              <a:rPr lang="en-CA" dirty="0"/>
              <a:t>In Q7 give you a description of a real simulation/modelling problem and you need to develop and modelling method that will handle it</a:t>
            </a:r>
          </a:p>
          <a:p>
            <a:endParaRPr lang="en-CA" dirty="0"/>
          </a:p>
          <a:p>
            <a:r>
              <a:rPr lang="en-CA" dirty="0"/>
              <a:t>This is a parallel algorithms problem (But it’s embarrassingly parallel), you just need to think about the best way to model the parallelism, because it can be done several ways</a:t>
            </a:r>
          </a:p>
          <a:p>
            <a:endParaRPr lang="en-CA" dirty="0"/>
          </a:p>
          <a:p>
            <a:endParaRPr lang="en-CA" dirty="0"/>
          </a:p>
        </p:txBody>
      </p:sp>
    </p:spTree>
    <p:extLst>
      <p:ext uri="{BB962C8B-B14F-4D97-AF65-F5344CB8AC3E}">
        <p14:creationId xmlns:p14="http://schemas.microsoft.com/office/powerpoint/2010/main" val="484344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23826"/>
            <a:ext cx="8763000" cy="561975"/>
          </a:xfrm>
        </p:spPr>
        <p:txBody>
          <a:bodyPr>
            <a:normAutofit fontScale="90000"/>
          </a:bodyPr>
          <a:lstStyle/>
          <a:p>
            <a:pPr eaLnBrk="1" hangingPunct="1">
              <a:defRPr/>
            </a:pPr>
            <a:r>
              <a:rPr lang="en-US" dirty="0"/>
              <a:t>Looking towards Exascale Computing</a:t>
            </a:r>
          </a:p>
        </p:txBody>
      </p:sp>
      <p:sp>
        <p:nvSpPr>
          <p:cNvPr id="15362" name="Content Placeholder 2"/>
          <p:cNvSpPr>
            <a:spLocks noGrp="1"/>
          </p:cNvSpPr>
          <p:nvPr>
            <p:ph idx="1"/>
          </p:nvPr>
        </p:nvSpPr>
        <p:spPr>
          <a:xfrm>
            <a:off x="1905000" y="949036"/>
            <a:ext cx="8610600" cy="5908964"/>
          </a:xfrm>
        </p:spPr>
        <p:txBody>
          <a:bodyPr>
            <a:normAutofit fontScale="92500" lnSpcReduction="20000"/>
          </a:bodyPr>
          <a:lstStyle/>
          <a:p>
            <a:pPr eaLnBrk="1" hangingPunct="1"/>
            <a:r>
              <a:rPr lang="en-US" altLang="en-US" dirty="0">
                <a:ea typeface="ＭＳ Ｐゴシック" charset="-128"/>
              </a:rPr>
              <a:t>Projected for 2023 (US); maybe earlier for China</a:t>
            </a:r>
          </a:p>
          <a:p>
            <a:pPr eaLnBrk="1" hangingPunct="1"/>
            <a:r>
              <a:rPr lang="en-US" altLang="en-US" dirty="0" err="1">
                <a:ea typeface="ＭＳ Ｐゴシック" charset="-128"/>
              </a:rPr>
              <a:t>Exascale</a:t>
            </a:r>
            <a:r>
              <a:rPr lang="en-US" altLang="en-US" dirty="0">
                <a:ea typeface="ＭＳ Ｐゴシック" charset="-128"/>
              </a:rPr>
              <a:t> Hardware Systems</a:t>
            </a:r>
          </a:p>
          <a:p>
            <a:pPr lvl="1" eaLnBrk="1" hangingPunct="1">
              <a:buClr>
                <a:srgbClr val="9CA7C0"/>
              </a:buClr>
            </a:pPr>
            <a:r>
              <a:rPr lang="en-US" altLang="en-US" dirty="0"/>
              <a:t>Achieving 10</a:t>
            </a:r>
            <a:r>
              <a:rPr lang="en-US" altLang="en-US" baseline="30000" dirty="0"/>
              <a:t>18</a:t>
            </a:r>
            <a:r>
              <a:rPr lang="en-US" altLang="en-US" dirty="0"/>
              <a:t> flops sustained</a:t>
            </a:r>
          </a:p>
          <a:p>
            <a:pPr lvl="1" eaLnBrk="1" hangingPunct="1">
              <a:buClr>
                <a:srgbClr val="9CA7C0"/>
              </a:buClr>
            </a:pPr>
            <a:r>
              <a:rPr lang="en-US" altLang="en-US" dirty="0"/>
              <a:t>Billion-way parallelism required</a:t>
            </a:r>
          </a:p>
          <a:p>
            <a:pPr lvl="1" eaLnBrk="1" hangingPunct="1">
              <a:buClr>
                <a:srgbClr val="9CA7C0"/>
              </a:buClr>
            </a:pPr>
            <a:r>
              <a:rPr lang="en-US" altLang="en-US" dirty="0"/>
              <a:t>Requires dramatic improvements in power efficiency – 20 Megawatts</a:t>
            </a:r>
          </a:p>
          <a:p>
            <a:pPr lvl="1" eaLnBrk="1" hangingPunct="1">
              <a:buClr>
                <a:srgbClr val="9CA7C0"/>
              </a:buClr>
            </a:pPr>
            <a:r>
              <a:rPr lang="en-US" altLang="en-US" dirty="0"/>
              <a:t>Retaining resiliency in the presence of faults</a:t>
            </a:r>
          </a:p>
          <a:p>
            <a:pPr eaLnBrk="1" hangingPunct="1"/>
            <a:r>
              <a:rPr lang="en-US" altLang="en-US" dirty="0">
                <a:ea typeface="ＭＳ Ｐゴシック" charset="-128"/>
              </a:rPr>
              <a:t>Scalable Parallel Programming</a:t>
            </a:r>
          </a:p>
          <a:p>
            <a:pPr lvl="1" eaLnBrk="1" hangingPunct="1">
              <a:buClr>
                <a:srgbClr val="9CA7C0"/>
              </a:buClr>
            </a:pPr>
            <a:r>
              <a:rPr lang="en-US" altLang="en-US" dirty="0"/>
              <a:t>X-10</a:t>
            </a:r>
          </a:p>
          <a:p>
            <a:pPr lvl="1" eaLnBrk="1" hangingPunct="1">
              <a:buClr>
                <a:srgbClr val="9CA7C0"/>
              </a:buClr>
            </a:pPr>
            <a:r>
              <a:rPr lang="en-US" altLang="en-US" dirty="0"/>
              <a:t>Chapel</a:t>
            </a:r>
          </a:p>
          <a:p>
            <a:pPr lvl="1" eaLnBrk="1" hangingPunct="1">
              <a:buClr>
                <a:srgbClr val="9CA7C0"/>
              </a:buClr>
            </a:pPr>
            <a:r>
              <a:rPr lang="en-US" altLang="en-US" dirty="0"/>
              <a:t>XPI</a:t>
            </a:r>
          </a:p>
          <a:p>
            <a:pPr lvl="1" eaLnBrk="1" hangingPunct="1">
              <a:buClr>
                <a:srgbClr val="9CA7C0"/>
              </a:buClr>
            </a:pPr>
            <a:r>
              <a:rPr lang="en-US" altLang="en-US" dirty="0"/>
              <a:t>Hybrid programming: MPI + X</a:t>
            </a:r>
          </a:p>
          <a:p>
            <a:pPr eaLnBrk="1" hangingPunct="1"/>
            <a:r>
              <a:rPr lang="en-US" altLang="en-US" dirty="0">
                <a:ea typeface="ＭＳ Ｐゴシック" charset="-128"/>
              </a:rPr>
              <a:t>Runtime Software Systems</a:t>
            </a:r>
          </a:p>
          <a:p>
            <a:pPr lvl="1" eaLnBrk="1" hangingPunct="1">
              <a:buClr>
                <a:srgbClr val="9CA7C0"/>
              </a:buClr>
            </a:pPr>
            <a:r>
              <a:rPr lang="en-US" altLang="en-US" dirty="0"/>
              <a:t>Exploits runtime information and dynamic control for efficiency and scalability</a:t>
            </a:r>
          </a:p>
          <a:p>
            <a:pPr lvl="1" eaLnBrk="1" hangingPunct="1">
              <a:buClr>
                <a:srgbClr val="9CA7C0"/>
              </a:buClr>
            </a:pPr>
            <a:r>
              <a:rPr lang="en-US" altLang="en-US" dirty="0" err="1"/>
              <a:t>ParalleX</a:t>
            </a:r>
            <a:r>
              <a:rPr lang="en-US" altLang="en-US" dirty="0"/>
              <a:t>/HPX</a:t>
            </a:r>
          </a:p>
          <a:p>
            <a:pPr lvl="1" eaLnBrk="1" hangingPunct="1">
              <a:buClr>
                <a:srgbClr val="9CA7C0"/>
              </a:buClr>
            </a:pPr>
            <a:r>
              <a:rPr lang="en-US" altLang="en-US" dirty="0"/>
              <a:t>UIUC – Charm++</a:t>
            </a:r>
          </a:p>
          <a:p>
            <a:pPr lvl="1" eaLnBrk="1" hangingPunct="1">
              <a:buClr>
                <a:srgbClr val="9CA7C0"/>
              </a:buClr>
            </a:pPr>
            <a:r>
              <a:rPr lang="en-US" altLang="en-US" dirty="0"/>
              <a:t>Rice University - Open Community Runtime (OCR)</a:t>
            </a:r>
          </a:p>
        </p:txBody>
      </p:sp>
    </p:spTree>
    <p:extLst>
      <p:ext uri="{BB962C8B-B14F-4D97-AF65-F5344CB8AC3E}">
        <p14:creationId xmlns:p14="http://schemas.microsoft.com/office/powerpoint/2010/main" val="1853866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CFBF-7BC1-40F8-9362-2C4D8C206B51}"/>
              </a:ext>
            </a:extLst>
          </p:cNvPr>
          <p:cNvSpPr>
            <a:spLocks noGrp="1"/>
          </p:cNvSpPr>
          <p:nvPr>
            <p:ph type="title"/>
          </p:nvPr>
        </p:nvSpPr>
        <p:spPr/>
        <p:txBody>
          <a:bodyPr/>
          <a:lstStyle/>
          <a:p>
            <a:r>
              <a:rPr lang="en-CA" dirty="0"/>
              <a:t>Q8: OS Resource Management</a:t>
            </a:r>
          </a:p>
        </p:txBody>
      </p:sp>
      <p:sp>
        <p:nvSpPr>
          <p:cNvPr id="3" name="Content Placeholder 2">
            <a:extLst>
              <a:ext uri="{FF2B5EF4-FFF2-40B4-BE49-F238E27FC236}">
                <a16:creationId xmlns:a16="http://schemas.microsoft.com/office/drawing/2014/main" id="{6170CE51-6E38-48A5-8B48-44B75D31FAF8}"/>
              </a:ext>
            </a:extLst>
          </p:cNvPr>
          <p:cNvSpPr>
            <a:spLocks noGrp="1"/>
          </p:cNvSpPr>
          <p:nvPr>
            <p:ph idx="1"/>
          </p:nvPr>
        </p:nvSpPr>
        <p:spPr/>
        <p:txBody>
          <a:bodyPr/>
          <a:lstStyle/>
          <a:p>
            <a:r>
              <a:rPr lang="en-CA" dirty="0"/>
              <a:t>In a previous question there’s stuff about Job level management (aka application level), where you have users trying to run jobs that need some number of </a:t>
            </a:r>
            <a:r>
              <a:rPr lang="en-CA" dirty="0" err="1"/>
              <a:t>cpus</a:t>
            </a:r>
            <a:r>
              <a:rPr lang="en-CA" dirty="0"/>
              <a:t>, </a:t>
            </a:r>
            <a:r>
              <a:rPr lang="en-CA" dirty="0" err="1"/>
              <a:t>gpus</a:t>
            </a:r>
            <a:r>
              <a:rPr lang="en-CA" dirty="0"/>
              <a:t>, etc.</a:t>
            </a:r>
          </a:p>
          <a:p>
            <a:endParaRPr lang="en-CA" dirty="0"/>
          </a:p>
          <a:p>
            <a:r>
              <a:rPr lang="en-CA" dirty="0"/>
              <a:t>But we also have lower level resource management at the OS level</a:t>
            </a:r>
          </a:p>
        </p:txBody>
      </p:sp>
    </p:spTree>
    <p:extLst>
      <p:ext uri="{BB962C8B-B14F-4D97-AF65-F5344CB8AC3E}">
        <p14:creationId xmlns:p14="http://schemas.microsoft.com/office/powerpoint/2010/main" val="3494463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02C8-0C1B-4DE0-9580-2845E566A764}"/>
              </a:ext>
            </a:extLst>
          </p:cNvPr>
          <p:cNvSpPr>
            <a:spLocks noGrp="1"/>
          </p:cNvSpPr>
          <p:nvPr>
            <p:ph type="title"/>
          </p:nvPr>
        </p:nvSpPr>
        <p:spPr/>
        <p:txBody>
          <a:bodyPr/>
          <a:lstStyle/>
          <a:p>
            <a:r>
              <a:rPr lang="en-CA" dirty="0"/>
              <a:t>Q8: continued</a:t>
            </a:r>
          </a:p>
        </p:txBody>
      </p:sp>
      <p:sp>
        <p:nvSpPr>
          <p:cNvPr id="3" name="Content Placeholder 2">
            <a:extLst>
              <a:ext uri="{FF2B5EF4-FFF2-40B4-BE49-F238E27FC236}">
                <a16:creationId xmlns:a16="http://schemas.microsoft.com/office/drawing/2014/main" id="{8781F42E-5857-4199-8A09-5A9C82083551}"/>
              </a:ext>
            </a:extLst>
          </p:cNvPr>
          <p:cNvSpPr>
            <a:spLocks noGrp="1"/>
          </p:cNvSpPr>
          <p:nvPr>
            <p:ph idx="1"/>
          </p:nvPr>
        </p:nvSpPr>
        <p:spPr/>
        <p:txBody>
          <a:bodyPr/>
          <a:lstStyle/>
          <a:p>
            <a:r>
              <a:rPr lang="en-CA" dirty="0"/>
              <a:t>Say you have 2 running jobs, both need to send data on the network, how does the OS allocate the network resource between jobs? </a:t>
            </a:r>
          </a:p>
          <a:p>
            <a:endParaRPr lang="en-CA" dirty="0"/>
          </a:p>
          <a:p>
            <a:r>
              <a:rPr lang="en-CA" dirty="0"/>
              <a:t>How does the OS manage starvation (or to a lesser extent, deadlock)?</a:t>
            </a:r>
          </a:p>
          <a:p>
            <a:endParaRPr lang="en-CA" dirty="0"/>
          </a:p>
          <a:p>
            <a:endParaRPr lang="en-CA" dirty="0"/>
          </a:p>
          <a:p>
            <a:r>
              <a:rPr lang="en-CA" dirty="0"/>
              <a:t>Which resources does the OS need to manage? How are those managed?  </a:t>
            </a:r>
          </a:p>
          <a:p>
            <a:r>
              <a:rPr lang="en-CA" dirty="0"/>
              <a:t>(Some of this is the same problem as a desktop OS these days)</a:t>
            </a:r>
          </a:p>
        </p:txBody>
      </p:sp>
    </p:spTree>
    <p:extLst>
      <p:ext uri="{BB962C8B-B14F-4D97-AF65-F5344CB8AC3E}">
        <p14:creationId xmlns:p14="http://schemas.microsoft.com/office/powerpoint/2010/main" val="21429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EC1E5-BAAD-4415-9900-EAC6CC36407D}"/>
              </a:ext>
            </a:extLst>
          </p:cNvPr>
          <p:cNvSpPr>
            <a:spLocks noGrp="1"/>
          </p:cNvSpPr>
          <p:nvPr>
            <p:ph type="title"/>
          </p:nvPr>
        </p:nvSpPr>
        <p:spPr/>
        <p:txBody>
          <a:bodyPr/>
          <a:lstStyle/>
          <a:p>
            <a:r>
              <a:rPr lang="en-CA" dirty="0"/>
              <a:t>Q9: Accelerators</a:t>
            </a:r>
          </a:p>
        </p:txBody>
      </p:sp>
      <p:sp>
        <p:nvSpPr>
          <p:cNvPr id="3" name="Content Placeholder 2">
            <a:extLst>
              <a:ext uri="{FF2B5EF4-FFF2-40B4-BE49-F238E27FC236}">
                <a16:creationId xmlns:a16="http://schemas.microsoft.com/office/drawing/2014/main" id="{3D040BB4-5958-4377-ABEE-82E399B2ADF0}"/>
              </a:ext>
            </a:extLst>
          </p:cNvPr>
          <p:cNvSpPr>
            <a:spLocks noGrp="1"/>
          </p:cNvSpPr>
          <p:nvPr>
            <p:ph idx="1"/>
          </p:nvPr>
        </p:nvSpPr>
        <p:spPr/>
        <p:txBody>
          <a:bodyPr/>
          <a:lstStyle/>
          <a:p>
            <a:r>
              <a:rPr lang="en-CA" dirty="0"/>
              <a:t>We didn’t do anything practical with GPU acceleration, even though that is maybe sort of possible with terrible integrated laptop GPUs</a:t>
            </a:r>
          </a:p>
          <a:p>
            <a:endParaRPr lang="en-CA" dirty="0"/>
          </a:p>
          <a:p>
            <a:r>
              <a:rPr lang="en-CA" dirty="0"/>
              <a:t>How are accelerators architecturally different than CPUs?  How is the programming model of threads/processes different from the GPU versions (gangs workers vectors). </a:t>
            </a:r>
          </a:p>
          <a:p>
            <a:endParaRPr lang="en-CA" dirty="0"/>
          </a:p>
          <a:p>
            <a:r>
              <a:rPr lang="en-CA" dirty="0"/>
              <a:t>How do you divide up jobs on an accelerator differently than dividing it up on a CPU?  </a:t>
            </a:r>
          </a:p>
          <a:p>
            <a:endParaRPr lang="en-CA" dirty="0"/>
          </a:p>
          <a:p>
            <a:endParaRPr lang="en-CA" dirty="0"/>
          </a:p>
        </p:txBody>
      </p:sp>
    </p:spTree>
    <p:extLst>
      <p:ext uri="{BB962C8B-B14F-4D97-AF65-F5344CB8AC3E}">
        <p14:creationId xmlns:p14="http://schemas.microsoft.com/office/powerpoint/2010/main" val="4200649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FD3F-9518-4737-A474-7E9347B361DB}"/>
              </a:ext>
            </a:extLst>
          </p:cNvPr>
          <p:cNvSpPr>
            <a:spLocks noGrp="1"/>
          </p:cNvSpPr>
          <p:nvPr>
            <p:ph type="title"/>
          </p:nvPr>
        </p:nvSpPr>
        <p:spPr/>
        <p:txBody>
          <a:bodyPr/>
          <a:lstStyle/>
          <a:p>
            <a:r>
              <a:rPr lang="en-CA" dirty="0"/>
              <a:t>Q9 Accelerators</a:t>
            </a:r>
          </a:p>
        </p:txBody>
      </p:sp>
      <p:sp>
        <p:nvSpPr>
          <p:cNvPr id="3" name="Content Placeholder 2">
            <a:extLst>
              <a:ext uri="{FF2B5EF4-FFF2-40B4-BE49-F238E27FC236}">
                <a16:creationId xmlns:a16="http://schemas.microsoft.com/office/drawing/2014/main" id="{76C30BAB-D3C3-4A0C-9DEC-4A9E369900DF}"/>
              </a:ext>
            </a:extLst>
          </p:cNvPr>
          <p:cNvSpPr>
            <a:spLocks noGrp="1"/>
          </p:cNvSpPr>
          <p:nvPr>
            <p:ph idx="1"/>
          </p:nvPr>
        </p:nvSpPr>
        <p:spPr/>
        <p:txBody>
          <a:bodyPr/>
          <a:lstStyle/>
          <a:p>
            <a:r>
              <a:rPr lang="en-CA" dirty="0"/>
              <a:t>Given a (simple) problem how would you divide it up based on what we know of Accelerators?</a:t>
            </a:r>
          </a:p>
          <a:p>
            <a:endParaRPr lang="en-CA" dirty="0"/>
          </a:p>
          <a:p>
            <a:endParaRPr lang="en-CA" dirty="0"/>
          </a:p>
        </p:txBody>
      </p:sp>
    </p:spTree>
    <p:extLst>
      <p:ext uri="{BB962C8B-B14F-4D97-AF65-F5344CB8AC3E}">
        <p14:creationId xmlns:p14="http://schemas.microsoft.com/office/powerpoint/2010/main" val="4041920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CCA7-E9F2-43AB-8D9B-4384A30F4DC4}"/>
              </a:ext>
            </a:extLst>
          </p:cNvPr>
          <p:cNvSpPr>
            <a:spLocks noGrp="1"/>
          </p:cNvSpPr>
          <p:nvPr>
            <p:ph type="title"/>
          </p:nvPr>
        </p:nvSpPr>
        <p:spPr/>
        <p:txBody>
          <a:bodyPr/>
          <a:lstStyle/>
          <a:p>
            <a:r>
              <a:rPr lang="en-CA" dirty="0"/>
              <a:t>Q10: Storage and file Systems</a:t>
            </a:r>
          </a:p>
        </p:txBody>
      </p:sp>
      <p:sp>
        <p:nvSpPr>
          <p:cNvPr id="3" name="Content Placeholder 2">
            <a:extLst>
              <a:ext uri="{FF2B5EF4-FFF2-40B4-BE49-F238E27FC236}">
                <a16:creationId xmlns:a16="http://schemas.microsoft.com/office/drawing/2014/main" id="{E6834D91-5B6C-45A6-9746-B9885CCD515D}"/>
              </a:ext>
            </a:extLst>
          </p:cNvPr>
          <p:cNvSpPr>
            <a:spLocks noGrp="1"/>
          </p:cNvSpPr>
          <p:nvPr>
            <p:ph idx="1"/>
          </p:nvPr>
        </p:nvSpPr>
        <p:spPr/>
        <p:txBody>
          <a:bodyPr/>
          <a:lstStyle/>
          <a:p>
            <a:r>
              <a:rPr lang="en-CA" dirty="0"/>
              <a:t>Two parts to this question, and specifically I mean </a:t>
            </a:r>
            <a:r>
              <a:rPr lang="en-CA" i="1" dirty="0"/>
              <a:t>mass storage, </a:t>
            </a:r>
            <a:r>
              <a:rPr lang="en-CA" dirty="0"/>
              <a:t>not RAM.</a:t>
            </a:r>
          </a:p>
          <a:p>
            <a:endParaRPr lang="en-CA" dirty="0"/>
          </a:p>
          <a:p>
            <a:r>
              <a:rPr lang="en-CA" dirty="0"/>
              <a:t>There’s bit on storage technology (think tape/platter/solid state/optical storage)</a:t>
            </a:r>
          </a:p>
          <a:p>
            <a:endParaRPr lang="en-CA" dirty="0"/>
          </a:p>
          <a:p>
            <a:r>
              <a:rPr lang="en-CA" dirty="0"/>
              <a:t>I’m not looking for detailed engineering analysis, but you should know different types of use cases for the different types of storage</a:t>
            </a:r>
          </a:p>
          <a:p>
            <a:endParaRPr lang="en-CA" dirty="0"/>
          </a:p>
        </p:txBody>
      </p:sp>
    </p:spTree>
    <p:extLst>
      <p:ext uri="{BB962C8B-B14F-4D97-AF65-F5344CB8AC3E}">
        <p14:creationId xmlns:p14="http://schemas.microsoft.com/office/powerpoint/2010/main" val="2864419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8FA1-E162-40B4-A46C-867D98923F6A}"/>
              </a:ext>
            </a:extLst>
          </p:cNvPr>
          <p:cNvSpPr>
            <a:spLocks noGrp="1"/>
          </p:cNvSpPr>
          <p:nvPr>
            <p:ph type="title"/>
          </p:nvPr>
        </p:nvSpPr>
        <p:spPr/>
        <p:txBody>
          <a:bodyPr/>
          <a:lstStyle/>
          <a:p>
            <a:r>
              <a:rPr lang="en-CA" dirty="0"/>
              <a:t>Storage and File Systems</a:t>
            </a:r>
          </a:p>
        </p:txBody>
      </p:sp>
      <p:sp>
        <p:nvSpPr>
          <p:cNvPr id="3" name="Content Placeholder 2">
            <a:extLst>
              <a:ext uri="{FF2B5EF4-FFF2-40B4-BE49-F238E27FC236}">
                <a16:creationId xmlns:a16="http://schemas.microsoft.com/office/drawing/2014/main" id="{8826103E-2FDF-4BE9-84FE-CFB096CD7504}"/>
              </a:ext>
            </a:extLst>
          </p:cNvPr>
          <p:cNvSpPr>
            <a:spLocks noGrp="1"/>
          </p:cNvSpPr>
          <p:nvPr>
            <p:ph idx="1"/>
          </p:nvPr>
        </p:nvSpPr>
        <p:spPr/>
        <p:txBody>
          <a:bodyPr/>
          <a:lstStyle/>
          <a:p>
            <a:r>
              <a:rPr lang="en-CA" dirty="0"/>
              <a:t>The second part of the question is about file system for distributed systems</a:t>
            </a:r>
          </a:p>
          <a:p>
            <a:endParaRPr lang="en-CA" dirty="0"/>
          </a:p>
          <a:p>
            <a:r>
              <a:rPr lang="en-CA" dirty="0"/>
              <a:t>What are the key differences between a cluster OS and a desktop one? (E.g. fault tolerance, account separation, concurrent users, that sort of thing)</a:t>
            </a:r>
          </a:p>
          <a:p>
            <a:endParaRPr lang="en-CA" dirty="0"/>
          </a:p>
          <a:p>
            <a:endParaRPr lang="en-CA" dirty="0"/>
          </a:p>
        </p:txBody>
      </p:sp>
    </p:spTree>
    <p:extLst>
      <p:ext uri="{BB962C8B-B14F-4D97-AF65-F5344CB8AC3E}">
        <p14:creationId xmlns:p14="http://schemas.microsoft.com/office/powerpoint/2010/main" val="3312783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02222-4097-465F-9F09-1FD3FB4081FE}"/>
              </a:ext>
            </a:extLst>
          </p:cNvPr>
          <p:cNvSpPr>
            <a:spLocks noGrp="1"/>
          </p:cNvSpPr>
          <p:nvPr>
            <p:ph type="title"/>
          </p:nvPr>
        </p:nvSpPr>
        <p:spPr/>
        <p:txBody>
          <a:bodyPr/>
          <a:lstStyle/>
          <a:p>
            <a:r>
              <a:rPr lang="en-CA" dirty="0"/>
              <a:t>Q11: MapReduce</a:t>
            </a:r>
          </a:p>
        </p:txBody>
      </p:sp>
      <p:sp>
        <p:nvSpPr>
          <p:cNvPr id="3" name="Content Placeholder 2">
            <a:extLst>
              <a:ext uri="{FF2B5EF4-FFF2-40B4-BE49-F238E27FC236}">
                <a16:creationId xmlns:a16="http://schemas.microsoft.com/office/drawing/2014/main" id="{ECBB1E43-B49D-41DE-AED2-9AE17B933E49}"/>
              </a:ext>
            </a:extLst>
          </p:cNvPr>
          <p:cNvSpPr>
            <a:spLocks noGrp="1"/>
          </p:cNvSpPr>
          <p:nvPr>
            <p:ph idx="1"/>
          </p:nvPr>
        </p:nvSpPr>
        <p:spPr/>
        <p:txBody>
          <a:bodyPr/>
          <a:lstStyle/>
          <a:p>
            <a:r>
              <a:rPr lang="en-CA" dirty="0"/>
              <a:t>What is the map reduce paradigm?</a:t>
            </a:r>
            <a:br>
              <a:rPr lang="en-CA" dirty="0"/>
            </a:br>
            <a:endParaRPr lang="en-CA" dirty="0"/>
          </a:p>
          <a:p>
            <a:r>
              <a:rPr lang="en-CA" dirty="0"/>
              <a:t>We didn’t really talk about it, but MapReduce is easy to use, it’s not necessarily the most efficient way to do many things we can do well with databases, so don’t overthink this</a:t>
            </a:r>
          </a:p>
          <a:p>
            <a:endParaRPr lang="en-CA" dirty="0"/>
          </a:p>
          <a:p>
            <a:r>
              <a:rPr lang="en-CA" dirty="0"/>
              <a:t>Given a sample problem (that is related the ones in the notes) can you explain how a MapReduce would work?</a:t>
            </a:r>
          </a:p>
          <a:p>
            <a:endParaRPr lang="en-CA" dirty="0"/>
          </a:p>
          <a:p>
            <a:endParaRPr lang="en-CA" dirty="0"/>
          </a:p>
        </p:txBody>
      </p:sp>
    </p:spTree>
    <p:extLst>
      <p:ext uri="{BB962C8B-B14F-4D97-AF65-F5344CB8AC3E}">
        <p14:creationId xmlns:p14="http://schemas.microsoft.com/office/powerpoint/2010/main" val="1346165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135C-C9A9-46E1-BC29-03F0AEFB1FAB}"/>
              </a:ext>
            </a:extLst>
          </p:cNvPr>
          <p:cNvSpPr>
            <a:spLocks noGrp="1"/>
          </p:cNvSpPr>
          <p:nvPr>
            <p:ph type="title"/>
          </p:nvPr>
        </p:nvSpPr>
        <p:spPr/>
        <p:txBody>
          <a:bodyPr/>
          <a:lstStyle/>
          <a:p>
            <a:r>
              <a:rPr lang="en-CA" dirty="0"/>
              <a:t>Q12: Bonus</a:t>
            </a:r>
          </a:p>
        </p:txBody>
      </p:sp>
      <p:sp>
        <p:nvSpPr>
          <p:cNvPr id="3" name="Content Placeholder 2">
            <a:extLst>
              <a:ext uri="{FF2B5EF4-FFF2-40B4-BE49-F238E27FC236}">
                <a16:creationId xmlns:a16="http://schemas.microsoft.com/office/drawing/2014/main" id="{665C828F-9157-4AEF-9F59-6A3FBC6FD6CB}"/>
              </a:ext>
            </a:extLst>
          </p:cNvPr>
          <p:cNvSpPr>
            <a:spLocks noGrp="1"/>
          </p:cNvSpPr>
          <p:nvPr>
            <p:ph idx="1"/>
          </p:nvPr>
        </p:nvSpPr>
        <p:spPr/>
        <p:txBody>
          <a:bodyPr/>
          <a:lstStyle/>
          <a:p>
            <a:r>
              <a:rPr lang="en-CA" dirty="0"/>
              <a:t>Joke Question.</a:t>
            </a:r>
          </a:p>
          <a:p>
            <a:endParaRPr lang="en-CA" dirty="0"/>
          </a:p>
          <a:p>
            <a:r>
              <a:rPr lang="en-CA" dirty="0"/>
              <a:t>Marks based on the humour of your answer</a:t>
            </a:r>
          </a:p>
          <a:p>
            <a:endParaRPr lang="en-CA" dirty="0"/>
          </a:p>
          <a:p>
            <a:endParaRPr lang="en-CA" dirty="0"/>
          </a:p>
          <a:p>
            <a:r>
              <a:rPr lang="en-CA" dirty="0"/>
              <a:t>Bonus marks will not let you exceed 100% on </a:t>
            </a:r>
            <a:r>
              <a:rPr lang="en-CA"/>
              <a:t>the exam.  </a:t>
            </a:r>
            <a:endParaRPr lang="en-CA" dirty="0"/>
          </a:p>
        </p:txBody>
      </p:sp>
    </p:spTree>
    <p:extLst>
      <p:ext uri="{BB962C8B-B14F-4D97-AF65-F5344CB8AC3E}">
        <p14:creationId xmlns:p14="http://schemas.microsoft.com/office/powerpoint/2010/main" val="1813117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7DD09-5DE4-4EEA-A1B3-69BBFDB58306}"/>
              </a:ext>
            </a:extLst>
          </p:cNvPr>
          <p:cNvSpPr>
            <a:spLocks noGrp="1"/>
          </p:cNvSpPr>
          <p:nvPr>
            <p:ph type="title"/>
          </p:nvPr>
        </p:nvSpPr>
        <p:spPr>
          <a:xfrm>
            <a:off x="838200" y="98870"/>
            <a:ext cx="10515600" cy="582167"/>
          </a:xfrm>
        </p:spPr>
        <p:txBody>
          <a:bodyPr>
            <a:normAutofit fontScale="90000"/>
          </a:bodyPr>
          <a:lstStyle/>
          <a:p>
            <a:r>
              <a:rPr lang="en-US" dirty="0"/>
              <a:t>Clusters </a:t>
            </a:r>
            <a:endParaRPr lang="en-GB" dirty="0"/>
          </a:p>
        </p:txBody>
      </p:sp>
      <p:sp>
        <p:nvSpPr>
          <p:cNvPr id="3" name="Content Placeholder 2">
            <a:extLst>
              <a:ext uri="{FF2B5EF4-FFF2-40B4-BE49-F238E27FC236}">
                <a16:creationId xmlns:a16="http://schemas.microsoft.com/office/drawing/2014/main" id="{6FD8D5AC-ABF5-4D29-A618-43CCFB7AE74D}"/>
              </a:ext>
            </a:extLst>
          </p:cNvPr>
          <p:cNvSpPr>
            <a:spLocks noGrp="1"/>
          </p:cNvSpPr>
          <p:nvPr>
            <p:ph idx="1"/>
          </p:nvPr>
        </p:nvSpPr>
        <p:spPr>
          <a:xfrm>
            <a:off x="838200" y="681037"/>
            <a:ext cx="10515600" cy="5930272"/>
          </a:xfrm>
        </p:spPr>
        <p:txBody>
          <a:bodyPr>
            <a:normAutofit fontScale="92500" lnSpcReduction="20000"/>
          </a:bodyPr>
          <a:lstStyle/>
          <a:p>
            <a:r>
              <a:rPr lang="en-US" dirty="0"/>
              <a:t>Lawrence Livermore national lab is expecting to have their next supercomputer El </a:t>
            </a:r>
            <a:r>
              <a:rPr lang="en-US" dirty="0" err="1"/>
              <a:t>Capitain</a:t>
            </a:r>
            <a:r>
              <a:rPr lang="en-US" dirty="0"/>
              <a:t> up and running in 2023 </a:t>
            </a:r>
            <a:r>
              <a:rPr lang="en-US" dirty="0" err="1"/>
              <a:t>ish</a:t>
            </a:r>
            <a:r>
              <a:rPr lang="en-US" dirty="0"/>
              <a:t> with 2 exaflops of performance (AMD EPYC CPUs with 4 Radeon GPUs/CPU) ~40MW</a:t>
            </a:r>
          </a:p>
          <a:p>
            <a:r>
              <a:rPr lang="en-US" dirty="0"/>
              <a:t>Oak ridge is setting up 29MW supercomputer that will likely be </a:t>
            </a:r>
            <a:r>
              <a:rPr lang="en-US" dirty="0" err="1"/>
              <a:t>exascale</a:t>
            </a:r>
            <a:r>
              <a:rPr lang="en-US" dirty="0"/>
              <a:t> too</a:t>
            </a:r>
          </a:p>
          <a:p>
            <a:r>
              <a:rPr lang="en-US" dirty="0"/>
              <a:t>Both are for modelling nuclear bombs</a:t>
            </a:r>
            <a:r>
              <a:rPr lang="en-GB" dirty="0"/>
              <a:t> (and related tech)</a:t>
            </a:r>
          </a:p>
          <a:p>
            <a:r>
              <a:rPr lang="en-GB" dirty="0"/>
              <a:t>Japan/Fujitsu has a 0.4 exaflop (1.4 peak) computer running now on ARMv8.  It does weather</a:t>
            </a:r>
          </a:p>
          <a:p>
            <a:r>
              <a:rPr lang="en-GB" dirty="0"/>
              <a:t>China (PRC) – will have Tianhe-3 before 2025 (Based on ARM, in the prototype stage, heavily into AI/Deep Learning for now)</a:t>
            </a:r>
          </a:p>
          <a:p>
            <a:r>
              <a:rPr lang="en-GB" dirty="0"/>
              <a:t>China also appears to have two super computers (for bombs) that they aren’t publicly benchmarking</a:t>
            </a:r>
          </a:p>
          <a:p>
            <a:r>
              <a:rPr lang="en-GB" dirty="0"/>
              <a:t>EU – has a plan for 2022/2023</a:t>
            </a:r>
          </a:p>
          <a:p>
            <a:r>
              <a:rPr lang="en-GB" dirty="0"/>
              <a:t>India- the Indian Institute of science (Sri’s Dad’s alma mater) is developing their own microprocessors for an </a:t>
            </a:r>
            <a:r>
              <a:rPr lang="en-GB" dirty="0" err="1"/>
              <a:t>exascale</a:t>
            </a:r>
            <a:r>
              <a:rPr lang="en-GB" dirty="0"/>
              <a:t> computer.  It’s probably going to be late</a:t>
            </a:r>
            <a:endParaRPr lang="en-US" dirty="0"/>
          </a:p>
        </p:txBody>
      </p:sp>
    </p:spTree>
    <p:extLst>
      <p:ext uri="{BB962C8B-B14F-4D97-AF65-F5344CB8AC3E}">
        <p14:creationId xmlns:p14="http://schemas.microsoft.com/office/powerpoint/2010/main" val="117777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E40E-8036-4D47-9138-4183AA52ED30}"/>
              </a:ext>
            </a:extLst>
          </p:cNvPr>
          <p:cNvSpPr>
            <a:spLocks noGrp="1"/>
          </p:cNvSpPr>
          <p:nvPr>
            <p:ph type="title"/>
          </p:nvPr>
        </p:nvSpPr>
        <p:spPr/>
        <p:txBody>
          <a:bodyPr/>
          <a:lstStyle/>
          <a:p>
            <a:r>
              <a:rPr lang="en-US" dirty="0"/>
              <a:t>MPI+X</a:t>
            </a:r>
            <a:endParaRPr lang="en-GB" dirty="0"/>
          </a:p>
        </p:txBody>
      </p:sp>
      <p:sp>
        <p:nvSpPr>
          <p:cNvPr id="3" name="Content Placeholder 2">
            <a:extLst>
              <a:ext uri="{FF2B5EF4-FFF2-40B4-BE49-F238E27FC236}">
                <a16:creationId xmlns:a16="http://schemas.microsoft.com/office/drawing/2014/main" id="{5162E99D-F143-492C-8557-47F32A7F8DD1}"/>
              </a:ext>
            </a:extLst>
          </p:cNvPr>
          <p:cNvSpPr>
            <a:spLocks noGrp="1"/>
          </p:cNvSpPr>
          <p:nvPr>
            <p:ph idx="1"/>
          </p:nvPr>
        </p:nvSpPr>
        <p:spPr/>
        <p:txBody>
          <a:bodyPr/>
          <a:lstStyle/>
          <a:p>
            <a:r>
              <a:rPr lang="en-US" dirty="0"/>
              <a:t>So MPI can scale to millions of nodes already.  Scaling to billions you might run into addressing calculation problems or the like but at this point these are solved problems that would be minor version changes</a:t>
            </a:r>
          </a:p>
          <a:p>
            <a:r>
              <a:rPr lang="en-US" dirty="0"/>
              <a:t>Main problems:  </a:t>
            </a:r>
          </a:p>
          <a:p>
            <a:pPr lvl="1"/>
            <a:r>
              <a:rPr lang="en-US" dirty="0"/>
              <a:t>Connection management</a:t>
            </a:r>
          </a:p>
          <a:p>
            <a:pPr lvl="1"/>
            <a:r>
              <a:rPr lang="en-US" dirty="0"/>
              <a:t>Buffer management</a:t>
            </a:r>
          </a:p>
          <a:p>
            <a:pPr lvl="1"/>
            <a:r>
              <a:rPr lang="en-US" dirty="0"/>
              <a:t>Memory Footprint</a:t>
            </a:r>
          </a:p>
          <a:p>
            <a:pPr lvl="1"/>
            <a:r>
              <a:rPr lang="en-US" dirty="0"/>
              <a:t>Fast collective operations</a:t>
            </a:r>
          </a:p>
          <a:p>
            <a:pPr marL="457200" lvl="1" indent="0">
              <a:buNone/>
            </a:pPr>
            <a:endParaRPr lang="en-US" dirty="0"/>
          </a:p>
          <a:p>
            <a:endParaRPr lang="en-US" dirty="0"/>
          </a:p>
          <a:p>
            <a:endParaRPr lang="en-GB" dirty="0"/>
          </a:p>
        </p:txBody>
      </p:sp>
    </p:spTree>
    <p:extLst>
      <p:ext uri="{BB962C8B-B14F-4D97-AF65-F5344CB8AC3E}">
        <p14:creationId xmlns:p14="http://schemas.microsoft.com/office/powerpoint/2010/main" val="253676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ECE-E438-4A00-A3AB-A3E07B98C9E8}"/>
              </a:ext>
            </a:extLst>
          </p:cNvPr>
          <p:cNvSpPr>
            <a:spLocks noGrp="1"/>
          </p:cNvSpPr>
          <p:nvPr>
            <p:ph type="title"/>
          </p:nvPr>
        </p:nvSpPr>
        <p:spPr/>
        <p:txBody>
          <a:bodyPr/>
          <a:lstStyle/>
          <a:p>
            <a:r>
              <a:rPr lang="en-US" dirty="0"/>
              <a:t>MPI+X</a:t>
            </a:r>
            <a:endParaRPr lang="en-GB" dirty="0"/>
          </a:p>
        </p:txBody>
      </p:sp>
      <p:sp>
        <p:nvSpPr>
          <p:cNvPr id="3" name="Content Placeholder 2">
            <a:extLst>
              <a:ext uri="{FF2B5EF4-FFF2-40B4-BE49-F238E27FC236}">
                <a16:creationId xmlns:a16="http://schemas.microsoft.com/office/drawing/2014/main" id="{DC4EAA93-EE29-47BA-A13A-8431C023266E}"/>
              </a:ext>
            </a:extLst>
          </p:cNvPr>
          <p:cNvSpPr>
            <a:spLocks noGrp="1"/>
          </p:cNvSpPr>
          <p:nvPr>
            <p:ph idx="1"/>
          </p:nvPr>
        </p:nvSpPr>
        <p:spPr/>
        <p:txBody>
          <a:bodyPr/>
          <a:lstStyle/>
          <a:p>
            <a:r>
              <a:rPr lang="en-US" dirty="0"/>
              <a:t>Most likely the specification will evolve to more cleanly support streaming technologies for GPUs</a:t>
            </a:r>
          </a:p>
          <a:p>
            <a:r>
              <a:rPr lang="en-US" dirty="0"/>
              <a:t>Something like MPI + </a:t>
            </a:r>
            <a:r>
              <a:rPr lang="en-US" dirty="0" err="1"/>
              <a:t>OpenACC</a:t>
            </a:r>
            <a:r>
              <a:rPr lang="en-US" dirty="0"/>
              <a:t> but in one standard and with a sensible way to manage that</a:t>
            </a:r>
          </a:p>
          <a:p>
            <a:endParaRPr lang="en-US" dirty="0"/>
          </a:p>
          <a:p>
            <a:r>
              <a:rPr lang="en-US" dirty="0"/>
              <a:t>May also see more user control of how communication and buffers are managed since the problem here is really the different hardware and architectures used aren’t well accounted for by MPI</a:t>
            </a:r>
            <a:endParaRPr lang="en-GB" dirty="0"/>
          </a:p>
        </p:txBody>
      </p:sp>
    </p:spTree>
    <p:extLst>
      <p:ext uri="{BB962C8B-B14F-4D97-AF65-F5344CB8AC3E}">
        <p14:creationId xmlns:p14="http://schemas.microsoft.com/office/powerpoint/2010/main" val="1973817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C9D54-5660-43EC-AF14-B3A04879854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B5C3C53-9363-4BE9-A085-F48BAFB64193}"/>
              </a:ext>
            </a:extLst>
          </p:cNvPr>
          <p:cNvSpPr>
            <a:spLocks noGrp="1"/>
          </p:cNvSpPr>
          <p:nvPr>
            <p:ph idx="1"/>
          </p:nvPr>
        </p:nvSpPr>
        <p:spPr/>
        <p:txBody>
          <a:bodyPr/>
          <a:lstStyle/>
          <a:p>
            <a:r>
              <a:rPr lang="en-GB" dirty="0">
                <a:hlinkClick r:id="rId2"/>
              </a:rPr>
              <a:t>https://wgropp.cs.illinois.edu/bib/talks/tdata/2017/HPCF-mpix-exascale.pdf</a:t>
            </a:r>
            <a:endParaRPr lang="en-GB" dirty="0"/>
          </a:p>
          <a:p>
            <a:r>
              <a:rPr lang="en-GB" dirty="0"/>
              <a:t>Interesting talk slides if you’re interested (it’s not that important and pretty technical though)</a:t>
            </a:r>
          </a:p>
          <a:p>
            <a:endParaRPr lang="en-GB" dirty="0"/>
          </a:p>
        </p:txBody>
      </p:sp>
    </p:spTree>
    <p:extLst>
      <p:ext uri="{BB962C8B-B14F-4D97-AF65-F5344CB8AC3E}">
        <p14:creationId xmlns:p14="http://schemas.microsoft.com/office/powerpoint/2010/main" val="2633649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B699-B3B0-4D64-AA1C-2261CAE3D4E3}"/>
              </a:ext>
            </a:extLst>
          </p:cNvPr>
          <p:cNvSpPr>
            <a:spLocks noGrp="1"/>
          </p:cNvSpPr>
          <p:nvPr>
            <p:ph type="title"/>
          </p:nvPr>
        </p:nvSpPr>
        <p:spPr/>
        <p:txBody>
          <a:bodyPr/>
          <a:lstStyle/>
          <a:p>
            <a:r>
              <a:rPr lang="en-US" dirty="0"/>
              <a:t>Storage</a:t>
            </a:r>
            <a:endParaRPr lang="en-GB" dirty="0"/>
          </a:p>
        </p:txBody>
      </p:sp>
      <p:sp>
        <p:nvSpPr>
          <p:cNvPr id="3" name="Content Placeholder 2">
            <a:extLst>
              <a:ext uri="{FF2B5EF4-FFF2-40B4-BE49-F238E27FC236}">
                <a16:creationId xmlns:a16="http://schemas.microsoft.com/office/drawing/2014/main" id="{762E0C6A-501A-49B3-9946-4D95EDB16CA9}"/>
              </a:ext>
            </a:extLst>
          </p:cNvPr>
          <p:cNvSpPr>
            <a:spLocks noGrp="1"/>
          </p:cNvSpPr>
          <p:nvPr>
            <p:ph idx="1"/>
          </p:nvPr>
        </p:nvSpPr>
        <p:spPr/>
        <p:txBody>
          <a:bodyPr>
            <a:normAutofit lnSpcReduction="10000"/>
          </a:bodyPr>
          <a:lstStyle/>
          <a:p>
            <a:r>
              <a:rPr lang="en-US" dirty="0"/>
              <a:t>We’re looking at some complex changes going forward</a:t>
            </a:r>
          </a:p>
          <a:p>
            <a:r>
              <a:rPr lang="en-US" dirty="0"/>
              <a:t>First – platter drives are getting absurdly huge there are reasonable plans for 30TB drives in the next couple of years (considering you can buy 16 TB now that’s fine).</a:t>
            </a:r>
          </a:p>
          <a:p>
            <a:r>
              <a:rPr lang="en-US" dirty="0"/>
              <a:t>Beyond that we’re going to need HAMR (heat assisted magnetic recording).  WD has been planning 60 TB drives for around 2026 since 2013.  </a:t>
            </a:r>
          </a:p>
          <a:p>
            <a:endParaRPr lang="en-US" dirty="0"/>
          </a:p>
          <a:p>
            <a:r>
              <a:rPr lang="en-US" dirty="0"/>
              <a:t>Basically: Heating a disk when writing means you can use weaker fields and pack them more densely. </a:t>
            </a:r>
          </a:p>
          <a:p>
            <a:endParaRPr lang="en-GB" dirty="0"/>
          </a:p>
        </p:txBody>
      </p:sp>
    </p:spTree>
    <p:extLst>
      <p:ext uri="{BB962C8B-B14F-4D97-AF65-F5344CB8AC3E}">
        <p14:creationId xmlns:p14="http://schemas.microsoft.com/office/powerpoint/2010/main" val="5690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1B3F-8782-48D6-8CCE-065D10B9BFE3}"/>
              </a:ext>
            </a:extLst>
          </p:cNvPr>
          <p:cNvSpPr>
            <a:spLocks noGrp="1"/>
          </p:cNvSpPr>
          <p:nvPr>
            <p:ph type="title"/>
          </p:nvPr>
        </p:nvSpPr>
        <p:spPr/>
        <p:txBody>
          <a:bodyPr/>
          <a:lstStyle/>
          <a:p>
            <a:r>
              <a:rPr lang="en-US" dirty="0"/>
              <a:t>SSD Storage</a:t>
            </a:r>
            <a:endParaRPr lang="en-GB" dirty="0"/>
          </a:p>
        </p:txBody>
      </p:sp>
      <p:sp>
        <p:nvSpPr>
          <p:cNvPr id="3" name="Content Placeholder 2">
            <a:extLst>
              <a:ext uri="{FF2B5EF4-FFF2-40B4-BE49-F238E27FC236}">
                <a16:creationId xmlns:a16="http://schemas.microsoft.com/office/drawing/2014/main" id="{18466195-5085-43A0-94A0-3EB818D10C98}"/>
              </a:ext>
            </a:extLst>
          </p:cNvPr>
          <p:cNvSpPr>
            <a:spLocks noGrp="1"/>
          </p:cNvSpPr>
          <p:nvPr>
            <p:ph idx="1"/>
          </p:nvPr>
        </p:nvSpPr>
        <p:spPr/>
        <p:txBody>
          <a:bodyPr>
            <a:normAutofit lnSpcReduction="10000"/>
          </a:bodyPr>
          <a:lstStyle/>
          <a:p>
            <a:r>
              <a:rPr lang="en-US" dirty="0"/>
              <a:t>The thinking is that eventually transistors will become smaller/cheaper than magnetic fields on platters</a:t>
            </a:r>
          </a:p>
          <a:p>
            <a:endParaRPr lang="en-US" dirty="0"/>
          </a:p>
          <a:p>
            <a:r>
              <a:rPr lang="en-US" dirty="0"/>
              <a:t>At which point flash memory (SSDs) will be cheaper per bit than HDDs and significantly faster.</a:t>
            </a:r>
          </a:p>
          <a:p>
            <a:endParaRPr lang="en-US" dirty="0"/>
          </a:p>
          <a:p>
            <a:r>
              <a:rPr lang="en-US" dirty="0"/>
              <a:t>It may also be that the performance/cost difference gets so good that it’s not worth using HDD’s except in the way we use tape.  </a:t>
            </a:r>
          </a:p>
          <a:p>
            <a:r>
              <a:rPr lang="en-US" dirty="0"/>
              <a:t>I’d be worried that HAMR HDD’s will have poor long term storage characteristics.  </a:t>
            </a:r>
          </a:p>
          <a:p>
            <a:endParaRPr lang="en-GB" dirty="0"/>
          </a:p>
        </p:txBody>
      </p:sp>
    </p:spTree>
    <p:extLst>
      <p:ext uri="{BB962C8B-B14F-4D97-AF65-F5344CB8AC3E}">
        <p14:creationId xmlns:p14="http://schemas.microsoft.com/office/powerpoint/2010/main" val="553239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1929</TotalTime>
  <Words>2357</Words>
  <Application>Microsoft Office PowerPoint</Application>
  <PresentationFormat>Widescreen</PresentationFormat>
  <Paragraphs>220</Paragraphs>
  <Slides>37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Exascale, Quantum, Review</vt:lpstr>
      <vt:lpstr>Exascale, Quantum</vt:lpstr>
      <vt:lpstr>Looking towards Exascale Computing</vt:lpstr>
      <vt:lpstr>Clusters </vt:lpstr>
      <vt:lpstr>MPI+X</vt:lpstr>
      <vt:lpstr>MPI+X</vt:lpstr>
      <vt:lpstr>PowerPoint Presentation</vt:lpstr>
      <vt:lpstr>Storage</vt:lpstr>
      <vt:lpstr>SSD Storage</vt:lpstr>
      <vt:lpstr>Filesystems (well, volume/HDD managers)</vt:lpstr>
      <vt:lpstr>Beyond Exascale</vt:lpstr>
      <vt:lpstr>Processor in Memory</vt:lpstr>
      <vt:lpstr>Superconductor computing </vt:lpstr>
      <vt:lpstr>Computational RAM + Superconductors</vt:lpstr>
      <vt:lpstr>Neuromorphic Computing</vt:lpstr>
      <vt:lpstr>Quantum Computing</vt:lpstr>
      <vt:lpstr>Biological and Quantum Computers</vt:lpstr>
      <vt:lpstr>Review</vt:lpstr>
      <vt:lpstr>Exam</vt:lpstr>
      <vt:lpstr>Q1 General HPC Stuff</vt:lpstr>
      <vt:lpstr>Q1 continued</vt:lpstr>
      <vt:lpstr>Q2: Performance Measures</vt:lpstr>
      <vt:lpstr>Q2: Continued</vt:lpstr>
      <vt:lpstr>Q3: Resource Management and Job scheduling</vt:lpstr>
      <vt:lpstr>Q3: Continued</vt:lpstr>
      <vt:lpstr>Q4: OpenMP vs MPI </vt:lpstr>
      <vt:lpstr>Q5: More OpenMP vs MPI</vt:lpstr>
      <vt:lpstr>Q6: Parallel Algorithm</vt:lpstr>
      <vt:lpstr>Q7: Challenge problem</vt:lpstr>
      <vt:lpstr>Q8: OS Resource Management</vt:lpstr>
      <vt:lpstr>Q8: continued</vt:lpstr>
      <vt:lpstr>Q9: Accelerators</vt:lpstr>
      <vt:lpstr>Q9 Accelerators</vt:lpstr>
      <vt:lpstr>Q10: Storage and file Systems</vt:lpstr>
      <vt:lpstr>Storage and File Systems</vt:lpstr>
      <vt:lpstr>Q11: MapReduce</vt:lpstr>
      <vt:lpstr>Q12: Bonus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Srivastava</dc:creator>
  <cp:lastModifiedBy>Brian Srivastava</cp:lastModifiedBy>
  <cp:revision>11</cp:revision>
  <dcterms:created xsi:type="dcterms:W3CDTF">2019-05-20T15:59:19Z</dcterms:created>
  <dcterms:modified xsi:type="dcterms:W3CDTF">2021-12-03T15:53:21Z</dcterms:modified>
</cp:coreProperties>
</file>