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eca7308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eca7308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eca7308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eca7308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45503" y="13008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Web Application Dashboard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70275" y="3198775"/>
            <a:ext cx="85455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Longworth Dental Boutique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Punyaja Mishra, Sidak Singh Sra, Michael Adebayo, Chukwudebem Ilo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313" y="3959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D5B1-319B-7203-8563-A3E8D849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15" y="735710"/>
            <a:ext cx="2571103" cy="2940348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Project Scope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FB9F98-5E5A-34A0-CAFF-083620B5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0" y="190025"/>
            <a:ext cx="5727154" cy="476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7B1AB95-655E-AF36-6EB5-66FDEF71FB10}"/>
              </a:ext>
            </a:extLst>
          </p:cNvPr>
          <p:cNvSpPr/>
          <p:nvPr/>
        </p:nvSpPr>
        <p:spPr>
          <a:xfrm>
            <a:off x="0" y="1748118"/>
            <a:ext cx="2131359" cy="1082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312CED-E0EB-0D71-2059-AE347FED9BE5}"/>
              </a:ext>
            </a:extLst>
          </p:cNvPr>
          <p:cNvSpPr/>
          <p:nvPr/>
        </p:nvSpPr>
        <p:spPr>
          <a:xfrm>
            <a:off x="2380540" y="0"/>
            <a:ext cx="1693919" cy="1882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69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31871" y="1157720"/>
            <a:ext cx="3507265" cy="2452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 Case Diagram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64EE83-400A-7DE3-4680-321720D7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36" y="165772"/>
            <a:ext cx="4490349" cy="4688601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Class Diagram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80724F-5890-3446-B9EC-7713ED6B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88" y="1017725"/>
            <a:ext cx="6884894" cy="392056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9640-E6FA-6BF8-67C8-048CA1CE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Data Analysis using Data Visualization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8991A-CCCA-4ECF-0716-A1A49970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7" y="1090077"/>
            <a:ext cx="8520600" cy="365546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3692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6E4E-FF19-8513-5A6F-A16F3B9F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</p:spPr>
        <p:txBody>
          <a:bodyPr wrap="square" anchor="b">
            <a:normAutofit/>
          </a:bodyPr>
          <a:lstStyle/>
          <a:p>
            <a:r>
              <a:rPr lang="en-CA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72311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Data Analysis Web Application Dashboard</vt:lpstr>
      <vt:lpstr>Project Scope</vt:lpstr>
      <vt:lpstr>Use Case Diagram</vt:lpstr>
      <vt:lpstr>Class Diagram</vt:lpstr>
      <vt:lpstr>Data Analysis using Data Visualization Tools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Web Application Dashboard</dc:title>
  <cp:lastModifiedBy>Punyaja Mishra</cp:lastModifiedBy>
  <cp:revision>1</cp:revision>
  <dcterms:modified xsi:type="dcterms:W3CDTF">2022-11-29T21:14:44Z</dcterms:modified>
</cp:coreProperties>
</file>