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3" r:id="rId6"/>
    <p:sldId id="258" r:id="rId7"/>
    <p:sldId id="260" r:id="rId8"/>
    <p:sldId id="261" r:id="rId9"/>
    <p:sldId id="270" r:id="rId10"/>
    <p:sldId id="269" r:id="rId11"/>
    <p:sldId id="272" r:id="rId12"/>
    <p:sldId id="274" r:id="rId13"/>
    <p:sldId id="268" r:id="rId14"/>
    <p:sldId id="271" r:id="rId15"/>
    <p:sldId id="262" r:id="rId16"/>
    <p:sldId id="263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D449D-E078-AC38-17DA-096429B23855}" v="926" dt="2024-04-30T17:51:57.278"/>
    <p1510:client id="{88779096-4D8C-FC93-3F24-43B613102CFE}" v="1688" dt="2024-04-29T04:24:41.182"/>
    <p1510:client id="{DE2B03DB-4A58-7DEF-6D8F-412B29F465EC}" v="5" dt="2024-04-30T18:12:54.101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, Punya I" userId="S::pia230000@utdallas.edu::941c022f-b2fd-41c6-b325-41def90de239" providerId="AD" clId="Web-{5B9D449D-E078-AC38-17DA-096429B23855}"/>
    <pc:docChg chg="addSld delSld modSld addMainMaster delMainMaster modMainMaster">
      <pc:chgData name="Anand, Punya I" userId="S::pia230000@utdallas.edu::941c022f-b2fd-41c6-b325-41def90de239" providerId="AD" clId="Web-{5B9D449D-E078-AC38-17DA-096429B23855}" dt="2024-04-30T17:51:57.278" v="675" actId="20577"/>
      <pc:docMkLst>
        <pc:docMk/>
      </pc:docMkLst>
      <pc:sldChg chg="addSp delSp modSp del mod modClrScheme chgLayout">
        <pc:chgData name="Anand, Punya I" userId="S::pia230000@utdallas.edu::941c022f-b2fd-41c6-b325-41def90de239" providerId="AD" clId="Web-{5B9D449D-E078-AC38-17DA-096429B23855}" dt="2024-04-30T05:41:06.682" v="517"/>
        <pc:sldMkLst>
          <pc:docMk/>
          <pc:sldMk cId="1920111014" sldId="256"/>
        </pc:sldMkLst>
        <pc:spChg chg="del mod ord">
          <ac:chgData name="Anand, Punya I" userId="S::pia230000@utdallas.edu::941c022f-b2fd-41c6-b325-41def90de239" providerId="AD" clId="Web-{5B9D449D-E078-AC38-17DA-096429B23855}" dt="2024-04-30T05:40:13.553" v="507"/>
          <ac:spMkLst>
            <pc:docMk/>
            <pc:sldMk cId="1920111014" sldId="256"/>
            <ac:spMk id="2" creationId="{00000000-0000-0000-0000-000000000000}"/>
          </ac:spMkLst>
        </pc:spChg>
        <pc:spChg chg="mod ord">
          <ac:chgData name="Anand, Punya I" userId="S::pia230000@utdallas.edu::941c022f-b2fd-41c6-b325-41def90de239" providerId="AD" clId="Web-{5B9D449D-E078-AC38-17DA-096429B23855}" dt="2024-04-30T05:41:04.338" v="516" actId="20577"/>
          <ac:spMkLst>
            <pc:docMk/>
            <pc:sldMk cId="1920111014" sldId="256"/>
            <ac:spMk id="3" creationId="{00000000-0000-0000-0000-000000000000}"/>
          </ac:spMkLst>
        </pc:spChg>
        <pc:spChg chg="add mod">
          <ac:chgData name="Anand, Punya I" userId="S::pia230000@utdallas.edu::941c022f-b2fd-41c6-b325-41def90de239" providerId="AD" clId="Web-{5B9D449D-E078-AC38-17DA-096429B23855}" dt="2024-04-30T05:40:13.553" v="507"/>
          <ac:spMkLst>
            <pc:docMk/>
            <pc:sldMk cId="1920111014" sldId="256"/>
            <ac:spMk id="5" creationId="{860A7D79-2ED6-D5F9-C400-776838687D38}"/>
          </ac:spMkLst>
        </pc:spChg>
      </pc:sldChg>
      <pc:sldChg chg="addSp delSp modSp mod modClrScheme chgLayout">
        <pc:chgData name="Anand, Punya I" userId="S::pia230000@utdallas.edu::941c022f-b2fd-41c6-b325-41def90de239" providerId="AD" clId="Web-{5B9D449D-E078-AC38-17DA-096429B23855}" dt="2024-04-30T05:42:55.081" v="522" actId="20577"/>
        <pc:sldMkLst>
          <pc:docMk/>
          <pc:sldMk cId="2128536031" sldId="257"/>
        </pc:sldMkLst>
        <pc:spChg chg="add mod">
          <ac:chgData name="Anand, Punya I" userId="S::pia230000@utdallas.edu::941c022f-b2fd-41c6-b325-41def90de239" providerId="AD" clId="Web-{5B9D449D-E078-AC38-17DA-096429B23855}" dt="2024-04-30T05:40:46.821" v="514" actId="1076"/>
          <ac:spMkLst>
            <pc:docMk/>
            <pc:sldMk cId="2128536031" sldId="257"/>
            <ac:spMk id="2" creationId="{5274073F-47FE-1D65-7F91-5553E9F35D47}"/>
          </ac:spMkLst>
        </pc:spChg>
        <pc:spChg chg="del mod ord">
          <ac:chgData name="Anand, Punya I" userId="S::pia230000@utdallas.edu::941c022f-b2fd-41c6-b325-41def90de239" providerId="AD" clId="Web-{5B9D449D-E078-AC38-17DA-096429B23855}" dt="2024-04-30T05:40:27.414" v="511"/>
          <ac:spMkLst>
            <pc:docMk/>
            <pc:sldMk cId="2128536031" sldId="257"/>
            <ac:spMk id="13" creationId="{00000000-0000-0000-0000-000000000000}"/>
          </ac:spMkLst>
        </pc:spChg>
        <pc:spChg chg="mod ord">
          <ac:chgData name="Anand, Punya I" userId="S::pia230000@utdallas.edu::941c022f-b2fd-41c6-b325-41def90de239" providerId="AD" clId="Web-{5B9D449D-E078-AC38-17DA-096429B23855}" dt="2024-04-30T05:42:55.081" v="522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 modClrScheme chgLayout">
        <pc:chgData name="Anand, Punya I" userId="S::pia230000@utdallas.edu::941c022f-b2fd-41c6-b325-41def90de239" providerId="AD" clId="Web-{5B9D449D-E078-AC38-17DA-096429B23855}" dt="2024-04-30T05:57:42.244" v="582" actId="20577"/>
        <pc:sldMkLst>
          <pc:docMk/>
          <pc:sldMk cId="3847750985" sldId="258"/>
        </pc:sldMkLst>
        <pc:spChg chg="mod ord">
          <ac:chgData name="Anand, Punya I" userId="S::pia230000@utdallas.edu::941c022f-b2fd-41c6-b325-41def90de239" providerId="AD" clId="Web-{5B9D449D-E078-AC38-17DA-096429B23855}" dt="2024-04-30T05:23:28.883" v="414" actId="1076"/>
          <ac:spMkLst>
            <pc:docMk/>
            <pc:sldMk cId="3847750985" sldId="258"/>
            <ac:spMk id="2" creationId="{00000000-0000-0000-0000-000000000000}"/>
          </ac:spMkLst>
        </pc:spChg>
        <pc:spChg chg="mod ord">
          <ac:chgData name="Anand, Punya I" userId="S::pia230000@utdallas.edu::941c022f-b2fd-41c6-b325-41def90de239" providerId="AD" clId="Web-{5B9D449D-E078-AC38-17DA-096429B23855}" dt="2024-04-30T05:57:42.244" v="582" actId="20577"/>
          <ac:spMkLst>
            <pc:docMk/>
            <pc:sldMk cId="3847750985" sldId="258"/>
            <ac:spMk id="3" creationId="{00000000-0000-0000-0000-000000000000}"/>
          </ac:spMkLst>
        </pc:spChg>
      </pc:sldChg>
      <pc:sldChg chg="addSp delSp modSp mod modClrScheme chgLayout">
        <pc:chgData name="Anand, Punya I" userId="S::pia230000@utdallas.edu::941c022f-b2fd-41c6-b325-41def90de239" providerId="AD" clId="Web-{5B9D449D-E078-AC38-17DA-096429B23855}" dt="2024-04-30T05:45:23.764" v="531" actId="14100"/>
        <pc:sldMkLst>
          <pc:docMk/>
          <pc:sldMk cId="4135151317" sldId="260"/>
        </pc:sldMkLst>
        <pc:spChg chg="mod ord">
          <ac:chgData name="Anand, Punya I" userId="S::pia230000@utdallas.edu::941c022f-b2fd-41c6-b325-41def90de239" providerId="AD" clId="Web-{5B9D449D-E078-AC38-17DA-096429B23855}" dt="2024-04-30T05:24:31.920" v="415" actId="20577"/>
          <ac:spMkLst>
            <pc:docMk/>
            <pc:sldMk cId="4135151317" sldId="260"/>
            <ac:spMk id="2" creationId="{00000000-0000-0000-0000-000000000000}"/>
          </ac:spMkLst>
        </pc:spChg>
        <pc:spChg chg="del mod ord">
          <ac:chgData name="Anand, Punya I" userId="S::pia230000@utdallas.edu::941c022f-b2fd-41c6-b325-41def90de239" providerId="AD" clId="Web-{5B9D449D-E078-AC38-17DA-096429B23855}" dt="2024-04-30T05:44:47.105" v="526"/>
          <ac:spMkLst>
            <pc:docMk/>
            <pc:sldMk cId="4135151317" sldId="260"/>
            <ac:spMk id="3" creationId="{00000000-0000-0000-0000-000000000000}"/>
          </ac:spMkLst>
        </pc:spChg>
        <pc:spChg chg="mod ord">
          <ac:chgData name="Anand, Punya I" userId="S::pia230000@utdallas.edu::941c022f-b2fd-41c6-b325-41def90de239" providerId="AD" clId="Web-{5B9D449D-E078-AC38-17DA-096429B23855}" dt="2024-04-30T05:44:38.042" v="525" actId="20577"/>
          <ac:spMkLst>
            <pc:docMk/>
            <pc:sldMk cId="4135151317" sldId="260"/>
            <ac:spMk id="5" creationId="{00000000-0000-0000-0000-000000000000}"/>
          </ac:spMkLst>
        </pc:spChg>
        <pc:spChg chg="add mod">
          <ac:chgData name="Anand, Punya I" userId="S::pia230000@utdallas.edu::941c022f-b2fd-41c6-b325-41def90de239" providerId="AD" clId="Web-{5B9D449D-E078-AC38-17DA-096429B23855}" dt="2024-04-30T05:45:18.639" v="530" actId="1076"/>
          <ac:spMkLst>
            <pc:docMk/>
            <pc:sldMk cId="4135151317" sldId="260"/>
            <ac:spMk id="6" creationId="{4B538512-3E17-FD9A-7DB8-4A719D11885B}"/>
          </ac:spMkLst>
        </pc:spChg>
        <pc:spChg chg="add del mod">
          <ac:chgData name="Anand, Punya I" userId="S::pia230000@utdallas.edu::941c022f-b2fd-41c6-b325-41def90de239" providerId="AD" clId="Web-{5B9D449D-E078-AC38-17DA-096429B23855}" dt="2024-04-30T05:45:09.076" v="529"/>
          <ac:spMkLst>
            <pc:docMk/>
            <pc:sldMk cId="4135151317" sldId="260"/>
            <ac:spMk id="7" creationId="{B723203F-13DE-EB12-361D-6E6A889F9A8A}"/>
          </ac:spMkLst>
        </pc:spChg>
        <pc:picChg chg="add del mod">
          <ac:chgData name="Anand, Punya I" userId="S::pia230000@utdallas.edu::941c022f-b2fd-41c6-b325-41def90de239" providerId="AD" clId="Web-{5B9D449D-E078-AC38-17DA-096429B23855}" dt="2024-04-30T04:23:04.086" v="54"/>
          <ac:picMkLst>
            <pc:docMk/>
            <pc:sldMk cId="4135151317" sldId="260"/>
            <ac:picMk id="4" creationId="{8234E8A0-6D12-FBDC-E86A-0C0752D67143}"/>
          </ac:picMkLst>
        </pc:picChg>
        <pc:picChg chg="add mod">
          <ac:chgData name="Anand, Punya I" userId="S::pia230000@utdallas.edu::941c022f-b2fd-41c6-b325-41def90de239" providerId="AD" clId="Web-{5B9D449D-E078-AC38-17DA-096429B23855}" dt="2024-04-30T05:45:23.764" v="531" actId="14100"/>
          <ac:picMkLst>
            <pc:docMk/>
            <pc:sldMk cId="4135151317" sldId="260"/>
            <ac:picMk id="8" creationId="{FD45F555-C7DA-3E35-1255-330F5403F81E}"/>
          </ac:picMkLst>
        </pc:picChg>
      </pc:sldChg>
      <pc:sldChg chg="modSp mod modClrScheme chgLayout">
        <pc:chgData name="Anand, Punya I" userId="S::pia230000@utdallas.edu::941c022f-b2fd-41c6-b325-41def90de239" providerId="AD" clId="Web-{5B9D449D-E078-AC38-17DA-096429B23855}" dt="2024-04-30T05:35:19.937" v="485" actId="20577"/>
        <pc:sldMkLst>
          <pc:docMk/>
          <pc:sldMk cId="2215894925" sldId="261"/>
        </pc:sldMkLst>
        <pc:spChg chg="mod ord">
          <ac:chgData name="Anand, Punya I" userId="S::pia230000@utdallas.edu::941c022f-b2fd-41c6-b325-41def90de239" providerId="AD" clId="Web-{5B9D449D-E078-AC38-17DA-096429B23855}" dt="2024-04-30T05:24:57.406" v="418" actId="20577"/>
          <ac:spMkLst>
            <pc:docMk/>
            <pc:sldMk cId="2215894925" sldId="261"/>
            <ac:spMk id="2" creationId="{00000000-0000-0000-0000-000000000000}"/>
          </ac:spMkLst>
        </pc:spChg>
        <pc:spChg chg="mod">
          <ac:chgData name="Anand, Punya I" userId="S::pia230000@utdallas.edu::941c022f-b2fd-41c6-b325-41def90de239" providerId="AD" clId="Web-{5B9D449D-E078-AC38-17DA-096429B23855}" dt="2024-04-30T05:35:19.937" v="485" actId="20577"/>
          <ac:spMkLst>
            <pc:docMk/>
            <pc:sldMk cId="2215894925" sldId="261"/>
            <ac:spMk id="3" creationId="{1337DEBF-6879-2497-1DF5-23DAC504D230}"/>
          </ac:spMkLst>
        </pc:spChg>
        <pc:picChg chg="mod">
          <ac:chgData name="Anand, Punya I" userId="S::pia230000@utdallas.edu::941c022f-b2fd-41c6-b325-41def90de239" providerId="AD" clId="Web-{5B9D449D-E078-AC38-17DA-096429B23855}" dt="2024-04-30T05:25:16.392" v="422" actId="1076"/>
          <ac:picMkLst>
            <pc:docMk/>
            <pc:sldMk cId="2215894925" sldId="261"/>
            <ac:picMk id="4" creationId="{057B39F4-0834-D643-90FC-6171EA6E71E6}"/>
          </ac:picMkLst>
        </pc:picChg>
      </pc:sldChg>
      <pc:sldChg chg="modSp mod modClrScheme chgLayout">
        <pc:chgData name="Anand, Punya I" userId="S::pia230000@utdallas.edu::941c022f-b2fd-41c6-b325-41def90de239" providerId="AD" clId="Web-{5B9D449D-E078-AC38-17DA-096429B23855}" dt="2024-04-30T05:31:42.749" v="470" actId="20577"/>
        <pc:sldMkLst>
          <pc:docMk/>
          <pc:sldMk cId="465021443" sldId="262"/>
        </pc:sldMkLst>
        <pc:spChg chg="mod">
          <ac:chgData name="Anand, Punya I" userId="S::pia230000@utdallas.edu::941c022f-b2fd-41c6-b325-41def90de239" providerId="AD" clId="Web-{5B9D449D-E078-AC38-17DA-096429B23855}" dt="2024-04-30T05:31:42.749" v="470" actId="20577"/>
          <ac:spMkLst>
            <pc:docMk/>
            <pc:sldMk cId="465021443" sldId="262"/>
            <ac:spMk id="2" creationId="{C530A2F4-4075-1EC9-4BB1-FED41D76E665}"/>
          </ac:spMkLst>
        </pc:spChg>
      </pc:sldChg>
      <pc:sldChg chg="addSp delSp modSp mod setBg modClrScheme chgLayout">
        <pc:chgData name="Anand, Punya I" userId="S::pia230000@utdallas.edu::941c022f-b2fd-41c6-b325-41def90de239" providerId="AD" clId="Web-{5B9D449D-E078-AC38-17DA-096429B23855}" dt="2024-04-30T05:32:37.894" v="474" actId="20577"/>
        <pc:sldMkLst>
          <pc:docMk/>
          <pc:sldMk cId="1797304117" sldId="263"/>
        </pc:sldMkLst>
        <pc:spChg chg="mod ord">
          <ac:chgData name="Anand, Punya I" userId="S::pia230000@utdallas.edu::941c022f-b2fd-41c6-b325-41def90de239" providerId="AD" clId="Web-{5B9D449D-E078-AC38-17DA-096429B23855}" dt="2024-04-30T05:32:00.891" v="471" actId="20577"/>
          <ac:spMkLst>
            <pc:docMk/>
            <pc:sldMk cId="1797304117" sldId="263"/>
            <ac:spMk id="2" creationId="{00000000-0000-0000-0000-000000000000}"/>
          </ac:spMkLst>
        </pc:spChg>
        <pc:spChg chg="del mod ord">
          <ac:chgData name="Anand, Punya I" userId="S::pia230000@utdallas.edu::941c022f-b2fd-41c6-b325-41def90de239" providerId="AD" clId="Web-{5B9D449D-E078-AC38-17DA-096429B23855}" dt="2024-04-30T05:19:32.959" v="389"/>
          <ac:spMkLst>
            <pc:docMk/>
            <pc:sldMk cId="1797304117" sldId="263"/>
            <ac:spMk id="6" creationId="{00000000-0000-0000-0000-000000000000}"/>
          </ac:spMkLst>
        </pc:spChg>
        <pc:spChg chg="add del">
          <ac:chgData name="Anand, Punya I" userId="S::pia230000@utdallas.edu::941c022f-b2fd-41c6-b325-41def90de239" providerId="AD" clId="Web-{5B9D449D-E078-AC38-17DA-096429B23855}" dt="2024-04-30T05:19:32.944" v="388"/>
          <ac:spMkLst>
            <pc:docMk/>
            <pc:sldMk cId="1797304117" sldId="263"/>
            <ac:spMk id="13" creationId="{7D379150-F6B4-45C8-BE10-6B278AD400EB}"/>
          </ac:spMkLst>
        </pc:spChg>
        <pc:spChg chg="add del">
          <ac:chgData name="Anand, Punya I" userId="S::pia230000@utdallas.edu::941c022f-b2fd-41c6-b325-41def90de239" providerId="AD" clId="Web-{5B9D449D-E078-AC38-17DA-096429B23855}" dt="2024-04-30T05:19:32.944" v="388"/>
          <ac:spMkLst>
            <pc:docMk/>
            <pc:sldMk cId="1797304117" sldId="263"/>
            <ac:spMk id="15" creationId="{5FFCF544-A370-4A5D-A95F-CA6E0E7191E6}"/>
          </ac:spMkLst>
        </pc:spChg>
        <pc:spChg chg="add del">
          <ac:chgData name="Anand, Punya I" userId="S::pia230000@utdallas.edu::941c022f-b2fd-41c6-b325-41def90de239" providerId="AD" clId="Web-{5B9D449D-E078-AC38-17DA-096429B23855}" dt="2024-04-30T05:19:32.944" v="388"/>
          <ac:spMkLst>
            <pc:docMk/>
            <pc:sldMk cId="1797304117" sldId="263"/>
            <ac:spMk id="19" creationId="{52ABB703-2B0E-4C3B-B4A2-F3973548E561}"/>
          </ac:spMkLst>
        </pc:spChg>
        <pc:spChg chg="add del">
          <ac:chgData name="Anand, Punya I" userId="S::pia230000@utdallas.edu::941c022f-b2fd-41c6-b325-41def90de239" providerId="AD" clId="Web-{5B9D449D-E078-AC38-17DA-096429B23855}" dt="2024-04-30T05:19:32.944" v="388"/>
          <ac:spMkLst>
            <pc:docMk/>
            <pc:sldMk cId="1797304117" sldId="263"/>
            <ac:spMk id="23" creationId="{E95DA498-D9A2-4DA9-B9DA-B3776E08CF7E}"/>
          </ac:spMkLst>
        </pc:spChg>
        <pc:spChg chg="add del">
          <ac:chgData name="Anand, Punya I" userId="S::pia230000@utdallas.edu::941c022f-b2fd-41c6-b325-41def90de239" providerId="AD" clId="Web-{5B9D449D-E078-AC38-17DA-096429B23855}" dt="2024-04-30T05:19:32.944" v="388"/>
          <ac:spMkLst>
            <pc:docMk/>
            <pc:sldMk cId="1797304117" sldId="263"/>
            <ac:spMk id="25" creationId="{82A73093-4B9D-420D-B17E-52293703A1D4}"/>
          </ac:spMkLst>
        </pc:spChg>
        <pc:graphicFrameChg chg="add mod modGraphic">
          <ac:chgData name="Anand, Punya I" userId="S::pia230000@utdallas.edu::941c022f-b2fd-41c6-b325-41def90de239" providerId="AD" clId="Web-{5B9D449D-E078-AC38-17DA-096429B23855}" dt="2024-04-30T05:32:37.894" v="474" actId="20577"/>
          <ac:graphicFrameMkLst>
            <pc:docMk/>
            <pc:sldMk cId="1797304117" sldId="263"/>
            <ac:graphicFrameMk id="8" creationId="{88F998F5-0D6D-831C-2705-A688B22DDBA4}"/>
          </ac:graphicFrameMkLst>
        </pc:graphicFrameChg>
        <pc:picChg chg="add del">
          <ac:chgData name="Anand, Punya I" userId="S::pia230000@utdallas.edu::941c022f-b2fd-41c6-b325-41def90de239" providerId="AD" clId="Web-{5B9D449D-E078-AC38-17DA-096429B23855}" dt="2024-04-30T05:19:32.944" v="388"/>
          <ac:picMkLst>
            <pc:docMk/>
            <pc:sldMk cId="1797304117" sldId="263"/>
            <ac:picMk id="10" creationId="{89152322-C7D7-EA59-EF9B-3EC52ECE7965}"/>
          </ac:picMkLst>
        </pc:picChg>
        <pc:cxnChg chg="add del">
          <ac:chgData name="Anand, Punya I" userId="S::pia230000@utdallas.edu::941c022f-b2fd-41c6-b325-41def90de239" providerId="AD" clId="Web-{5B9D449D-E078-AC38-17DA-096429B23855}" dt="2024-04-30T05:19:32.944" v="388"/>
          <ac:cxnSpMkLst>
            <pc:docMk/>
            <pc:sldMk cId="1797304117" sldId="263"/>
            <ac:cxnSpMk id="17" creationId="{6EEB3B97-A638-498B-8083-54191CE71E01}"/>
          </ac:cxnSpMkLst>
        </pc:cxnChg>
        <pc:cxnChg chg="add del">
          <ac:chgData name="Anand, Punya I" userId="S::pia230000@utdallas.edu::941c022f-b2fd-41c6-b325-41def90de239" providerId="AD" clId="Web-{5B9D449D-E078-AC38-17DA-096429B23855}" dt="2024-04-30T05:19:32.944" v="388"/>
          <ac:cxnSpMkLst>
            <pc:docMk/>
            <pc:sldMk cId="1797304117" sldId="263"/>
            <ac:cxnSpMk id="21" creationId="{9C21570E-E159-49A6-9891-FA397B7A92D3}"/>
          </ac:cxnSpMkLst>
        </pc:cxnChg>
      </pc:sldChg>
      <pc:sldChg chg="modSp mod modClrScheme chgLayout">
        <pc:chgData name="Anand, Punya I" userId="S::pia230000@utdallas.edu::941c022f-b2fd-41c6-b325-41def90de239" providerId="AD" clId="Web-{5B9D449D-E078-AC38-17DA-096429B23855}" dt="2024-04-30T05:32:56.176" v="476" actId="20577"/>
        <pc:sldMkLst>
          <pc:docMk/>
          <pc:sldMk cId="1160959328" sldId="266"/>
        </pc:sldMkLst>
        <pc:spChg chg="mod ord">
          <ac:chgData name="Anand, Punya I" userId="S::pia230000@utdallas.edu::941c022f-b2fd-41c6-b325-41def90de239" providerId="AD" clId="Web-{5B9D449D-E078-AC38-17DA-096429B23855}" dt="2024-04-30T05:32:47.879" v="475" actId="20577"/>
          <ac:spMkLst>
            <pc:docMk/>
            <pc:sldMk cId="1160959328" sldId="266"/>
            <ac:spMk id="2" creationId="{00000000-0000-0000-0000-000000000000}"/>
          </ac:spMkLst>
        </pc:spChg>
        <pc:spChg chg="mod ord">
          <ac:chgData name="Anand, Punya I" userId="S::pia230000@utdallas.edu::941c022f-b2fd-41c6-b325-41def90de239" providerId="AD" clId="Web-{5B9D449D-E078-AC38-17DA-096429B23855}" dt="2024-04-30T05:32:56.176" v="476" actId="20577"/>
          <ac:spMkLst>
            <pc:docMk/>
            <pc:sldMk cId="1160959328" sldId="266"/>
            <ac:spMk id="4" creationId="{00000000-0000-0000-0000-000000000000}"/>
          </ac:spMkLst>
        </pc:spChg>
      </pc:sldChg>
      <pc:sldChg chg="modSp mod modClrScheme chgLayout">
        <pc:chgData name="Anand, Punya I" userId="S::pia230000@utdallas.edu::941c022f-b2fd-41c6-b325-41def90de239" providerId="AD" clId="Web-{5B9D449D-E078-AC38-17DA-096429B23855}" dt="2024-04-30T05:31:10.247" v="465" actId="20577"/>
        <pc:sldMkLst>
          <pc:docMk/>
          <pc:sldMk cId="873458401" sldId="268"/>
        </pc:sldMkLst>
        <pc:spChg chg="mod ord">
          <ac:chgData name="Anand, Punya I" userId="S::pia230000@utdallas.edu::941c022f-b2fd-41c6-b325-41def90de239" providerId="AD" clId="Web-{5B9D449D-E078-AC38-17DA-096429B23855}" dt="2024-04-30T05:30:57.839" v="463" actId="20577"/>
          <ac:spMkLst>
            <pc:docMk/>
            <pc:sldMk cId="873458401" sldId="268"/>
            <ac:spMk id="2" creationId="{E2FBAED0-B975-96D6-D8DB-C3CA84F1F171}"/>
          </ac:spMkLst>
        </pc:spChg>
        <pc:spChg chg="mod">
          <ac:chgData name="Anand, Punya I" userId="S::pia230000@utdallas.edu::941c022f-b2fd-41c6-b325-41def90de239" providerId="AD" clId="Web-{5B9D449D-E078-AC38-17DA-096429B23855}" dt="2024-04-30T05:31:10.247" v="465" actId="20577"/>
          <ac:spMkLst>
            <pc:docMk/>
            <pc:sldMk cId="873458401" sldId="268"/>
            <ac:spMk id="3" creationId="{6C6F6C10-B2D4-B048-627E-791A62C5959A}"/>
          </ac:spMkLst>
        </pc:spChg>
      </pc:sldChg>
      <pc:sldChg chg="modSp mod modClrScheme chgLayout">
        <pc:chgData name="Anand, Punya I" userId="S::pia230000@utdallas.edu::941c022f-b2fd-41c6-b325-41def90de239" providerId="AD" clId="Web-{5B9D449D-E078-AC38-17DA-096429B23855}" dt="2024-04-30T05:29:36.021" v="457" actId="1076"/>
        <pc:sldMkLst>
          <pc:docMk/>
          <pc:sldMk cId="2885502554" sldId="269"/>
        </pc:sldMkLst>
        <pc:spChg chg="mod ord">
          <ac:chgData name="Anand, Punya I" userId="S::pia230000@utdallas.edu::941c022f-b2fd-41c6-b325-41def90de239" providerId="AD" clId="Web-{5B9D449D-E078-AC38-17DA-096429B23855}" dt="2024-04-30T05:28:44.939" v="451" actId="1076"/>
          <ac:spMkLst>
            <pc:docMk/>
            <pc:sldMk cId="2885502554" sldId="269"/>
            <ac:spMk id="2" creationId="{9BF340E6-3D21-41A4-259D-A0286D11C7CD}"/>
          </ac:spMkLst>
        </pc:spChg>
        <pc:spChg chg="mod">
          <ac:chgData name="Anand, Punya I" userId="S::pia230000@utdallas.edu::941c022f-b2fd-41c6-b325-41def90de239" providerId="AD" clId="Web-{5B9D449D-E078-AC38-17DA-096429B23855}" dt="2024-04-30T05:29:36.021" v="457" actId="1076"/>
          <ac:spMkLst>
            <pc:docMk/>
            <pc:sldMk cId="2885502554" sldId="269"/>
            <ac:spMk id="3" creationId="{D45D46B5-449E-96A9-5256-0B45134B8DD9}"/>
          </ac:spMkLst>
        </pc:spChg>
      </pc:sldChg>
      <pc:sldChg chg="modSp mod modClrScheme chgLayout">
        <pc:chgData name="Anand, Punya I" userId="S::pia230000@utdallas.edu::941c022f-b2fd-41c6-b325-41def90de239" providerId="AD" clId="Web-{5B9D449D-E078-AC38-17DA-096429B23855}" dt="2024-04-30T05:35:46.658" v="493" actId="20577"/>
        <pc:sldMkLst>
          <pc:docMk/>
          <pc:sldMk cId="3572904170" sldId="270"/>
        </pc:sldMkLst>
        <pc:spChg chg="mod ord">
          <ac:chgData name="Anand, Punya I" userId="S::pia230000@utdallas.edu::941c022f-b2fd-41c6-b325-41def90de239" providerId="AD" clId="Web-{5B9D449D-E078-AC38-17DA-096429B23855}" dt="2024-04-30T05:27:55.997" v="447" actId="1076"/>
          <ac:spMkLst>
            <pc:docMk/>
            <pc:sldMk cId="3572904170" sldId="270"/>
            <ac:spMk id="2" creationId="{BB6F7F42-B909-BF34-653C-A8493A7312E0}"/>
          </ac:spMkLst>
        </pc:spChg>
        <pc:spChg chg="mod">
          <ac:chgData name="Anand, Punya I" userId="S::pia230000@utdallas.edu::941c022f-b2fd-41c6-b325-41def90de239" providerId="AD" clId="Web-{5B9D449D-E078-AC38-17DA-096429B23855}" dt="2024-04-30T05:35:46.658" v="493" actId="20577"/>
          <ac:spMkLst>
            <pc:docMk/>
            <pc:sldMk cId="3572904170" sldId="270"/>
            <ac:spMk id="3" creationId="{9C74CF14-8CF5-0F6E-80A2-0595559B2ED2}"/>
          </ac:spMkLst>
        </pc:spChg>
        <pc:picChg chg="mod">
          <ac:chgData name="Anand, Punya I" userId="S::pia230000@utdallas.edu::941c022f-b2fd-41c6-b325-41def90de239" providerId="AD" clId="Web-{5B9D449D-E078-AC38-17DA-096429B23855}" dt="2024-04-30T05:27:08.885" v="445" actId="1076"/>
          <ac:picMkLst>
            <pc:docMk/>
            <pc:sldMk cId="3572904170" sldId="270"/>
            <ac:picMk id="4" creationId="{4D56A7DB-12CB-2F24-9971-49DF300242BD}"/>
          </ac:picMkLst>
        </pc:picChg>
      </pc:sldChg>
      <pc:sldChg chg="modSp mod modClrScheme chgLayout">
        <pc:chgData name="Anand, Punya I" userId="S::pia230000@utdallas.edu::941c022f-b2fd-41c6-b325-41def90de239" providerId="AD" clId="Web-{5B9D449D-E078-AC38-17DA-096429B23855}" dt="2024-04-30T17:51:57.278" v="675" actId="20577"/>
        <pc:sldMkLst>
          <pc:docMk/>
          <pc:sldMk cId="84602140" sldId="271"/>
        </pc:sldMkLst>
        <pc:spChg chg="mod ord">
          <ac:chgData name="Anand, Punya I" userId="S::pia230000@utdallas.edu::941c022f-b2fd-41c6-b325-41def90de239" providerId="AD" clId="Web-{5B9D449D-E078-AC38-17DA-096429B23855}" dt="2024-04-30T05:31:24.169" v="466" actId="20577"/>
          <ac:spMkLst>
            <pc:docMk/>
            <pc:sldMk cId="84602140" sldId="271"/>
            <ac:spMk id="2" creationId="{553A0E93-4E4D-AB95-D975-3496A657B34F}"/>
          </ac:spMkLst>
        </pc:spChg>
        <pc:spChg chg="mod">
          <ac:chgData name="Anand, Punya I" userId="S::pia230000@utdallas.edu::941c022f-b2fd-41c6-b325-41def90de239" providerId="AD" clId="Web-{5B9D449D-E078-AC38-17DA-096429B23855}" dt="2024-04-30T17:51:57.278" v="675" actId="20577"/>
          <ac:spMkLst>
            <pc:docMk/>
            <pc:sldMk cId="84602140" sldId="271"/>
            <ac:spMk id="3" creationId="{8EDE4901-100F-7F1E-B525-49606DF4B361}"/>
          </ac:spMkLst>
        </pc:spChg>
      </pc:sldChg>
      <pc:sldChg chg="delSp modSp mod modClrScheme chgLayout">
        <pc:chgData name="Anand, Punya I" userId="S::pia230000@utdallas.edu::941c022f-b2fd-41c6-b325-41def90de239" providerId="AD" clId="Web-{5B9D449D-E078-AC38-17DA-096429B23855}" dt="2024-04-30T05:49:29.629" v="572" actId="20577"/>
        <pc:sldMkLst>
          <pc:docMk/>
          <pc:sldMk cId="313540730" sldId="272"/>
        </pc:sldMkLst>
        <pc:spChg chg="mod ord">
          <ac:chgData name="Anand, Punya I" userId="S::pia230000@utdallas.edu::941c022f-b2fd-41c6-b325-41def90de239" providerId="AD" clId="Web-{5B9D449D-E078-AC38-17DA-096429B23855}" dt="2024-04-30T05:49:04.111" v="569" actId="20577"/>
          <ac:spMkLst>
            <pc:docMk/>
            <pc:sldMk cId="313540730" sldId="272"/>
            <ac:spMk id="2" creationId="{066740B5-822F-0F5D-2FFB-7C622F9FE02D}"/>
          </ac:spMkLst>
        </pc:spChg>
        <pc:spChg chg="mod">
          <ac:chgData name="Anand, Punya I" userId="S::pia230000@utdallas.edu::941c022f-b2fd-41c6-b325-41def90de239" providerId="AD" clId="Web-{5B9D449D-E078-AC38-17DA-096429B23855}" dt="2024-04-30T05:49:29.629" v="572" actId="20577"/>
          <ac:spMkLst>
            <pc:docMk/>
            <pc:sldMk cId="313540730" sldId="272"/>
            <ac:spMk id="3" creationId="{96176F9B-45D1-CB6F-E2EB-4BA49D87EAC0}"/>
          </ac:spMkLst>
        </pc:spChg>
        <pc:picChg chg="mod">
          <ac:chgData name="Anand, Punya I" userId="S::pia230000@utdallas.edu::941c022f-b2fd-41c6-b325-41def90de239" providerId="AD" clId="Web-{5B9D449D-E078-AC38-17DA-096429B23855}" dt="2024-04-30T05:48:47.829" v="557" actId="1076"/>
          <ac:picMkLst>
            <pc:docMk/>
            <pc:sldMk cId="313540730" sldId="272"/>
            <ac:picMk id="4" creationId="{0A2A6ABF-0007-8ED6-DD63-27F52F6675C9}"/>
          </ac:picMkLst>
        </pc:picChg>
        <pc:picChg chg="mod">
          <ac:chgData name="Anand, Punya I" userId="S::pia230000@utdallas.edu::941c022f-b2fd-41c6-b325-41def90de239" providerId="AD" clId="Web-{5B9D449D-E078-AC38-17DA-096429B23855}" dt="2024-04-30T05:48:43.422" v="556" actId="1076"/>
          <ac:picMkLst>
            <pc:docMk/>
            <pc:sldMk cId="313540730" sldId="272"/>
            <ac:picMk id="5" creationId="{9928819C-649B-DCAF-24CE-26C16C378D15}"/>
          </ac:picMkLst>
        </pc:picChg>
        <pc:picChg chg="del mod">
          <ac:chgData name="Anand, Punya I" userId="S::pia230000@utdallas.edu::941c022f-b2fd-41c6-b325-41def90de239" providerId="AD" clId="Web-{5B9D449D-E078-AC38-17DA-096429B23855}" dt="2024-04-30T05:47:16.070" v="536"/>
          <ac:picMkLst>
            <pc:docMk/>
            <pc:sldMk cId="313540730" sldId="272"/>
            <ac:picMk id="6" creationId="{CEF8C66E-81AA-89B9-9B02-C81AF463EF3F}"/>
          </ac:picMkLst>
        </pc:picChg>
        <pc:picChg chg="del mod">
          <ac:chgData name="Anand, Punya I" userId="S::pia230000@utdallas.edu::941c022f-b2fd-41c6-b325-41def90de239" providerId="AD" clId="Web-{5B9D449D-E078-AC38-17DA-096429B23855}" dt="2024-04-30T05:47:20.804" v="538"/>
          <ac:picMkLst>
            <pc:docMk/>
            <pc:sldMk cId="313540730" sldId="272"/>
            <ac:picMk id="7" creationId="{326878ED-AC21-003B-1C2E-F28651AF1786}"/>
          </ac:picMkLst>
        </pc:picChg>
      </pc:sldChg>
      <pc:sldChg chg="add replId">
        <pc:chgData name="Anand, Punya I" userId="S::pia230000@utdallas.edu::941c022f-b2fd-41c6-b325-41def90de239" providerId="AD" clId="Web-{5B9D449D-E078-AC38-17DA-096429B23855}" dt="2024-04-30T05:40:01.459" v="506"/>
        <pc:sldMkLst>
          <pc:docMk/>
          <pc:sldMk cId="1594454198" sldId="273"/>
        </pc:sldMkLst>
      </pc:sldChg>
      <pc:sldChg chg="addSp modSp new">
        <pc:chgData name="Anand, Punya I" userId="S::pia230000@utdallas.edu::941c022f-b2fd-41c6-b325-41def90de239" providerId="AD" clId="Web-{5B9D449D-E078-AC38-17DA-096429B23855}" dt="2024-04-30T05:49:14.925" v="570" actId="1076"/>
        <pc:sldMkLst>
          <pc:docMk/>
          <pc:sldMk cId="4185400674" sldId="274"/>
        </pc:sldMkLst>
        <pc:spChg chg="mod">
          <ac:chgData name="Anand, Punya I" userId="S::pia230000@utdallas.edu::941c022f-b2fd-41c6-b325-41def90de239" providerId="AD" clId="Web-{5B9D449D-E078-AC38-17DA-096429B23855}" dt="2024-04-30T05:49:14.925" v="570" actId="1076"/>
          <ac:spMkLst>
            <pc:docMk/>
            <pc:sldMk cId="4185400674" sldId="274"/>
            <ac:spMk id="2" creationId="{C1317B29-1255-302E-BA0D-65D84980D085}"/>
          </ac:spMkLst>
        </pc:spChg>
        <pc:spChg chg="add mod">
          <ac:chgData name="Anand, Punya I" userId="S::pia230000@utdallas.edu::941c022f-b2fd-41c6-b325-41def90de239" providerId="AD" clId="Web-{5B9D449D-E078-AC38-17DA-096429B23855}" dt="2024-04-30T05:47:43.761" v="544" actId="20577"/>
          <ac:spMkLst>
            <pc:docMk/>
            <pc:sldMk cId="4185400674" sldId="274"/>
            <ac:spMk id="5" creationId="{F8DEC427-5CF7-76CE-A09D-2A20E3293CC2}"/>
          </ac:spMkLst>
        </pc:spChg>
        <pc:spChg chg="add mod">
          <ac:chgData name="Anand, Punya I" userId="S::pia230000@utdallas.edu::941c022f-b2fd-41c6-b325-41def90de239" providerId="AD" clId="Web-{5B9D449D-E078-AC38-17DA-096429B23855}" dt="2024-04-30T05:48:12.467" v="552" actId="1076"/>
          <ac:spMkLst>
            <pc:docMk/>
            <pc:sldMk cId="4185400674" sldId="274"/>
            <ac:spMk id="6" creationId="{CB46F491-DB94-2EEE-9350-76CC6AA1C43F}"/>
          </ac:spMkLst>
        </pc:spChg>
        <pc:picChg chg="add mod">
          <ac:chgData name="Anand, Punya I" userId="S::pia230000@utdallas.edu::941c022f-b2fd-41c6-b325-41def90de239" providerId="AD" clId="Web-{5B9D449D-E078-AC38-17DA-096429B23855}" dt="2024-04-30T05:48:25.968" v="554" actId="14100"/>
          <ac:picMkLst>
            <pc:docMk/>
            <pc:sldMk cId="4185400674" sldId="274"/>
            <ac:picMk id="3" creationId="{993D6A4B-AA26-767C-663B-6345A18C4000}"/>
          </ac:picMkLst>
        </pc:picChg>
        <pc:picChg chg="add mod">
          <ac:chgData name="Anand, Punya I" userId="S::pia230000@utdallas.edu::941c022f-b2fd-41c6-b325-41def90de239" providerId="AD" clId="Web-{5B9D449D-E078-AC38-17DA-096429B23855}" dt="2024-04-30T05:48:32.625" v="555" actId="1076"/>
          <ac:picMkLst>
            <pc:docMk/>
            <pc:sldMk cId="4185400674" sldId="274"/>
            <ac:picMk id="4" creationId="{C7945283-47ED-FD18-4179-DEC9FB289BD6}"/>
          </ac:picMkLst>
        </pc:picChg>
      </pc:sldChg>
      <pc:sldMasterChg chg="add del addSldLayout delSldLayout">
        <pc:chgData name="Anand, Punya I" userId="S::pia230000@utdallas.edu::941c022f-b2fd-41c6-b325-41def90de239" providerId="AD" clId="Web-{5B9D449D-E078-AC38-17DA-096429B23855}" dt="2024-04-30T04:48:10.875" v="139"/>
        <pc:sldMasterMkLst>
          <pc:docMk/>
          <pc:sldMasterMk cId="2718059455" sldId="2147483672"/>
        </pc:sldMasterMkLst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1068651482" sldId="2147483673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4044871558" sldId="2147483674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871008501" sldId="2147483675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1868265513" sldId="2147483676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2675428522" sldId="2147483677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1890875417" sldId="2147483678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2613432059" sldId="2147483679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2461699936" sldId="2147483680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2819491286" sldId="2147483681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3010309889" sldId="2147483682"/>
          </pc:sldLayoutMkLst>
        </pc:sldLayoutChg>
        <pc:sldLayoutChg chg="add del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2718059455" sldId="2147483672"/>
            <pc:sldLayoutMk cId="2927647606" sldId="2147483683"/>
          </pc:sldLayoutMkLst>
        </pc:sldLayoutChg>
      </pc:sldMasterChg>
      <pc:sldMasterChg chg="add modTransition addSldLayout modSldLayout">
        <pc:chgData name="Anand, Punya I" userId="S::pia230000@utdallas.edu::941c022f-b2fd-41c6-b325-41def90de239" providerId="AD" clId="Web-{5B9D449D-E078-AC38-17DA-096429B23855}" dt="2024-04-30T04:48:10.875" v="139"/>
        <pc:sldMasterMkLst>
          <pc:docMk/>
          <pc:sldMasterMk cId="3146687150" sldId="2147483684"/>
        </pc:sldMasterMkLst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465625618" sldId="2147483685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2473755922" sldId="2147483686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3417137745" sldId="2147483687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677835645" sldId="2147483688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728143060" sldId="2147483689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2929413719" sldId="2147483690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1004405025" sldId="2147483691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285413781" sldId="2147483692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3716518745" sldId="2147483693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3836153187" sldId="2147483694"/>
          </pc:sldLayoutMkLst>
        </pc:sldLayoutChg>
        <pc:sldLayoutChg chg="add mod replId">
          <pc:chgData name="Anand, Punya I" userId="S::pia230000@utdallas.edu::941c022f-b2fd-41c6-b325-41def90de239" providerId="AD" clId="Web-{5B9D449D-E078-AC38-17DA-096429B23855}" dt="2024-04-30T04:48:10.875" v="139"/>
          <pc:sldLayoutMkLst>
            <pc:docMk/>
            <pc:sldMasterMk cId="3146687150" sldId="2147483684"/>
            <pc:sldLayoutMk cId="1945337609" sldId="2147483695"/>
          </pc:sldLayoutMkLst>
        </pc:sldLayoutChg>
      </pc:sldMasterChg>
      <pc:sldMasterChg chg="add del modTransition addSldLayout delSldLayout modSldLayout">
        <pc:chgData name="Anand, Punya I" userId="S::pia230000@utdallas.edu::941c022f-b2fd-41c6-b325-41def90de239" providerId="AD" clId="Web-{5B9D449D-E078-AC38-17DA-096429B23855}" dt="2024-04-30T04:47:06.698" v="138"/>
        <pc:sldMasterMkLst>
          <pc:docMk/>
          <pc:sldMasterMk cId="3409445214" sldId="2147483684"/>
        </pc:sldMasterMkLst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1181489327" sldId="2147483685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1834148886" sldId="2147483686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1105796001" sldId="2147483687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717107879" sldId="2147483688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795745878" sldId="2147483689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1580940959" sldId="2147483690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1494840804" sldId="2147483691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3733574" sldId="2147483692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1442462659" sldId="2147483693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2551563012" sldId="2147483694"/>
          </pc:sldLayoutMkLst>
        </pc:sldLayoutChg>
        <pc:sldLayoutChg chg="add del mod replId">
          <pc:chgData name="Anand, Punya I" userId="S::pia230000@utdallas.edu::941c022f-b2fd-41c6-b325-41def90de239" providerId="AD" clId="Web-{5B9D449D-E078-AC38-17DA-096429B23855}" dt="2024-04-30T04:47:06.698" v="138"/>
          <pc:sldLayoutMkLst>
            <pc:docMk/>
            <pc:sldMasterMk cId="3409445214" sldId="2147483684"/>
            <pc:sldLayoutMk cId="3682538878" sldId="2147483695"/>
          </pc:sldLayoutMkLst>
        </pc:sldLayoutChg>
      </pc:sldMasterChg>
    </pc:docChg>
  </pc:docChgLst>
  <pc:docChgLst>
    <pc:chgData name="Mehta, Ishan" userId="S::ixm230016@utdallas.edu::9587759c-99a1-48e3-af9d-24f04a92db8a" providerId="AD" clId="Web-{DE2B03DB-4A58-7DEF-6D8F-412B29F465EC}"/>
    <pc:docChg chg="modSld">
      <pc:chgData name="Mehta, Ishan" userId="S::ixm230016@utdallas.edu::9587759c-99a1-48e3-af9d-24f04a92db8a" providerId="AD" clId="Web-{DE2B03DB-4A58-7DEF-6D8F-412B29F465EC}" dt="2024-04-30T18:12:49.632" v="3" actId="20577"/>
      <pc:docMkLst>
        <pc:docMk/>
      </pc:docMkLst>
      <pc:sldChg chg="modSp">
        <pc:chgData name="Mehta, Ishan" userId="S::ixm230016@utdallas.edu::9587759c-99a1-48e3-af9d-24f04a92db8a" providerId="AD" clId="Web-{DE2B03DB-4A58-7DEF-6D8F-412B29F465EC}" dt="2024-04-30T18:12:49.632" v="3" actId="20577"/>
        <pc:sldMkLst>
          <pc:docMk/>
          <pc:sldMk cId="2128536031" sldId="257"/>
        </pc:sldMkLst>
        <pc:spChg chg="mod">
          <ac:chgData name="Mehta, Ishan" userId="S::ixm230016@utdallas.edu::9587759c-99a1-48e3-af9d-24f04a92db8a" providerId="AD" clId="Web-{DE2B03DB-4A58-7DEF-6D8F-412B29F465EC}" dt="2024-04-30T18:12:49.632" v="3" actId="20577"/>
          <ac:spMkLst>
            <pc:docMk/>
            <pc:sldMk cId="2128536031" sldId="257"/>
            <ac:spMk id="14" creationId="{00000000-0000-0000-0000-000000000000}"/>
          </ac:spMkLst>
        </pc:spChg>
      </pc:sldChg>
    </pc:docChg>
  </pc:docChgLst>
  <pc:docChgLst>
    <pc:chgData name="Anand, Punya I" userId="S::pia230000@utdallas.edu::941c022f-b2fd-41c6-b325-41def90de239" providerId="AD" clId="Web-{1B5AF8A2-41BE-F2BD-0396-EE9BFEA8B2FD}"/>
    <pc:docChg chg="addSld delSld modSld sldOrd">
      <pc:chgData name="Anand, Punya I" userId="S::pia230000@utdallas.edu::941c022f-b2fd-41c6-b325-41def90de239" providerId="AD" clId="Web-{1B5AF8A2-41BE-F2BD-0396-EE9BFEA8B2FD}" dt="2024-04-28T01:13:26.499" v="780" actId="14100"/>
      <pc:docMkLst>
        <pc:docMk/>
      </pc:docMkLst>
      <pc:sldChg chg="modSp ord">
        <pc:chgData name="Anand, Punya I" userId="S::pia230000@utdallas.edu::941c022f-b2fd-41c6-b325-41def90de239" providerId="AD" clId="Web-{1B5AF8A2-41BE-F2BD-0396-EE9BFEA8B2FD}" dt="2024-04-28T01:05:28.626" v="748"/>
        <pc:sldMkLst>
          <pc:docMk/>
          <pc:sldMk cId="1920111014" sldId="256"/>
        </pc:sldMkLst>
        <pc:spChg chg="mod">
          <ac:chgData name="Anand, Punya I" userId="S::pia230000@utdallas.edu::941c022f-b2fd-41c6-b325-41def90de239" providerId="AD" clId="Web-{1B5AF8A2-41BE-F2BD-0396-EE9BFEA8B2FD}" dt="2024-04-27T19:39:39.461" v="51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Anand, Punya I" userId="S::pia230000@utdallas.edu::941c022f-b2fd-41c6-b325-41def90de239" providerId="AD" clId="Web-{1B5AF8A2-41BE-F2BD-0396-EE9BFEA8B2FD}" dt="2024-04-27T19:53:01.899" v="258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modSp">
        <pc:chgData name="Anand, Punya I" userId="S::pia230000@utdallas.edu::941c022f-b2fd-41c6-b325-41def90de239" providerId="AD" clId="Web-{1B5AF8A2-41BE-F2BD-0396-EE9BFEA8B2FD}" dt="2024-04-27T20:46:56.829" v="267" actId="20577"/>
        <pc:sldMkLst>
          <pc:docMk/>
          <pc:sldMk cId="2128536031" sldId="257"/>
        </pc:sldMkLst>
        <pc:spChg chg="mod">
          <ac:chgData name="Anand, Punya I" userId="S::pia230000@utdallas.edu::941c022f-b2fd-41c6-b325-41def90de239" providerId="AD" clId="Web-{1B5AF8A2-41BE-F2BD-0396-EE9BFEA8B2FD}" dt="2024-04-27T19:40:37.104" v="62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Anand, Punya I" userId="S::pia230000@utdallas.edu::941c022f-b2fd-41c6-b325-41def90de239" providerId="AD" clId="Web-{1B5AF8A2-41BE-F2BD-0396-EE9BFEA8B2FD}" dt="2024-04-27T20:46:56.829" v="267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Anand, Punya I" userId="S::pia230000@utdallas.edu::941c022f-b2fd-41c6-b325-41def90de239" providerId="AD" clId="Web-{1B5AF8A2-41BE-F2BD-0396-EE9BFEA8B2FD}" dt="2024-04-28T01:05:22.095" v="746" actId="20577"/>
        <pc:sldMkLst>
          <pc:docMk/>
          <pc:sldMk cId="3847750985" sldId="258"/>
        </pc:sldMkLst>
        <pc:spChg chg="mod">
          <ac:chgData name="Anand, Punya I" userId="S::pia230000@utdallas.edu::941c022f-b2fd-41c6-b325-41def90de239" providerId="AD" clId="Web-{1B5AF8A2-41BE-F2BD-0396-EE9BFEA8B2FD}" dt="2024-04-28T01:05:22.095" v="746" actId="20577"/>
          <ac:spMkLst>
            <pc:docMk/>
            <pc:sldMk cId="3847750985" sldId="258"/>
            <ac:spMk id="2" creationId="{00000000-0000-0000-0000-000000000000}"/>
          </ac:spMkLst>
        </pc:spChg>
        <pc:spChg chg="mod">
          <ac:chgData name="Anand, Punya I" userId="S::pia230000@utdallas.edu::941c022f-b2fd-41c6-b325-41def90de239" providerId="AD" clId="Web-{1B5AF8A2-41BE-F2BD-0396-EE9BFEA8B2FD}" dt="2024-04-28T00:38:39.438" v="574" actId="20577"/>
          <ac:spMkLst>
            <pc:docMk/>
            <pc:sldMk cId="3847750985" sldId="258"/>
            <ac:spMk id="3" creationId="{00000000-0000-0000-0000-000000000000}"/>
          </ac:spMkLst>
        </pc:spChg>
      </pc:sldChg>
      <pc:sldChg chg="delSp modSp">
        <pc:chgData name="Anand, Punya I" userId="S::pia230000@utdallas.edu::941c022f-b2fd-41c6-b325-41def90de239" providerId="AD" clId="Web-{1B5AF8A2-41BE-F2BD-0396-EE9BFEA8B2FD}" dt="2024-04-28T01:08:17.412" v="767" actId="1076"/>
        <pc:sldMkLst>
          <pc:docMk/>
          <pc:sldMk cId="4135151317" sldId="260"/>
        </pc:sldMkLst>
        <pc:spChg chg="mod">
          <ac:chgData name="Anand, Punya I" userId="S::pia230000@utdallas.edu::941c022f-b2fd-41c6-b325-41def90de239" providerId="AD" clId="Web-{1B5AF8A2-41BE-F2BD-0396-EE9BFEA8B2FD}" dt="2024-04-28T01:07:41.145" v="765" actId="14100"/>
          <ac:spMkLst>
            <pc:docMk/>
            <pc:sldMk cId="4135151317" sldId="260"/>
            <ac:spMk id="2" creationId="{00000000-0000-0000-0000-000000000000}"/>
          </ac:spMkLst>
        </pc:spChg>
        <pc:spChg chg="mod">
          <ac:chgData name="Anand, Punya I" userId="S::pia230000@utdallas.edu::941c022f-b2fd-41c6-b325-41def90de239" providerId="AD" clId="Web-{1B5AF8A2-41BE-F2BD-0396-EE9BFEA8B2FD}" dt="2024-04-28T01:08:03.927" v="766" actId="1076"/>
          <ac:spMkLst>
            <pc:docMk/>
            <pc:sldMk cId="4135151317" sldId="260"/>
            <ac:spMk id="3" creationId="{00000000-0000-0000-0000-000000000000}"/>
          </ac:spMkLst>
        </pc:spChg>
        <pc:spChg chg="del mod">
          <ac:chgData name="Anand, Punya I" userId="S::pia230000@utdallas.edu::941c022f-b2fd-41c6-b325-41def90de239" providerId="AD" clId="Web-{1B5AF8A2-41BE-F2BD-0396-EE9BFEA8B2FD}" dt="2024-04-28T00:50:19.381" v="693"/>
          <ac:spMkLst>
            <pc:docMk/>
            <pc:sldMk cId="4135151317" sldId="260"/>
            <ac:spMk id="4" creationId="{00000000-0000-0000-0000-000000000000}"/>
          </ac:spMkLst>
        </pc:spChg>
        <pc:spChg chg="mod">
          <ac:chgData name="Anand, Punya I" userId="S::pia230000@utdallas.edu::941c022f-b2fd-41c6-b325-41def90de239" providerId="AD" clId="Web-{1B5AF8A2-41BE-F2BD-0396-EE9BFEA8B2FD}" dt="2024-04-28T01:08:17.412" v="767" actId="1076"/>
          <ac:spMkLst>
            <pc:docMk/>
            <pc:sldMk cId="4135151317" sldId="260"/>
            <ac:spMk id="5" creationId="{00000000-0000-0000-0000-000000000000}"/>
          </ac:spMkLst>
        </pc:spChg>
        <pc:spChg chg="del mod">
          <ac:chgData name="Anand, Punya I" userId="S::pia230000@utdallas.edu::941c022f-b2fd-41c6-b325-41def90de239" providerId="AD" clId="Web-{1B5AF8A2-41BE-F2BD-0396-EE9BFEA8B2FD}" dt="2024-04-28T00:50:33.866" v="695"/>
          <ac:spMkLst>
            <pc:docMk/>
            <pc:sldMk cId="4135151317" sldId="260"/>
            <ac:spMk id="6" creationId="{00000000-0000-0000-0000-000000000000}"/>
          </ac:spMkLst>
        </pc:spChg>
      </pc:sldChg>
      <pc:sldChg chg="modSp">
        <pc:chgData name="Anand, Punya I" userId="S::pia230000@utdallas.edu::941c022f-b2fd-41c6-b325-41def90de239" providerId="AD" clId="Web-{1B5AF8A2-41BE-F2BD-0396-EE9BFEA8B2FD}" dt="2024-04-28T01:07:33.130" v="764" actId="14100"/>
        <pc:sldMkLst>
          <pc:docMk/>
          <pc:sldMk cId="2215894925" sldId="261"/>
        </pc:sldMkLst>
        <pc:spChg chg="mod">
          <ac:chgData name="Anand, Punya I" userId="S::pia230000@utdallas.edu::941c022f-b2fd-41c6-b325-41def90de239" providerId="AD" clId="Web-{1B5AF8A2-41BE-F2BD-0396-EE9BFEA8B2FD}" dt="2024-04-28T01:07:33.130" v="764" actId="14100"/>
          <ac:spMkLst>
            <pc:docMk/>
            <pc:sldMk cId="2215894925" sldId="261"/>
            <ac:spMk id="2" creationId="{00000000-0000-0000-0000-000000000000}"/>
          </ac:spMkLst>
        </pc:spChg>
      </pc:sldChg>
      <pc:sldChg chg="addSp modSp">
        <pc:chgData name="Anand, Punya I" userId="S::pia230000@utdallas.edu::941c022f-b2fd-41c6-b325-41def90de239" providerId="AD" clId="Web-{1B5AF8A2-41BE-F2BD-0396-EE9BFEA8B2FD}" dt="2024-04-28T01:04:30.312" v="738" actId="20577"/>
        <pc:sldMkLst>
          <pc:docMk/>
          <pc:sldMk cId="465021443" sldId="262"/>
        </pc:sldMkLst>
        <pc:spChg chg="add mod">
          <ac:chgData name="Anand, Punya I" userId="S::pia230000@utdallas.edu::941c022f-b2fd-41c6-b325-41def90de239" providerId="AD" clId="Web-{1B5AF8A2-41BE-F2BD-0396-EE9BFEA8B2FD}" dt="2024-04-28T01:04:30.312" v="738" actId="20577"/>
          <ac:spMkLst>
            <pc:docMk/>
            <pc:sldMk cId="465021443" sldId="262"/>
            <ac:spMk id="2" creationId="{C530A2F4-4075-1EC9-4BB1-FED41D76E665}"/>
          </ac:spMkLst>
        </pc:spChg>
      </pc:sldChg>
      <pc:sldChg chg="delSp modSp">
        <pc:chgData name="Anand, Punya I" userId="S::pia230000@utdallas.edu::941c022f-b2fd-41c6-b325-41def90de239" providerId="AD" clId="Web-{1B5AF8A2-41BE-F2BD-0396-EE9BFEA8B2FD}" dt="2024-04-28T01:06:31.675" v="755" actId="14100"/>
        <pc:sldMkLst>
          <pc:docMk/>
          <pc:sldMk cId="1797304117" sldId="263"/>
        </pc:sldMkLst>
        <pc:spChg chg="mod">
          <ac:chgData name="Anand, Punya I" userId="S::pia230000@utdallas.edu::941c022f-b2fd-41c6-b325-41def90de239" providerId="AD" clId="Web-{1B5AF8A2-41BE-F2BD-0396-EE9BFEA8B2FD}" dt="2024-04-28T01:06:31.675" v="755" actId="14100"/>
          <ac:spMkLst>
            <pc:docMk/>
            <pc:sldMk cId="1797304117" sldId="263"/>
            <ac:spMk id="2" creationId="{00000000-0000-0000-0000-000000000000}"/>
          </ac:spMkLst>
        </pc:spChg>
        <pc:spChg chg="del">
          <ac:chgData name="Anand, Punya I" userId="S::pia230000@utdallas.edu::941c022f-b2fd-41c6-b325-41def90de239" providerId="AD" clId="Web-{1B5AF8A2-41BE-F2BD-0396-EE9BFEA8B2FD}" dt="2024-04-28T01:03:34.529" v="730"/>
          <ac:spMkLst>
            <pc:docMk/>
            <pc:sldMk cId="1797304117" sldId="263"/>
            <ac:spMk id="4" creationId="{00000000-0000-0000-0000-000000000000}"/>
          </ac:spMkLst>
        </pc:spChg>
      </pc:sldChg>
      <pc:sldChg chg="delSp modSp">
        <pc:chgData name="Anand, Punya I" userId="S::pia230000@utdallas.edu::941c022f-b2fd-41c6-b325-41def90de239" providerId="AD" clId="Web-{1B5AF8A2-41BE-F2BD-0396-EE9BFEA8B2FD}" dt="2024-04-28T01:13:26.499" v="780" actId="14100"/>
        <pc:sldMkLst>
          <pc:docMk/>
          <pc:sldMk cId="1160959328" sldId="266"/>
        </pc:sldMkLst>
        <pc:spChg chg="mod">
          <ac:chgData name="Anand, Punya I" userId="S::pia230000@utdallas.edu::941c022f-b2fd-41c6-b325-41def90de239" providerId="AD" clId="Web-{1B5AF8A2-41BE-F2BD-0396-EE9BFEA8B2FD}" dt="2024-04-28T01:06:37.175" v="756" actId="14100"/>
          <ac:spMkLst>
            <pc:docMk/>
            <pc:sldMk cId="1160959328" sldId="266"/>
            <ac:spMk id="2" creationId="{00000000-0000-0000-0000-000000000000}"/>
          </ac:spMkLst>
        </pc:spChg>
        <pc:spChg chg="mod">
          <ac:chgData name="Anand, Punya I" userId="S::pia230000@utdallas.edu::941c022f-b2fd-41c6-b325-41def90de239" providerId="AD" clId="Web-{1B5AF8A2-41BE-F2BD-0396-EE9BFEA8B2FD}" dt="2024-04-28T01:13:26.499" v="780" actId="14100"/>
          <ac:spMkLst>
            <pc:docMk/>
            <pc:sldMk cId="1160959328" sldId="266"/>
            <ac:spMk id="4" creationId="{00000000-0000-0000-0000-000000000000}"/>
          </ac:spMkLst>
        </pc:spChg>
        <pc:spChg chg="del">
          <ac:chgData name="Anand, Punya I" userId="S::pia230000@utdallas.edu::941c022f-b2fd-41c6-b325-41def90de239" providerId="AD" clId="Web-{1B5AF8A2-41BE-F2BD-0396-EE9BFEA8B2FD}" dt="2024-04-27T19:42:06.670" v="100"/>
          <ac:spMkLst>
            <pc:docMk/>
            <pc:sldMk cId="1160959328" sldId="266"/>
            <ac:spMk id="6" creationId="{00000000-0000-0000-0000-000000000000}"/>
          </ac:spMkLst>
        </pc:spChg>
      </pc:sldChg>
      <pc:sldChg chg="new del">
        <pc:chgData name="Anand, Punya I" userId="S::pia230000@utdallas.edu::941c022f-b2fd-41c6-b325-41def90de239" providerId="AD" clId="Web-{1B5AF8A2-41BE-F2BD-0396-EE9BFEA8B2FD}" dt="2024-04-27T19:48:17.419" v="210"/>
        <pc:sldMkLst>
          <pc:docMk/>
          <pc:sldMk cId="2882049963" sldId="267"/>
        </pc:sldMkLst>
      </pc:sldChg>
      <pc:sldChg chg="del">
        <pc:chgData name="Anand, Punya I" userId="S::pia230000@utdallas.edu::941c022f-b2fd-41c6-b325-41def90de239" providerId="AD" clId="Web-{1B5AF8A2-41BE-F2BD-0396-EE9BFEA8B2FD}" dt="2024-04-27T19:40:20.197" v="53"/>
        <pc:sldMkLst>
          <pc:docMk/>
          <pc:sldMk cId="3965807363" sldId="267"/>
        </pc:sldMkLst>
      </pc:sldChg>
      <pc:sldChg chg="del">
        <pc:chgData name="Anand, Punya I" userId="S::pia230000@utdallas.edu::941c022f-b2fd-41c6-b325-41def90de239" providerId="AD" clId="Web-{1B5AF8A2-41BE-F2BD-0396-EE9BFEA8B2FD}" dt="2024-04-27T19:40:21.729" v="54"/>
        <pc:sldMkLst>
          <pc:docMk/>
          <pc:sldMk cId="223730991" sldId="268"/>
        </pc:sldMkLst>
      </pc:sldChg>
      <pc:sldChg chg="modSp new">
        <pc:chgData name="Anand, Punya I" userId="S::pia230000@utdallas.edu::941c022f-b2fd-41c6-b325-41def90de239" providerId="AD" clId="Web-{1B5AF8A2-41BE-F2BD-0396-EE9BFEA8B2FD}" dt="2024-04-28T01:06:58.894" v="758" actId="14100"/>
        <pc:sldMkLst>
          <pc:docMk/>
          <pc:sldMk cId="873458401" sldId="268"/>
        </pc:sldMkLst>
        <pc:spChg chg="mod">
          <ac:chgData name="Anand, Punya I" userId="S::pia230000@utdallas.edu::941c022f-b2fd-41c6-b325-41def90de239" providerId="AD" clId="Web-{1B5AF8A2-41BE-F2BD-0396-EE9BFEA8B2FD}" dt="2024-04-28T01:06:58.894" v="758" actId="14100"/>
          <ac:spMkLst>
            <pc:docMk/>
            <pc:sldMk cId="873458401" sldId="268"/>
            <ac:spMk id="2" creationId="{E2FBAED0-B975-96D6-D8DB-C3CA84F1F171}"/>
          </ac:spMkLst>
        </pc:spChg>
      </pc:sldChg>
      <pc:sldChg chg="del">
        <pc:chgData name="Anand, Punya I" userId="S::pia230000@utdallas.edu::941c022f-b2fd-41c6-b325-41def90de239" providerId="AD" clId="Web-{1B5AF8A2-41BE-F2BD-0396-EE9BFEA8B2FD}" dt="2024-04-27T19:40:23.119" v="55"/>
        <pc:sldMkLst>
          <pc:docMk/>
          <pc:sldMk cId="1989555738" sldId="269"/>
        </pc:sldMkLst>
      </pc:sldChg>
      <pc:sldChg chg="modSp new">
        <pc:chgData name="Anand, Punya I" userId="S::pia230000@utdallas.edu::941c022f-b2fd-41c6-b325-41def90de239" providerId="AD" clId="Web-{1B5AF8A2-41BE-F2BD-0396-EE9BFEA8B2FD}" dt="2024-04-28T01:07:11.801" v="760" actId="14100"/>
        <pc:sldMkLst>
          <pc:docMk/>
          <pc:sldMk cId="2885502554" sldId="269"/>
        </pc:sldMkLst>
        <pc:spChg chg="mod">
          <ac:chgData name="Anand, Punya I" userId="S::pia230000@utdallas.edu::941c022f-b2fd-41c6-b325-41def90de239" providerId="AD" clId="Web-{1B5AF8A2-41BE-F2BD-0396-EE9BFEA8B2FD}" dt="2024-04-28T01:07:11.801" v="760" actId="14100"/>
          <ac:spMkLst>
            <pc:docMk/>
            <pc:sldMk cId="2885502554" sldId="269"/>
            <ac:spMk id="2" creationId="{9BF340E6-3D21-41A4-259D-A0286D11C7CD}"/>
          </ac:spMkLst>
        </pc:spChg>
      </pc:sldChg>
      <pc:sldChg chg="modSp new">
        <pc:chgData name="Anand, Punya I" userId="S::pia230000@utdallas.edu::941c022f-b2fd-41c6-b325-41def90de239" providerId="AD" clId="Web-{1B5AF8A2-41BE-F2BD-0396-EE9BFEA8B2FD}" dt="2024-04-28T01:07:22.864" v="762" actId="14100"/>
        <pc:sldMkLst>
          <pc:docMk/>
          <pc:sldMk cId="3572904170" sldId="270"/>
        </pc:sldMkLst>
        <pc:spChg chg="mod">
          <ac:chgData name="Anand, Punya I" userId="S::pia230000@utdallas.edu::941c022f-b2fd-41c6-b325-41def90de239" providerId="AD" clId="Web-{1B5AF8A2-41BE-F2BD-0396-EE9BFEA8B2FD}" dt="2024-04-28T01:07:22.864" v="762" actId="14100"/>
          <ac:spMkLst>
            <pc:docMk/>
            <pc:sldMk cId="3572904170" sldId="270"/>
            <ac:spMk id="2" creationId="{BB6F7F42-B909-BF34-653C-A8493A7312E0}"/>
          </ac:spMkLst>
        </pc:spChg>
      </pc:sldChg>
      <pc:sldChg chg="modSp new">
        <pc:chgData name="Anand, Punya I" userId="S::pia230000@utdallas.edu::941c022f-b2fd-41c6-b325-41def90de239" providerId="AD" clId="Web-{1B5AF8A2-41BE-F2BD-0396-EE9BFEA8B2FD}" dt="2024-04-28T01:06:48.253" v="757" actId="14100"/>
        <pc:sldMkLst>
          <pc:docMk/>
          <pc:sldMk cId="84602140" sldId="271"/>
        </pc:sldMkLst>
        <pc:spChg chg="mod">
          <ac:chgData name="Anand, Punya I" userId="S::pia230000@utdallas.edu::941c022f-b2fd-41c6-b325-41def90de239" providerId="AD" clId="Web-{1B5AF8A2-41BE-F2BD-0396-EE9BFEA8B2FD}" dt="2024-04-28T01:06:48.253" v="757" actId="14100"/>
          <ac:spMkLst>
            <pc:docMk/>
            <pc:sldMk cId="84602140" sldId="271"/>
            <ac:spMk id="2" creationId="{553A0E93-4E4D-AB95-D975-3496A657B34F}"/>
          </ac:spMkLst>
        </pc:spChg>
      </pc:sldChg>
    </pc:docChg>
  </pc:docChgLst>
  <pc:docChgLst>
    <pc:chgData clId="Web-{1B5AF8A2-41BE-F2BD-0396-EE9BFEA8B2FD}"/>
    <pc:docChg chg="modSld">
      <pc:chgData name="" userId="" providerId="" clId="Web-{1B5AF8A2-41BE-F2BD-0396-EE9BFEA8B2FD}" dt="2024-04-27T19:36:09.608" v="2" actId="20577"/>
      <pc:docMkLst>
        <pc:docMk/>
      </pc:docMkLst>
      <pc:sldChg chg="modSp">
        <pc:chgData name="" userId="" providerId="" clId="Web-{1B5AF8A2-41BE-F2BD-0396-EE9BFEA8B2FD}" dt="2024-04-27T19:36:09.608" v="2" actId="20577"/>
        <pc:sldMkLst>
          <pc:docMk/>
          <pc:sldMk cId="1920111014" sldId="256"/>
        </pc:sldMkLst>
        <pc:spChg chg="mod">
          <ac:chgData name="" userId="" providerId="" clId="Web-{1B5AF8A2-41BE-F2BD-0396-EE9BFEA8B2FD}" dt="2024-04-27T19:36:09.608" v="2" actId="20577"/>
          <ac:spMkLst>
            <pc:docMk/>
            <pc:sldMk cId="1920111014" sldId="256"/>
            <ac:spMk id="2" creationId="{00000000-0000-0000-0000-000000000000}"/>
          </ac:spMkLst>
        </pc:spChg>
      </pc:sldChg>
    </pc:docChg>
  </pc:docChgLst>
  <pc:docChgLst>
    <pc:chgData name="Anand, Punya I" userId="S::pia230000@utdallas.edu::941c022f-b2fd-41c6-b325-41def90de239" providerId="AD" clId="Web-{88779096-4D8C-FC93-3F24-43B613102CFE}"/>
    <pc:docChg chg="addSld modSld">
      <pc:chgData name="Anand, Punya I" userId="S::pia230000@utdallas.edu::941c022f-b2fd-41c6-b325-41def90de239" providerId="AD" clId="Web-{88779096-4D8C-FC93-3F24-43B613102CFE}" dt="2024-04-29T03:44:48.237" v="998" actId="20577"/>
      <pc:docMkLst>
        <pc:docMk/>
      </pc:docMkLst>
      <pc:sldChg chg="modSp">
        <pc:chgData name="Anand, Punya I" userId="S::pia230000@utdallas.edu::941c022f-b2fd-41c6-b325-41def90de239" providerId="AD" clId="Web-{88779096-4D8C-FC93-3F24-43B613102CFE}" dt="2024-04-29T03:09:47.148" v="584" actId="20577"/>
        <pc:sldMkLst>
          <pc:docMk/>
          <pc:sldMk cId="2128536031" sldId="257"/>
        </pc:sldMkLst>
        <pc:spChg chg="mod">
          <ac:chgData name="Anand, Punya I" userId="S::pia230000@utdallas.edu::941c022f-b2fd-41c6-b325-41def90de239" providerId="AD" clId="Web-{88779096-4D8C-FC93-3F24-43B613102CFE}" dt="2024-04-29T03:09:47.148" v="584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modSp">
        <pc:chgData name="Anand, Punya I" userId="S::pia230000@utdallas.edu::941c022f-b2fd-41c6-b325-41def90de239" providerId="AD" clId="Web-{88779096-4D8C-FC93-3F24-43B613102CFE}" dt="2024-04-29T02:46:34.773" v="235" actId="1076"/>
        <pc:sldMkLst>
          <pc:docMk/>
          <pc:sldMk cId="2215894925" sldId="261"/>
        </pc:sldMkLst>
        <pc:spChg chg="add mod">
          <ac:chgData name="Anand, Punya I" userId="S::pia230000@utdallas.edu::941c022f-b2fd-41c6-b325-41def90de239" providerId="AD" clId="Web-{88779096-4D8C-FC93-3F24-43B613102CFE}" dt="2024-04-29T02:46:34.773" v="235" actId="1076"/>
          <ac:spMkLst>
            <pc:docMk/>
            <pc:sldMk cId="2215894925" sldId="261"/>
            <ac:spMk id="3" creationId="{1337DEBF-6879-2497-1DF5-23DAC504D230}"/>
          </ac:spMkLst>
        </pc:spChg>
        <pc:picChg chg="add mod">
          <ac:chgData name="Anand, Punya I" userId="S::pia230000@utdallas.edu::941c022f-b2fd-41c6-b325-41def90de239" providerId="AD" clId="Web-{88779096-4D8C-FC93-3F24-43B613102CFE}" dt="2024-04-29T02:46:15.851" v="234" actId="1076"/>
          <ac:picMkLst>
            <pc:docMk/>
            <pc:sldMk cId="2215894925" sldId="261"/>
            <ac:picMk id="4" creationId="{057B39F4-0834-D643-90FC-6171EA6E71E6}"/>
          </ac:picMkLst>
        </pc:picChg>
      </pc:sldChg>
      <pc:sldChg chg="modSp">
        <pc:chgData name="Anand, Punya I" userId="S::pia230000@utdallas.edu::941c022f-b2fd-41c6-b325-41def90de239" providerId="AD" clId="Web-{88779096-4D8C-FC93-3F24-43B613102CFE}" dt="2024-04-29T03:08:26.567" v="550" actId="20577"/>
        <pc:sldMkLst>
          <pc:docMk/>
          <pc:sldMk cId="1797304117" sldId="263"/>
        </pc:sldMkLst>
        <pc:spChg chg="mod">
          <ac:chgData name="Anand, Punya I" userId="S::pia230000@utdallas.edu::941c022f-b2fd-41c6-b325-41def90de239" providerId="AD" clId="Web-{88779096-4D8C-FC93-3F24-43B613102CFE}" dt="2024-04-29T03:08:26.567" v="550" actId="20577"/>
          <ac:spMkLst>
            <pc:docMk/>
            <pc:sldMk cId="1797304117" sldId="263"/>
            <ac:spMk id="6" creationId="{00000000-0000-0000-0000-000000000000}"/>
          </ac:spMkLst>
        </pc:spChg>
      </pc:sldChg>
      <pc:sldChg chg="addSp modSp">
        <pc:chgData name="Anand, Punya I" userId="S::pia230000@utdallas.edu::941c022f-b2fd-41c6-b325-41def90de239" providerId="AD" clId="Web-{88779096-4D8C-FC93-3F24-43B613102CFE}" dt="2024-04-29T03:43:33.750" v="942" actId="20577"/>
        <pc:sldMkLst>
          <pc:docMk/>
          <pc:sldMk cId="873458401" sldId="268"/>
        </pc:sldMkLst>
        <pc:spChg chg="add mod">
          <ac:chgData name="Anand, Punya I" userId="S::pia230000@utdallas.edu::941c022f-b2fd-41c6-b325-41def90de239" providerId="AD" clId="Web-{88779096-4D8C-FC93-3F24-43B613102CFE}" dt="2024-04-29T03:43:33.750" v="942" actId="20577"/>
          <ac:spMkLst>
            <pc:docMk/>
            <pc:sldMk cId="873458401" sldId="268"/>
            <ac:spMk id="3" creationId="{6C6F6C10-B2D4-B048-627E-791A62C5959A}"/>
          </ac:spMkLst>
        </pc:spChg>
      </pc:sldChg>
      <pc:sldChg chg="addSp delSp modSp">
        <pc:chgData name="Anand, Punya I" userId="S::pia230000@utdallas.edu::941c022f-b2fd-41c6-b325-41def90de239" providerId="AD" clId="Web-{88779096-4D8C-FC93-3F24-43B613102CFE}" dt="2024-04-29T03:24:50.913" v="860"/>
        <pc:sldMkLst>
          <pc:docMk/>
          <pc:sldMk cId="2885502554" sldId="269"/>
        </pc:sldMkLst>
        <pc:spChg chg="mod">
          <ac:chgData name="Anand, Punya I" userId="S::pia230000@utdallas.edu::941c022f-b2fd-41c6-b325-41def90de239" providerId="AD" clId="Web-{88779096-4D8C-FC93-3F24-43B613102CFE}" dt="2024-04-29T01:14:54.325" v="60" actId="20577"/>
          <ac:spMkLst>
            <pc:docMk/>
            <pc:sldMk cId="2885502554" sldId="269"/>
            <ac:spMk id="2" creationId="{9BF340E6-3D21-41A4-259D-A0286D11C7CD}"/>
          </ac:spMkLst>
        </pc:spChg>
        <pc:spChg chg="add mod">
          <ac:chgData name="Anand, Punya I" userId="S::pia230000@utdallas.edu::941c022f-b2fd-41c6-b325-41def90de239" providerId="AD" clId="Web-{88779096-4D8C-FC93-3F24-43B613102CFE}" dt="2024-04-29T03:15:55.738" v="658" actId="20577"/>
          <ac:spMkLst>
            <pc:docMk/>
            <pc:sldMk cId="2885502554" sldId="269"/>
            <ac:spMk id="3" creationId="{D45D46B5-449E-96A9-5256-0B45134B8DD9}"/>
          </ac:spMkLst>
        </pc:spChg>
        <pc:picChg chg="add del mod">
          <ac:chgData name="Anand, Punya I" userId="S::pia230000@utdallas.edu::941c022f-b2fd-41c6-b325-41def90de239" providerId="AD" clId="Web-{88779096-4D8C-FC93-3F24-43B613102CFE}" dt="2024-04-29T03:24:50.913" v="860"/>
          <ac:picMkLst>
            <pc:docMk/>
            <pc:sldMk cId="2885502554" sldId="269"/>
            <ac:picMk id="4" creationId="{0378F825-B67D-2D12-3F5A-81C5799E114D}"/>
          </ac:picMkLst>
        </pc:picChg>
        <pc:picChg chg="add del mod">
          <ac:chgData name="Anand, Punya I" userId="S::pia230000@utdallas.edu::941c022f-b2fd-41c6-b325-41def90de239" providerId="AD" clId="Web-{88779096-4D8C-FC93-3F24-43B613102CFE}" dt="2024-04-29T03:20:29.732" v="719"/>
          <ac:picMkLst>
            <pc:docMk/>
            <pc:sldMk cId="2885502554" sldId="269"/>
            <ac:picMk id="5" creationId="{EB3001AC-9B39-151C-9600-70A153D513C6}"/>
          </ac:picMkLst>
        </pc:picChg>
        <pc:picChg chg="add del mod">
          <ac:chgData name="Anand, Punya I" userId="S::pia230000@utdallas.edu::941c022f-b2fd-41c6-b325-41def90de239" providerId="AD" clId="Web-{88779096-4D8C-FC93-3F24-43B613102CFE}" dt="2024-04-29T03:20:14.810" v="712"/>
          <ac:picMkLst>
            <pc:docMk/>
            <pc:sldMk cId="2885502554" sldId="269"/>
            <ac:picMk id="6" creationId="{8E82B4E6-081F-6B94-BAF5-1C9C0D3CDA70}"/>
          </ac:picMkLst>
        </pc:picChg>
        <pc:picChg chg="add del mod">
          <ac:chgData name="Anand, Punya I" userId="S::pia230000@utdallas.edu::941c022f-b2fd-41c6-b325-41def90de239" providerId="AD" clId="Web-{88779096-4D8C-FC93-3F24-43B613102CFE}" dt="2024-04-29T03:22:21.470" v="778"/>
          <ac:picMkLst>
            <pc:docMk/>
            <pc:sldMk cId="2885502554" sldId="269"/>
            <ac:picMk id="7" creationId="{A1D17415-33D0-E27E-EF11-8BD7ED313D98}"/>
          </ac:picMkLst>
        </pc:picChg>
      </pc:sldChg>
      <pc:sldChg chg="addSp modSp">
        <pc:chgData name="Anand, Punya I" userId="S::pia230000@utdallas.edu::941c022f-b2fd-41c6-b325-41def90de239" providerId="AD" clId="Web-{88779096-4D8C-FC93-3F24-43B613102CFE}" dt="2024-04-29T02:58:54.892" v="441" actId="14100"/>
        <pc:sldMkLst>
          <pc:docMk/>
          <pc:sldMk cId="3572904170" sldId="270"/>
        </pc:sldMkLst>
        <pc:spChg chg="add mod">
          <ac:chgData name="Anand, Punya I" userId="S::pia230000@utdallas.edu::941c022f-b2fd-41c6-b325-41def90de239" providerId="AD" clId="Web-{88779096-4D8C-FC93-3F24-43B613102CFE}" dt="2024-04-29T02:58:20.219" v="433" actId="20577"/>
          <ac:spMkLst>
            <pc:docMk/>
            <pc:sldMk cId="3572904170" sldId="270"/>
            <ac:spMk id="3" creationId="{9C74CF14-8CF5-0F6E-80A2-0595559B2ED2}"/>
          </ac:spMkLst>
        </pc:spChg>
        <pc:picChg chg="add mod">
          <ac:chgData name="Anand, Punya I" userId="S::pia230000@utdallas.edu::941c022f-b2fd-41c6-b325-41def90de239" providerId="AD" clId="Web-{88779096-4D8C-FC93-3F24-43B613102CFE}" dt="2024-04-29T02:58:54.892" v="441" actId="14100"/>
          <ac:picMkLst>
            <pc:docMk/>
            <pc:sldMk cId="3572904170" sldId="270"/>
            <ac:picMk id="4" creationId="{4D56A7DB-12CB-2F24-9971-49DF300242BD}"/>
          </ac:picMkLst>
        </pc:picChg>
      </pc:sldChg>
      <pc:sldChg chg="addSp modSp">
        <pc:chgData name="Anand, Punya I" userId="S::pia230000@utdallas.edu::941c022f-b2fd-41c6-b325-41def90de239" providerId="AD" clId="Web-{88779096-4D8C-FC93-3F24-43B613102CFE}" dt="2024-04-29T03:44:48.237" v="998" actId="20577"/>
        <pc:sldMkLst>
          <pc:docMk/>
          <pc:sldMk cId="84602140" sldId="271"/>
        </pc:sldMkLst>
        <pc:spChg chg="add mod">
          <ac:chgData name="Anand, Punya I" userId="S::pia230000@utdallas.edu::941c022f-b2fd-41c6-b325-41def90de239" providerId="AD" clId="Web-{88779096-4D8C-FC93-3F24-43B613102CFE}" dt="2024-04-29T03:44:48.237" v="998" actId="20577"/>
          <ac:spMkLst>
            <pc:docMk/>
            <pc:sldMk cId="84602140" sldId="271"/>
            <ac:spMk id="3" creationId="{8EDE4901-100F-7F1E-B525-49606DF4B361}"/>
          </ac:spMkLst>
        </pc:spChg>
      </pc:sldChg>
      <pc:sldChg chg="addSp modSp new">
        <pc:chgData name="Anand, Punya I" userId="S::pia230000@utdallas.edu::941c022f-b2fd-41c6-b325-41def90de239" providerId="AD" clId="Web-{88779096-4D8C-FC93-3F24-43B613102CFE}" dt="2024-04-29T03:25:08.007" v="862" actId="1076"/>
        <pc:sldMkLst>
          <pc:docMk/>
          <pc:sldMk cId="313540730" sldId="272"/>
        </pc:sldMkLst>
        <pc:spChg chg="mod">
          <ac:chgData name="Anand, Punya I" userId="S::pia230000@utdallas.edu::941c022f-b2fd-41c6-b325-41def90de239" providerId="AD" clId="Web-{88779096-4D8C-FC93-3F24-43B613102CFE}" dt="2024-04-29T03:19:04.510" v="669" actId="20577"/>
          <ac:spMkLst>
            <pc:docMk/>
            <pc:sldMk cId="313540730" sldId="272"/>
            <ac:spMk id="2" creationId="{066740B5-822F-0F5D-2FFB-7C622F9FE02D}"/>
          </ac:spMkLst>
        </pc:spChg>
        <pc:spChg chg="add mod">
          <ac:chgData name="Anand, Punya I" userId="S::pia230000@utdallas.edu::941c022f-b2fd-41c6-b325-41def90de239" providerId="AD" clId="Web-{88779096-4D8C-FC93-3F24-43B613102CFE}" dt="2024-04-29T03:24:46.756" v="859" actId="20577"/>
          <ac:spMkLst>
            <pc:docMk/>
            <pc:sldMk cId="313540730" sldId="272"/>
            <ac:spMk id="3" creationId="{96176F9B-45D1-CB6F-E2EB-4BA49D87EAC0}"/>
          </ac:spMkLst>
        </pc:spChg>
        <pc:picChg chg="add mod">
          <ac:chgData name="Anand, Punya I" userId="S::pia230000@utdallas.edu::941c022f-b2fd-41c6-b325-41def90de239" providerId="AD" clId="Web-{88779096-4D8C-FC93-3F24-43B613102CFE}" dt="2024-04-29T03:21:50.953" v="761" actId="1076"/>
          <ac:picMkLst>
            <pc:docMk/>
            <pc:sldMk cId="313540730" sldId="272"/>
            <ac:picMk id="4" creationId="{0A2A6ABF-0007-8ED6-DD63-27F52F6675C9}"/>
          </ac:picMkLst>
        </pc:picChg>
        <pc:picChg chg="add mod">
          <ac:chgData name="Anand, Punya I" userId="S::pia230000@utdallas.edu::941c022f-b2fd-41c6-b325-41def90de239" providerId="AD" clId="Web-{88779096-4D8C-FC93-3F24-43B613102CFE}" dt="2024-04-29T03:24:38.350" v="850" actId="1076"/>
          <ac:picMkLst>
            <pc:docMk/>
            <pc:sldMk cId="313540730" sldId="272"/>
            <ac:picMk id="5" creationId="{9928819C-649B-DCAF-24CE-26C16C378D15}"/>
          </ac:picMkLst>
        </pc:picChg>
        <pc:picChg chg="add mod">
          <ac:chgData name="Anand, Punya I" userId="S::pia230000@utdallas.edu::941c022f-b2fd-41c6-b325-41def90de239" providerId="AD" clId="Web-{88779096-4D8C-FC93-3F24-43B613102CFE}" dt="2024-04-29T03:23:41.191" v="814" actId="14100"/>
          <ac:picMkLst>
            <pc:docMk/>
            <pc:sldMk cId="313540730" sldId="272"/>
            <ac:picMk id="6" creationId="{CEF8C66E-81AA-89B9-9B02-C81AF463EF3F}"/>
          </ac:picMkLst>
        </pc:picChg>
        <pc:picChg chg="add mod">
          <ac:chgData name="Anand, Punya I" userId="S::pia230000@utdallas.edu::941c022f-b2fd-41c6-b325-41def90de239" providerId="AD" clId="Web-{88779096-4D8C-FC93-3F24-43B613102CFE}" dt="2024-04-29T03:25:08.007" v="862" actId="1076"/>
          <ac:picMkLst>
            <pc:docMk/>
            <pc:sldMk cId="313540730" sldId="272"/>
            <ac:picMk id="7" creationId="{326878ED-AC21-003B-1C2E-F28651AF178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F7E08-FEC8-4803-949E-B6FC7915DB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77393-64AB-42BF-97C4-E46E3006B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The Database schema that has been designed for the café incorporates all the necessary schemas and columns which would be required by the store to maintain itself.</a:t>
          </a:r>
        </a:p>
      </dgm:t>
    </dgm:pt>
    <dgm:pt modelId="{F05777FC-52CD-4027-B298-E5BAA92B819F}" type="parTrans" cxnId="{3FA99D2C-89CB-4599-B66F-F9D177A966A6}">
      <dgm:prSet/>
      <dgm:spPr/>
      <dgm:t>
        <a:bodyPr/>
        <a:lstStyle/>
        <a:p>
          <a:endParaRPr lang="en-US"/>
        </a:p>
      </dgm:t>
    </dgm:pt>
    <dgm:pt modelId="{CEDC1EDA-2436-44C8-BDAA-1E8CB6D4A750}" type="sibTrans" cxnId="{3FA99D2C-89CB-4599-B66F-F9D177A966A6}">
      <dgm:prSet/>
      <dgm:spPr/>
      <dgm:t>
        <a:bodyPr/>
        <a:lstStyle/>
        <a:p>
          <a:endParaRPr lang="en-US"/>
        </a:p>
      </dgm:t>
    </dgm:pt>
    <dgm:pt modelId="{10088049-87E4-49DF-A32E-2DE2DE7F1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This Database design streamlines operations, enhance customer experiences, and drive for business growth</a:t>
          </a:r>
        </a:p>
      </dgm:t>
    </dgm:pt>
    <dgm:pt modelId="{89D0837A-8FFF-45FB-A059-82D17213A5C9}" type="parTrans" cxnId="{D4754F10-47C0-4971-9DC6-B5A21491BBB6}">
      <dgm:prSet/>
      <dgm:spPr/>
      <dgm:t>
        <a:bodyPr/>
        <a:lstStyle/>
        <a:p>
          <a:endParaRPr lang="en-US"/>
        </a:p>
      </dgm:t>
    </dgm:pt>
    <dgm:pt modelId="{C64E0EF2-7094-4342-AFE1-94B887FF254D}" type="sibTrans" cxnId="{D4754F10-47C0-4971-9DC6-B5A21491BBB6}">
      <dgm:prSet/>
      <dgm:spPr/>
      <dgm:t>
        <a:bodyPr/>
        <a:lstStyle/>
        <a:p>
          <a:endParaRPr lang="en-US"/>
        </a:p>
      </dgm:t>
    </dgm:pt>
    <dgm:pt modelId="{9C92AB44-1451-4999-B3E9-436F79594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This DB design improves the scalability and adaptability of the database framework, empowers us to navigate evolving market trends and seize emerging opportunities in the ever-changing cafe industry landscape</a:t>
          </a:r>
        </a:p>
      </dgm:t>
    </dgm:pt>
    <dgm:pt modelId="{C83D61BB-B939-48F6-BA10-6AFE12D09392}" type="parTrans" cxnId="{986B4B50-0F5D-4B34-8B56-9F34AE1DC481}">
      <dgm:prSet/>
      <dgm:spPr/>
      <dgm:t>
        <a:bodyPr/>
        <a:lstStyle/>
        <a:p>
          <a:endParaRPr lang="en-US"/>
        </a:p>
      </dgm:t>
    </dgm:pt>
    <dgm:pt modelId="{880E0DA4-B80C-4A7B-BBC3-0481DF7A8842}" type="sibTrans" cxnId="{986B4B50-0F5D-4B34-8B56-9F34AE1DC481}">
      <dgm:prSet/>
      <dgm:spPr/>
      <dgm:t>
        <a:bodyPr/>
        <a:lstStyle/>
        <a:p>
          <a:endParaRPr lang="en-US"/>
        </a:p>
      </dgm:t>
    </dgm:pt>
    <dgm:pt modelId="{50DAADCA-EFC7-4AFE-A80F-8BF39B236C43}" type="pres">
      <dgm:prSet presAssocID="{2BDF7E08-FEC8-4803-949E-B6FC7915DB87}" presName="root" presStyleCnt="0">
        <dgm:presLayoutVars>
          <dgm:dir/>
          <dgm:resizeHandles val="exact"/>
        </dgm:presLayoutVars>
      </dgm:prSet>
      <dgm:spPr/>
    </dgm:pt>
    <dgm:pt modelId="{3ED2AD26-A575-474C-90E2-E45630879FCA}" type="pres">
      <dgm:prSet presAssocID="{7EF77393-64AB-42BF-97C4-E46E3006B18E}" presName="compNode" presStyleCnt="0"/>
      <dgm:spPr/>
    </dgm:pt>
    <dgm:pt modelId="{EADFF86B-02DD-40DE-82F2-217F2F5CD8FC}" type="pres">
      <dgm:prSet presAssocID="{7EF77393-64AB-42BF-97C4-E46E3006B18E}" presName="bgRect" presStyleLbl="bgShp" presStyleIdx="0" presStyleCnt="3"/>
      <dgm:spPr/>
    </dgm:pt>
    <dgm:pt modelId="{6B41DF55-1155-4592-980E-23F9EB8E4A32}" type="pres">
      <dgm:prSet presAssocID="{7EF77393-64AB-42BF-97C4-E46E3006B1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E7D087-AD2D-4E87-BC34-160AD7ADC8BB}" type="pres">
      <dgm:prSet presAssocID="{7EF77393-64AB-42BF-97C4-E46E3006B18E}" presName="spaceRect" presStyleCnt="0"/>
      <dgm:spPr/>
    </dgm:pt>
    <dgm:pt modelId="{BC752344-31FB-44CA-93F0-E4EE5D9BC8A6}" type="pres">
      <dgm:prSet presAssocID="{7EF77393-64AB-42BF-97C4-E46E3006B18E}" presName="parTx" presStyleLbl="revTx" presStyleIdx="0" presStyleCnt="3">
        <dgm:presLayoutVars>
          <dgm:chMax val="0"/>
          <dgm:chPref val="0"/>
        </dgm:presLayoutVars>
      </dgm:prSet>
      <dgm:spPr/>
    </dgm:pt>
    <dgm:pt modelId="{5C2F78DC-0F19-4B46-829E-CCD16F07BBE1}" type="pres">
      <dgm:prSet presAssocID="{CEDC1EDA-2436-44C8-BDAA-1E8CB6D4A750}" presName="sibTrans" presStyleCnt="0"/>
      <dgm:spPr/>
    </dgm:pt>
    <dgm:pt modelId="{B80AD5AF-A6BD-452A-A0B5-8C80973AEC8F}" type="pres">
      <dgm:prSet presAssocID="{10088049-87E4-49DF-A32E-2DE2DE7F1E99}" presName="compNode" presStyleCnt="0"/>
      <dgm:spPr/>
    </dgm:pt>
    <dgm:pt modelId="{E8BAA05B-D4A3-49C5-896B-3611D5FB1269}" type="pres">
      <dgm:prSet presAssocID="{10088049-87E4-49DF-A32E-2DE2DE7F1E99}" presName="bgRect" presStyleLbl="bgShp" presStyleIdx="1" presStyleCnt="3"/>
      <dgm:spPr/>
    </dgm:pt>
    <dgm:pt modelId="{FE33085C-049E-49FA-9D66-3D752BBFBC60}" type="pres">
      <dgm:prSet presAssocID="{10088049-87E4-49DF-A32E-2DE2DE7F1E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E4125C1-2C34-453B-A878-A3C52E213F6B}" type="pres">
      <dgm:prSet presAssocID="{10088049-87E4-49DF-A32E-2DE2DE7F1E99}" presName="spaceRect" presStyleCnt="0"/>
      <dgm:spPr/>
    </dgm:pt>
    <dgm:pt modelId="{F0448796-7D19-48E6-8563-4457FB2CE0B5}" type="pres">
      <dgm:prSet presAssocID="{10088049-87E4-49DF-A32E-2DE2DE7F1E99}" presName="parTx" presStyleLbl="revTx" presStyleIdx="1" presStyleCnt="3">
        <dgm:presLayoutVars>
          <dgm:chMax val="0"/>
          <dgm:chPref val="0"/>
        </dgm:presLayoutVars>
      </dgm:prSet>
      <dgm:spPr/>
    </dgm:pt>
    <dgm:pt modelId="{0000DD46-6283-4659-8674-EF7B7F6C0203}" type="pres">
      <dgm:prSet presAssocID="{C64E0EF2-7094-4342-AFE1-94B887FF254D}" presName="sibTrans" presStyleCnt="0"/>
      <dgm:spPr/>
    </dgm:pt>
    <dgm:pt modelId="{430CBE4A-CCF9-44AD-A197-CCB99C529447}" type="pres">
      <dgm:prSet presAssocID="{9C92AB44-1451-4999-B3E9-436F7959463A}" presName="compNode" presStyleCnt="0"/>
      <dgm:spPr/>
    </dgm:pt>
    <dgm:pt modelId="{8A7C35CC-F183-43F0-84C5-89B21364337C}" type="pres">
      <dgm:prSet presAssocID="{9C92AB44-1451-4999-B3E9-436F7959463A}" presName="bgRect" presStyleLbl="bgShp" presStyleIdx="2" presStyleCnt="3"/>
      <dgm:spPr/>
    </dgm:pt>
    <dgm:pt modelId="{FD0A9C2F-A684-4A26-85FC-356DA22DCDEE}" type="pres">
      <dgm:prSet presAssocID="{9C92AB44-1451-4999-B3E9-436F795946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CE5D611-9C6A-4095-9A9F-AACC56BAE4B5}" type="pres">
      <dgm:prSet presAssocID="{9C92AB44-1451-4999-B3E9-436F7959463A}" presName="spaceRect" presStyleCnt="0"/>
      <dgm:spPr/>
    </dgm:pt>
    <dgm:pt modelId="{685494E8-A789-4E60-900B-E7F5C25CBEE3}" type="pres">
      <dgm:prSet presAssocID="{9C92AB44-1451-4999-B3E9-436F795946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754F10-47C0-4971-9DC6-B5A21491BBB6}" srcId="{2BDF7E08-FEC8-4803-949E-B6FC7915DB87}" destId="{10088049-87E4-49DF-A32E-2DE2DE7F1E99}" srcOrd="1" destOrd="0" parTransId="{89D0837A-8FFF-45FB-A059-82D17213A5C9}" sibTransId="{C64E0EF2-7094-4342-AFE1-94B887FF254D}"/>
    <dgm:cxn modelId="{51D03616-F031-4D50-9C44-22B4A428300E}" type="presOf" srcId="{10088049-87E4-49DF-A32E-2DE2DE7F1E99}" destId="{F0448796-7D19-48E6-8563-4457FB2CE0B5}" srcOrd="0" destOrd="0" presId="urn:microsoft.com/office/officeart/2018/2/layout/IconVerticalSolidList"/>
    <dgm:cxn modelId="{3FA99D2C-89CB-4599-B66F-F9D177A966A6}" srcId="{2BDF7E08-FEC8-4803-949E-B6FC7915DB87}" destId="{7EF77393-64AB-42BF-97C4-E46E3006B18E}" srcOrd="0" destOrd="0" parTransId="{F05777FC-52CD-4027-B298-E5BAA92B819F}" sibTransId="{CEDC1EDA-2436-44C8-BDAA-1E8CB6D4A750}"/>
    <dgm:cxn modelId="{986B4B50-0F5D-4B34-8B56-9F34AE1DC481}" srcId="{2BDF7E08-FEC8-4803-949E-B6FC7915DB87}" destId="{9C92AB44-1451-4999-B3E9-436F7959463A}" srcOrd="2" destOrd="0" parTransId="{C83D61BB-B939-48F6-BA10-6AFE12D09392}" sibTransId="{880E0DA4-B80C-4A7B-BBC3-0481DF7A8842}"/>
    <dgm:cxn modelId="{F6AE1EA5-0868-4206-B24D-295E97C5E125}" type="presOf" srcId="{7EF77393-64AB-42BF-97C4-E46E3006B18E}" destId="{BC752344-31FB-44CA-93F0-E4EE5D9BC8A6}" srcOrd="0" destOrd="0" presId="urn:microsoft.com/office/officeart/2018/2/layout/IconVerticalSolidList"/>
    <dgm:cxn modelId="{F9FC84C8-18CE-4DD2-B579-1BC26D24E9BF}" type="presOf" srcId="{9C92AB44-1451-4999-B3E9-436F7959463A}" destId="{685494E8-A789-4E60-900B-E7F5C25CBEE3}" srcOrd="0" destOrd="0" presId="urn:microsoft.com/office/officeart/2018/2/layout/IconVerticalSolidList"/>
    <dgm:cxn modelId="{70E78AF3-A807-4264-BBC2-1A62219E685F}" type="presOf" srcId="{2BDF7E08-FEC8-4803-949E-B6FC7915DB87}" destId="{50DAADCA-EFC7-4AFE-A80F-8BF39B236C43}" srcOrd="0" destOrd="0" presId="urn:microsoft.com/office/officeart/2018/2/layout/IconVerticalSolidList"/>
    <dgm:cxn modelId="{7480513F-442C-400C-A2C6-26A9E95908E7}" type="presParOf" srcId="{50DAADCA-EFC7-4AFE-A80F-8BF39B236C43}" destId="{3ED2AD26-A575-474C-90E2-E45630879FCA}" srcOrd="0" destOrd="0" presId="urn:microsoft.com/office/officeart/2018/2/layout/IconVerticalSolidList"/>
    <dgm:cxn modelId="{BF170364-6AF0-4E77-ABA6-EDA09042406C}" type="presParOf" srcId="{3ED2AD26-A575-474C-90E2-E45630879FCA}" destId="{EADFF86B-02DD-40DE-82F2-217F2F5CD8FC}" srcOrd="0" destOrd="0" presId="urn:microsoft.com/office/officeart/2018/2/layout/IconVerticalSolidList"/>
    <dgm:cxn modelId="{AF6AEB29-E17F-4C16-96DE-20DDCA339269}" type="presParOf" srcId="{3ED2AD26-A575-474C-90E2-E45630879FCA}" destId="{6B41DF55-1155-4592-980E-23F9EB8E4A32}" srcOrd="1" destOrd="0" presId="urn:microsoft.com/office/officeart/2018/2/layout/IconVerticalSolidList"/>
    <dgm:cxn modelId="{2AA517EA-DC71-43E4-867D-4B3E7D1AD6EB}" type="presParOf" srcId="{3ED2AD26-A575-474C-90E2-E45630879FCA}" destId="{12E7D087-AD2D-4E87-BC34-160AD7ADC8BB}" srcOrd="2" destOrd="0" presId="urn:microsoft.com/office/officeart/2018/2/layout/IconVerticalSolidList"/>
    <dgm:cxn modelId="{AB4C5FD0-5993-4D75-8AB9-903F9C389263}" type="presParOf" srcId="{3ED2AD26-A575-474C-90E2-E45630879FCA}" destId="{BC752344-31FB-44CA-93F0-E4EE5D9BC8A6}" srcOrd="3" destOrd="0" presId="urn:microsoft.com/office/officeart/2018/2/layout/IconVerticalSolidList"/>
    <dgm:cxn modelId="{260FAC27-E88B-42D2-9E9E-3C5768E92637}" type="presParOf" srcId="{50DAADCA-EFC7-4AFE-A80F-8BF39B236C43}" destId="{5C2F78DC-0F19-4B46-829E-CCD16F07BBE1}" srcOrd="1" destOrd="0" presId="urn:microsoft.com/office/officeart/2018/2/layout/IconVerticalSolidList"/>
    <dgm:cxn modelId="{66206D0C-E824-4070-BDB8-A11441378FF0}" type="presParOf" srcId="{50DAADCA-EFC7-4AFE-A80F-8BF39B236C43}" destId="{B80AD5AF-A6BD-452A-A0B5-8C80973AEC8F}" srcOrd="2" destOrd="0" presId="urn:microsoft.com/office/officeart/2018/2/layout/IconVerticalSolidList"/>
    <dgm:cxn modelId="{100407DD-D710-41B8-8CE2-B14AF671BE01}" type="presParOf" srcId="{B80AD5AF-A6BD-452A-A0B5-8C80973AEC8F}" destId="{E8BAA05B-D4A3-49C5-896B-3611D5FB1269}" srcOrd="0" destOrd="0" presId="urn:microsoft.com/office/officeart/2018/2/layout/IconVerticalSolidList"/>
    <dgm:cxn modelId="{CBA1A241-9107-4B9E-B294-C0A1C1D3AE88}" type="presParOf" srcId="{B80AD5AF-A6BD-452A-A0B5-8C80973AEC8F}" destId="{FE33085C-049E-49FA-9D66-3D752BBFBC60}" srcOrd="1" destOrd="0" presId="urn:microsoft.com/office/officeart/2018/2/layout/IconVerticalSolidList"/>
    <dgm:cxn modelId="{5A0E8954-3982-4A0B-9707-3D25666CCFE6}" type="presParOf" srcId="{B80AD5AF-A6BD-452A-A0B5-8C80973AEC8F}" destId="{6E4125C1-2C34-453B-A878-A3C52E213F6B}" srcOrd="2" destOrd="0" presId="urn:microsoft.com/office/officeart/2018/2/layout/IconVerticalSolidList"/>
    <dgm:cxn modelId="{08BDDC59-8D99-42C7-9796-E5D1A83365A2}" type="presParOf" srcId="{B80AD5AF-A6BD-452A-A0B5-8C80973AEC8F}" destId="{F0448796-7D19-48E6-8563-4457FB2CE0B5}" srcOrd="3" destOrd="0" presId="urn:microsoft.com/office/officeart/2018/2/layout/IconVerticalSolidList"/>
    <dgm:cxn modelId="{A1AFFA18-0BC3-49A6-ACCC-12D49BA16D2E}" type="presParOf" srcId="{50DAADCA-EFC7-4AFE-A80F-8BF39B236C43}" destId="{0000DD46-6283-4659-8674-EF7B7F6C0203}" srcOrd="3" destOrd="0" presId="urn:microsoft.com/office/officeart/2018/2/layout/IconVerticalSolidList"/>
    <dgm:cxn modelId="{414857BE-11BC-47BB-A439-F0C56CB49CB3}" type="presParOf" srcId="{50DAADCA-EFC7-4AFE-A80F-8BF39B236C43}" destId="{430CBE4A-CCF9-44AD-A197-CCB99C529447}" srcOrd="4" destOrd="0" presId="urn:microsoft.com/office/officeart/2018/2/layout/IconVerticalSolidList"/>
    <dgm:cxn modelId="{D9F5BC9D-6DE0-42AC-8CA1-5012E5E3506B}" type="presParOf" srcId="{430CBE4A-CCF9-44AD-A197-CCB99C529447}" destId="{8A7C35CC-F183-43F0-84C5-89B21364337C}" srcOrd="0" destOrd="0" presId="urn:microsoft.com/office/officeart/2018/2/layout/IconVerticalSolidList"/>
    <dgm:cxn modelId="{808A4169-175B-4918-BFD6-058FE31ACABA}" type="presParOf" srcId="{430CBE4A-CCF9-44AD-A197-CCB99C529447}" destId="{FD0A9C2F-A684-4A26-85FC-356DA22DCDEE}" srcOrd="1" destOrd="0" presId="urn:microsoft.com/office/officeart/2018/2/layout/IconVerticalSolidList"/>
    <dgm:cxn modelId="{49059FAC-68E8-4AF0-BA84-B4986F61484A}" type="presParOf" srcId="{430CBE4A-CCF9-44AD-A197-CCB99C529447}" destId="{6CE5D611-9C6A-4095-9A9F-AACC56BAE4B5}" srcOrd="2" destOrd="0" presId="urn:microsoft.com/office/officeart/2018/2/layout/IconVerticalSolidList"/>
    <dgm:cxn modelId="{53BA6730-B1EF-497B-A0BE-9FD73CA0B0D2}" type="presParOf" srcId="{430CBE4A-CCF9-44AD-A197-CCB99C529447}" destId="{685494E8-A789-4E60-900B-E7F5C25CBE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FF86B-02DD-40DE-82F2-217F2F5CD8FC}">
      <dsp:nvSpPr>
        <dsp:cNvPr id="0" name=""/>
        <dsp:cNvSpPr/>
      </dsp:nvSpPr>
      <dsp:spPr>
        <a:xfrm>
          <a:off x="0" y="492"/>
          <a:ext cx="9571785" cy="1153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1DF55-1155-4592-980E-23F9EB8E4A32}">
      <dsp:nvSpPr>
        <dsp:cNvPr id="0" name=""/>
        <dsp:cNvSpPr/>
      </dsp:nvSpPr>
      <dsp:spPr>
        <a:xfrm>
          <a:off x="348965" y="260053"/>
          <a:ext cx="634482" cy="634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52344-31FB-44CA-93F0-E4EE5D9BC8A6}">
      <dsp:nvSpPr>
        <dsp:cNvPr id="0" name=""/>
        <dsp:cNvSpPr/>
      </dsp:nvSpPr>
      <dsp:spPr>
        <a:xfrm>
          <a:off x="1332412" y="492"/>
          <a:ext cx="8239372" cy="115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The Database schema that has been designed for the café incorporates all the necessary schemas and columns which would be required by the store to maintain itself.</a:t>
          </a:r>
        </a:p>
      </dsp:txBody>
      <dsp:txXfrm>
        <a:off x="1332412" y="492"/>
        <a:ext cx="8239372" cy="1153604"/>
      </dsp:txXfrm>
    </dsp:sp>
    <dsp:sp modelId="{E8BAA05B-D4A3-49C5-896B-3611D5FB1269}">
      <dsp:nvSpPr>
        <dsp:cNvPr id="0" name=""/>
        <dsp:cNvSpPr/>
      </dsp:nvSpPr>
      <dsp:spPr>
        <a:xfrm>
          <a:off x="0" y="1442497"/>
          <a:ext cx="9571785" cy="1153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3085C-049E-49FA-9D66-3D752BBFBC60}">
      <dsp:nvSpPr>
        <dsp:cNvPr id="0" name=""/>
        <dsp:cNvSpPr/>
      </dsp:nvSpPr>
      <dsp:spPr>
        <a:xfrm>
          <a:off x="348965" y="1702058"/>
          <a:ext cx="634482" cy="634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48796-7D19-48E6-8563-4457FB2CE0B5}">
      <dsp:nvSpPr>
        <dsp:cNvPr id="0" name=""/>
        <dsp:cNvSpPr/>
      </dsp:nvSpPr>
      <dsp:spPr>
        <a:xfrm>
          <a:off x="1332412" y="1442497"/>
          <a:ext cx="8239372" cy="115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This Database design streamlines operations, enhance customer experiences, and drive for business growth</a:t>
          </a:r>
        </a:p>
      </dsp:txBody>
      <dsp:txXfrm>
        <a:off x="1332412" y="1442497"/>
        <a:ext cx="8239372" cy="1153604"/>
      </dsp:txXfrm>
    </dsp:sp>
    <dsp:sp modelId="{8A7C35CC-F183-43F0-84C5-89B21364337C}">
      <dsp:nvSpPr>
        <dsp:cNvPr id="0" name=""/>
        <dsp:cNvSpPr/>
      </dsp:nvSpPr>
      <dsp:spPr>
        <a:xfrm>
          <a:off x="0" y="2884503"/>
          <a:ext cx="9571785" cy="1153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A9C2F-A684-4A26-85FC-356DA22DCDEE}">
      <dsp:nvSpPr>
        <dsp:cNvPr id="0" name=""/>
        <dsp:cNvSpPr/>
      </dsp:nvSpPr>
      <dsp:spPr>
        <a:xfrm>
          <a:off x="348965" y="3144063"/>
          <a:ext cx="634482" cy="634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494E8-A789-4E60-900B-E7F5C25CBEE3}">
      <dsp:nvSpPr>
        <dsp:cNvPr id="0" name=""/>
        <dsp:cNvSpPr/>
      </dsp:nvSpPr>
      <dsp:spPr>
        <a:xfrm>
          <a:off x="1332412" y="2884503"/>
          <a:ext cx="8239372" cy="115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0" tIns="122090" rIns="122090" bIns="1220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This DB design improves the scalability and adaptability of the database framework, empowers us to navigate evolving market trends and seize emerging opportunities in the ever-changing cafe industry landscape</a:t>
          </a:r>
        </a:p>
      </dsp:txBody>
      <dsp:txXfrm>
        <a:off x="1332412" y="2884503"/>
        <a:ext cx="8239372" cy="1153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16-Sep-24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16-Sep-24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4218" spc="-89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4266" cap="all" spc="355" baseline="0">
                <a:solidFill>
                  <a:schemeClr val="tx2"/>
                </a:solidFill>
                <a:latin typeface="+mj-lt"/>
              </a:defRPr>
            </a:lvl1pPr>
            <a:lvl2pPr marL="812582" indent="0" algn="ctr">
              <a:buNone/>
              <a:defRPr sz="4266"/>
            </a:lvl2pPr>
            <a:lvl3pPr marL="1625163" indent="0" algn="ctr">
              <a:buNone/>
              <a:defRPr sz="4266"/>
            </a:lvl3pPr>
            <a:lvl4pPr marL="2437745" indent="0" algn="ctr">
              <a:buNone/>
              <a:defRPr sz="3555"/>
            </a:lvl4pPr>
            <a:lvl5pPr marL="3250326" indent="0" algn="ctr">
              <a:buNone/>
              <a:defRPr sz="3555"/>
            </a:lvl5pPr>
            <a:lvl6pPr marL="4062908" indent="0" algn="ctr">
              <a:buNone/>
              <a:defRPr sz="3555"/>
            </a:lvl6pPr>
            <a:lvl7pPr marL="4875489" indent="0" algn="ctr">
              <a:buNone/>
              <a:defRPr sz="3555"/>
            </a:lvl7pPr>
            <a:lvl8pPr marL="5688071" indent="0" algn="ctr">
              <a:buNone/>
              <a:defRPr sz="3555"/>
            </a:lvl8pPr>
            <a:lvl9pPr marL="6500652" indent="0" algn="ctr">
              <a:buNone/>
              <a:defRPr sz="355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42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4266" cap="all" spc="355" baseline="0">
                <a:solidFill>
                  <a:schemeClr val="tx2"/>
                </a:solidFill>
                <a:latin typeface="+mj-lt"/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3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5" b="0" cap="all" baseline="0">
                <a:solidFill>
                  <a:schemeClr val="tx2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555" b="0" cap="all" baseline="0">
                <a:solidFill>
                  <a:schemeClr val="tx2"/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16-Sep-24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639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666">
                <a:solidFill>
                  <a:srgbClr val="FFFFFF"/>
                </a:solidFill>
              </a:defRPr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639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5687">
                <a:solidFill>
                  <a:schemeClr val="bg1"/>
                </a:solidFill>
              </a:defRPr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1066"/>
              </a:spcAft>
              <a:buNone/>
              <a:defRPr sz="2666">
                <a:solidFill>
                  <a:srgbClr val="FFFFFF"/>
                </a:solidFill>
              </a:defRPr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6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8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najessica15022002/designing-a-relational-database-for-a-caf%C3%A9-69e5c170f57f" TargetMode="External"/><Relationship Id="rId2" Type="http://schemas.openxmlformats.org/officeDocument/2006/relationships/hyperlink" Target="https://stackoverflow.com/questions/70996759/how-to-create-a-database-schema-which-can-hold-info-about-the-order-and-its-ite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chema.org/CafeOrCoffeeSh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073F-47FE-1D65-7F91-5553E9F35D47}"/>
              </a:ext>
            </a:extLst>
          </p:cNvPr>
          <p:cNvSpPr>
            <a:spLocks noGrp="1"/>
          </p:cNvSpPr>
          <p:nvPr/>
        </p:nvSpPr>
        <p:spPr>
          <a:xfrm>
            <a:off x="352715" y="2094607"/>
            <a:ext cx="12036261" cy="2295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4218" kern="1200" spc="-89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spc="-150" dirty="0"/>
              <a:t>Database Foundations for Business Analytics</a:t>
            </a:r>
            <a:endParaRPr lang="en-US" sz="6000" spc="-15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AED0-B975-96D6-D8DB-C3CA84F1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15" y="778052"/>
            <a:ext cx="9859457" cy="1437187"/>
          </a:xfrm>
        </p:spPr>
        <p:txBody>
          <a:bodyPr/>
          <a:lstStyle/>
          <a:p>
            <a:r>
              <a:rPr lang="en-US" sz="4300" spc="-150" dirty="0">
                <a:latin typeface="Consolas"/>
              </a:rPr>
              <a:t>Data Queries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F6C10-B2D4-B048-627E-791A62C5959A}"/>
              </a:ext>
            </a:extLst>
          </p:cNvPr>
          <p:cNvSpPr txBox="1"/>
          <p:nvPr/>
        </p:nvSpPr>
        <p:spPr>
          <a:xfrm>
            <a:off x="896215" y="1772949"/>
            <a:ext cx="1081303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A few queries which were written to address the data, based on the output requirement - 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/>
            </a:pPr>
            <a:r>
              <a:rPr lang="en-US" sz="2000" dirty="0"/>
              <a:t>-- </a:t>
            </a:r>
            <a:r>
              <a:rPr lang="en-US" sz="2000" i="1" dirty="0"/>
              <a:t>Select all columns from all rows from one view </a:t>
            </a:r>
            <a:endParaRPr lang="en-US" sz="2000" i="1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/>
            </a:pPr>
            <a:r>
              <a:rPr lang="en-US" sz="2000" dirty="0"/>
              <a:t>CREATE VIEW </a:t>
            </a:r>
            <a:r>
              <a:rPr lang="en-US" sz="2000" dirty="0" err="1"/>
              <a:t>main_order_details</a:t>
            </a:r>
            <a:r>
              <a:rPr lang="en-US" sz="2000" dirty="0"/>
              <a:t> AS select </a:t>
            </a:r>
            <a:r>
              <a:rPr lang="en-US" sz="2000" dirty="0" err="1"/>
              <a:t>order_special_info</a:t>
            </a:r>
            <a:r>
              <a:rPr lang="en-US" sz="2000" dirty="0"/>
              <a:t>, </a:t>
            </a:r>
            <a:r>
              <a:rPr lang="en-US" sz="2000" dirty="0" err="1"/>
              <a:t>order_quantity</a:t>
            </a:r>
            <a:r>
              <a:rPr lang="en-US" sz="2000" dirty="0"/>
              <a:t>, </a:t>
            </a:r>
            <a:r>
              <a:rPr lang="en-US" sz="2000" dirty="0" err="1"/>
              <a:t>order_discount</a:t>
            </a:r>
            <a:r>
              <a:rPr lang="en-US" sz="2000" dirty="0"/>
              <a:t>, </a:t>
            </a:r>
            <a:r>
              <a:rPr lang="en-US" sz="2000" dirty="0" err="1"/>
              <a:t>order_prep_time</a:t>
            </a:r>
            <a:r>
              <a:rPr lang="en-US" sz="2000" dirty="0"/>
              <a:t>, </a:t>
            </a:r>
            <a:r>
              <a:rPr lang="en-US" sz="2000" dirty="0" err="1"/>
              <a:t>order_size</a:t>
            </a:r>
            <a:r>
              <a:rPr lang="en-US" sz="2000" dirty="0"/>
              <a:t> from </a:t>
            </a:r>
            <a:r>
              <a:rPr lang="en-US" sz="2000" dirty="0" err="1"/>
              <a:t>order_detail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/>
            </a:pPr>
            <a:endParaRPr lang="en-US" sz="2000" dirty="0">
              <a:ea typeface="Calibri"/>
              <a:cs typeface="Calibri"/>
            </a:endParaRPr>
          </a:p>
          <a:p>
            <a:r>
              <a:rPr lang="en-US" sz="2000" i="1" dirty="0">
                <a:ea typeface="+mn-lt"/>
                <a:cs typeface="+mn-lt"/>
              </a:rPr>
              <a:t>-- Select and order data retrieved from one table </a:t>
            </a:r>
            <a:endParaRPr lang="en-US" sz="2000" i="1" dirty="0"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select * from orders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ORDER BY </a:t>
            </a:r>
            <a:r>
              <a:rPr lang="en-US" sz="2000" dirty="0" err="1">
                <a:ea typeface="+mn-lt"/>
                <a:cs typeface="+mn-lt"/>
              </a:rPr>
              <a:t>order_total</a:t>
            </a:r>
            <a:r>
              <a:rPr lang="en-US" sz="2000" dirty="0">
                <a:ea typeface="+mn-lt"/>
                <a:cs typeface="+mn-lt"/>
              </a:rPr>
              <a:t> DESC</a:t>
            </a:r>
          </a:p>
          <a:p>
            <a:pPr>
              <a:lnSpc>
                <a:spcPct val="90000"/>
              </a:lnSpc>
            </a:pP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i="1" dirty="0"/>
              <a:t>-- Use IN clause to select data from one or more tables </a:t>
            </a:r>
            <a:endParaRPr lang="en-US" sz="2000" i="1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SELECT * FROM orders WHERE </a:t>
            </a:r>
            <a:r>
              <a:rPr lang="en-US" sz="2000" dirty="0" err="1"/>
              <a:t>order_id</a:t>
            </a:r>
            <a:r>
              <a:rPr lang="en-US" sz="2000" dirty="0"/>
              <a:t> IN (1,4,7)</a:t>
            </a:r>
          </a:p>
        </p:txBody>
      </p:sp>
    </p:spTree>
    <p:extLst>
      <p:ext uri="{BB962C8B-B14F-4D97-AF65-F5344CB8AC3E}">
        <p14:creationId xmlns:p14="http://schemas.microsoft.com/office/powerpoint/2010/main" val="8734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0E93-4E4D-AB95-D975-3496A657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2" y="572588"/>
            <a:ext cx="9898482" cy="1020762"/>
          </a:xfrm>
        </p:spPr>
        <p:txBody>
          <a:bodyPr>
            <a:normAutofit/>
          </a:bodyPr>
          <a:lstStyle/>
          <a:p>
            <a:r>
              <a:rPr lang="en-US" sz="4300" spc="-150" dirty="0">
                <a:latin typeface="Consolas"/>
              </a:rPr>
              <a:t>Assumptions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E4901-100F-7F1E-B525-49606DF4B361}"/>
              </a:ext>
            </a:extLst>
          </p:cNvPr>
          <p:cNvSpPr txBox="1"/>
          <p:nvPr/>
        </p:nvSpPr>
        <p:spPr>
          <a:xfrm>
            <a:off x="1071562" y="1870363"/>
            <a:ext cx="10403897" cy="2363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Some of the assumptions that we have considered in for the tables in our database are as follows - 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/>
              <a:t>Have considered that all the branches are at one geographical place, for example – USA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All the stores have a common set of items be sold</a:t>
            </a:r>
          </a:p>
          <a:p>
            <a:pPr>
              <a:lnSpc>
                <a:spcPct val="90000"/>
              </a:lnSpc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The items that will be available in the inventory will be visible in product table</a:t>
            </a:r>
          </a:p>
          <a:p>
            <a:pPr>
              <a:lnSpc>
                <a:spcPct val="90000"/>
              </a:lnSpc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6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0A2F4-4075-1EC9-4BB1-FED41D76E665}"/>
              </a:ext>
            </a:extLst>
          </p:cNvPr>
          <p:cNvSpPr txBox="1"/>
          <p:nvPr/>
        </p:nvSpPr>
        <p:spPr>
          <a:xfrm>
            <a:off x="818283" y="389659"/>
            <a:ext cx="6643687" cy="6560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4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ea typeface="+mj-ea"/>
                <a:cs typeface="+mj-cs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6EB41-648C-E59C-BDB1-0805D9EF508B}"/>
              </a:ext>
            </a:extLst>
          </p:cNvPr>
          <p:cNvSpPr txBox="1"/>
          <p:nvPr/>
        </p:nvSpPr>
        <p:spPr>
          <a:xfrm>
            <a:off x="955497" y="1746607"/>
            <a:ext cx="100892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Initially, we encountered query failures with errors. However, after working on them, the issues were successfully resolved.</a:t>
            </a:r>
          </a:p>
          <a:p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We had to keep GDPR and PCI compliance requirements in mind.</a:t>
            </a:r>
          </a:p>
          <a:p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Placing the correct data constraints was a task that required careful consideration and responsibility.</a:t>
            </a:r>
          </a:p>
          <a:p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Designing a scalable schema to accommodate future data and user growth while maintaining performance can be challenging without clear scalability requirements.</a:t>
            </a:r>
          </a:p>
          <a:p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schema needed to be optimized for optimal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963" y="274638"/>
            <a:ext cx="9846449" cy="1072815"/>
          </a:xfrm>
        </p:spPr>
        <p:txBody>
          <a:bodyPr>
            <a:normAutofit/>
          </a:bodyPr>
          <a:lstStyle/>
          <a:p>
            <a:r>
              <a:rPr lang="en-US" sz="4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Conclusion</a:t>
            </a:r>
            <a:r>
              <a:rPr lang="en-US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 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8F998F5-0D6D-831C-2705-A688B22DD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68671"/>
              </p:ext>
            </p:extLst>
          </p:nvPr>
        </p:nvGraphicFramePr>
        <p:xfrm>
          <a:off x="820525" y="1865960"/>
          <a:ext cx="9571785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38" y="235599"/>
            <a:ext cx="11225334" cy="1059801"/>
          </a:xfrm>
        </p:spPr>
        <p:txBody>
          <a:bodyPr/>
          <a:lstStyle/>
          <a:p>
            <a:r>
              <a:rPr lang="en-US" sz="4300" spc="-150" dirty="0">
                <a:solidFill>
                  <a:srgbClr val="404040"/>
                </a:solidFill>
                <a:latin typeface="Consolas"/>
              </a:rPr>
              <a:t>References</a:t>
            </a:r>
            <a:r>
              <a:rPr lang="en-US" sz="4800" baseline="0" dirty="0">
                <a:solidFill>
                  <a:srgbClr val="404040"/>
                </a:solidFill>
                <a:latin typeface="Consolas"/>
              </a:rPr>
              <a:t> </a:t>
            </a:r>
            <a:endParaRPr lang="en-US" dirty="0">
              <a:latin typeface="Corbe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165" y="1609370"/>
            <a:ext cx="9819742" cy="5254762"/>
          </a:xfrm>
        </p:spPr>
        <p:txBody>
          <a:bodyPr vert="horz" lIns="91440" tIns="0" rIns="91440" bIns="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solidFill>
                  <a:schemeClr val="tx1">
                    <a:tint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https://stackoverflow.com/questions/70996759/how-to-create-a-database-schema-which-can-hold-info-about-the-order-and-its-item</a:t>
            </a:r>
            <a:endParaRPr lang="en-US" sz="2000">
              <a:solidFill>
                <a:schemeClr val="tx1">
                  <a:tint val="75000"/>
                </a:schemeClr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tx1">
                  <a:tint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chemeClr val="tx1">
                    <a:tint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https://medium.com/@anajessica15022002/designing-a-relational-database-for-a-caf%C3%A9-69e5c170f57f</a:t>
            </a:r>
            <a:endParaRPr lang="en-US" sz="2000">
              <a:solidFill>
                <a:schemeClr val="tx1">
                  <a:tint val="75000"/>
                </a:schemeClr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tx1">
                  <a:tint val="75000"/>
                </a:schemeClr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chemeClr val="tx1">
                    <a:tint val="7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https://schema.org/CafeOrCoffeeShop</a:t>
            </a:r>
            <a:endParaRPr lang="en-US" sz="2000">
              <a:solidFill>
                <a:schemeClr val="tx1">
                  <a:tint val="75000"/>
                </a:schemeClr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tx1">
                  <a:tint val="75000"/>
                </a:schemeClr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sz="2000">
                <a:solidFill>
                  <a:schemeClr val="tx1">
                    <a:tint val="75000"/>
                  </a:schemeClr>
                </a:solidFill>
                <a:ea typeface="+mn-lt"/>
                <a:cs typeface="+mn-lt"/>
              </a:rPr>
              <a:t>https://in.pinterest.com/pin/658018195552441678/</a:t>
            </a:r>
            <a:endParaRPr lang="en-US" sz="2000">
              <a:solidFill>
                <a:schemeClr val="tx1">
                  <a:tint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  <a:p>
            <a:endParaRPr lang="en-US"/>
          </a:p>
          <a:p>
            <a:pPr marL="285750" indent="-28575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6994" y="263527"/>
            <a:ext cx="10055781" cy="1450757"/>
          </a:xfrm>
        </p:spPr>
        <p:txBody>
          <a:bodyPr>
            <a:normAutofit/>
          </a:bodyPr>
          <a:lstStyle/>
          <a:p>
            <a:r>
              <a:rPr lang="en-US" sz="4300" spc="-150" dirty="0">
                <a:latin typeface="Consolas"/>
              </a:rPr>
              <a:t>Contents</a:t>
            </a:r>
            <a:r>
              <a:rPr lang="en-US" sz="4300" dirty="0">
                <a:latin typeface="Consolas"/>
              </a:rPr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Database Objective and Introduction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Design Introduction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Data Definition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Data Manipulation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Data Triggers, Indices and Sequences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Data Queries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Assumptions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Challenges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Conclusion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References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20" y="291354"/>
            <a:ext cx="11680627" cy="79308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3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Database Objective and 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612" y="1081422"/>
            <a:ext cx="11693635" cy="5012698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lnSpc>
                <a:spcPct val="11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 panose="020F0502020204030204"/>
              <a:cs typeface="Calibri" panose="020F0502020204030204"/>
            </a:endParaRPr>
          </a:p>
          <a:p>
            <a:pPr marL="91440" indent="-91440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system that stores details of the store, orders, purchases, product, and order detail</a:t>
            </a:r>
            <a:endParaRPr lang="en-US" sz="2000" cap="none" spc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pPr marL="91440" indent="-91440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Triggers and sequences have been developed to automate the process </a:t>
            </a:r>
            <a:endParaRPr lang="en-US" sz="2000" cap="none" spc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pPr marL="91440" indent="-91440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Relations, business rules, and cardinalities have been put in place based on the tables and their respective connection with the datasets.</a:t>
            </a:r>
            <a:endParaRPr lang="en-US" sz="2000" cap="none" spc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pPr marL="91440" indent="-91440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Some assumptions have been taken into consideration based on the datasets</a:t>
            </a:r>
            <a:endParaRPr lang="en-US" sz="2000" cap="none" spc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/>
              <a:cs typeface="Calibri"/>
            </a:endParaRPr>
          </a:p>
          <a:p>
            <a:pPr marL="91440" indent="-91440">
              <a:lnSpc>
                <a:spcPct val="110000"/>
              </a:lnSpc>
              <a:buFont typeface="Arial" panose="020F0502020204030204" pitchFamily="34" charset="0"/>
              <a:buChar char="•"/>
            </a:pPr>
            <a:r>
              <a:rPr lang="en-US" sz="2000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Scalability and customization - this is quite a flexible design that can be remolded as the requirements and needs</a:t>
            </a:r>
            <a:endParaRPr lang="en-US" sz="6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 marL="571500" indent="-571500">
              <a:buFont typeface="Arial" panose="020F0502020204030204" pitchFamily="34" charset="0"/>
              <a:buChar char="•"/>
            </a:pP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55" y="573944"/>
            <a:ext cx="11186308" cy="10207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4300" spc="-150" dirty="0">
                <a:latin typeface="Consolas"/>
              </a:rPr>
              <a:t>Design Introduction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5764" y="1085164"/>
            <a:ext cx="3232792" cy="2635911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b="1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9" name="Picture 8" descr="A diagram of a product&#10;&#10;Description automatically generated">
            <a:extLst>
              <a:ext uri="{FF2B5EF4-FFF2-40B4-BE49-F238E27FC236}">
                <a16:creationId xmlns:a16="http://schemas.microsoft.com/office/drawing/2014/main" id="{73CA7ECF-9338-EF90-505C-5189B69BD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1614" b="3787"/>
          <a:stretch/>
        </p:blipFill>
        <p:spPr>
          <a:xfrm>
            <a:off x="0" y="832207"/>
            <a:ext cx="12188825" cy="54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08" y="260035"/>
            <a:ext cx="11407450" cy="138513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pc="-150" dirty="0">
                <a:latin typeface="Consolas"/>
              </a:rPr>
              <a:t>Data </a:t>
            </a:r>
            <a:r>
              <a:rPr lang="en-US" sz="4300" spc="-150" dirty="0">
                <a:latin typeface="Consolas"/>
              </a:rPr>
              <a:t>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7DEBF-6879-2497-1DF5-23DAC504D230}"/>
              </a:ext>
            </a:extLst>
          </p:cNvPr>
          <p:cNvSpPr txBox="1"/>
          <p:nvPr/>
        </p:nvSpPr>
        <p:spPr>
          <a:xfrm>
            <a:off x="781408" y="1720216"/>
            <a:ext cx="11256802" cy="32501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The following schemas have been defined in our database </a:t>
            </a:r>
            <a:r>
              <a:rPr lang="en-US" sz="2000" err="1"/>
              <a:t>cafe</a:t>
            </a:r>
            <a:r>
              <a:rPr lang="en-US" sz="2000" err="1">
                <a:ea typeface="+mn-lt"/>
                <a:cs typeface="+mn-lt"/>
              </a:rPr>
              <a:t>_store</a:t>
            </a:r>
            <a:r>
              <a:rPr lang="en-US" sz="2000">
                <a:ea typeface="+mn-lt"/>
                <a:cs typeface="+mn-lt"/>
              </a:rPr>
              <a:t>, orders, </a:t>
            </a:r>
            <a:r>
              <a:rPr lang="en-US" sz="2000" err="1">
                <a:ea typeface="+mn-lt"/>
                <a:cs typeface="+mn-lt"/>
              </a:rPr>
              <a:t>purchase_detail</a:t>
            </a:r>
            <a:r>
              <a:rPr lang="en-US" sz="2000">
                <a:ea typeface="+mn-lt"/>
                <a:cs typeface="+mn-lt"/>
              </a:rPr>
              <a:t>, product, and </a:t>
            </a:r>
            <a:r>
              <a:rPr lang="en-US" sz="2000" err="1">
                <a:ea typeface="+mn-lt"/>
                <a:cs typeface="+mn-lt"/>
              </a:rPr>
              <a:t>order_detail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DDL queries which we have used in define the structure of our DB are as follows - create, drop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Data structures which have been defined using DDL queries are as follows – triggers, tables, sequences, indices, trigger function 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Snapshot of DB DDL query - 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</p:txBody>
      </p:sp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057B39F4-0834-D643-90FC-6171EA6E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18" y="4046685"/>
            <a:ext cx="7274342" cy="18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7F42-B909-BF34-653C-A8493A73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05" y="704076"/>
            <a:ext cx="9937507" cy="139814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4300" spc="-150" dirty="0">
                <a:latin typeface="Consolas"/>
              </a:rPr>
              <a:t>Data Manipulation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CF14-8CF5-0F6E-80A2-0595559B2ED2}"/>
              </a:ext>
            </a:extLst>
          </p:cNvPr>
          <p:cNvSpPr txBox="1"/>
          <p:nvPr/>
        </p:nvSpPr>
        <p:spPr>
          <a:xfrm>
            <a:off x="733760" y="1922934"/>
            <a:ext cx="10839114" cy="301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000"/>
              <a:t>DML queries which we have been used to manipulate the structure of our DB are as follows –  insert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/>
              <a:t>Schemas which have been manipulated using DML queries are as follows - </a:t>
            </a:r>
            <a:r>
              <a:rPr lang="en-US" sz="2000" err="1"/>
              <a:t>cafe_store</a:t>
            </a:r>
            <a:r>
              <a:rPr lang="en-US" sz="2000"/>
              <a:t>, orders, </a:t>
            </a:r>
            <a:r>
              <a:rPr lang="en-US" sz="2000" err="1"/>
              <a:t>purchase_detail</a:t>
            </a:r>
            <a:r>
              <a:rPr lang="en-US" sz="2000"/>
              <a:t>, product, and </a:t>
            </a:r>
            <a:r>
              <a:rPr lang="en-US" sz="2000" err="1"/>
              <a:t>order_detail</a:t>
            </a: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/>
              <a:t>     Structure of DML queries which have been used to manipulate the data is as follows -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      INSERT INTO &lt;</a:t>
            </a:r>
            <a:r>
              <a:rPr lang="en-US" sz="2000" err="1">
                <a:ea typeface="+mn-lt"/>
                <a:cs typeface="+mn-lt"/>
              </a:rPr>
              <a:t>table_name</a:t>
            </a:r>
            <a:r>
              <a:rPr lang="en-US" sz="2000">
                <a:ea typeface="+mn-lt"/>
                <a:cs typeface="+mn-lt"/>
              </a:rPr>
              <a:t>&gt; (&lt;colume1&gt;,…..,&lt;</a:t>
            </a:r>
            <a:r>
              <a:rPr lang="en-US" sz="2000" err="1">
                <a:ea typeface="+mn-lt"/>
                <a:cs typeface="+mn-lt"/>
              </a:rPr>
              <a:t>columnn</a:t>
            </a:r>
            <a:r>
              <a:rPr lang="en-US" sz="2000">
                <a:ea typeface="+mn-lt"/>
                <a:cs typeface="+mn-lt"/>
              </a:rPr>
              <a:t>&gt;) VALUES('&lt;&gt;','&lt;&gt;',….&lt;&gt;)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/>
              <a:t>Snapshot of DB DDL query - </a:t>
            </a:r>
            <a:endParaRPr lang="en-US" sz="2000"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85947-71EC-9EDB-7CC8-53554188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92" y="3891718"/>
            <a:ext cx="7216133" cy="23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40E6-3D21-41A4-259D-A0286D11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8" y="639010"/>
            <a:ext cx="11069233" cy="142417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4300" spc="-150" dirty="0">
                <a:latin typeface="Consolas"/>
              </a:rPr>
              <a:t>Data Triggers, Indices and Sequences</a:t>
            </a:r>
            <a:r>
              <a:rPr lang="en-US" sz="4300" dirty="0">
                <a:latin typeface="Consolas"/>
              </a:rPr>
              <a:t> </a:t>
            </a:r>
          </a:p>
          <a:p>
            <a:endParaRPr lang="en-US" sz="4300" dirty="0"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D46B5-449E-96A9-5256-0B45134B8DD9}"/>
              </a:ext>
            </a:extLst>
          </p:cNvPr>
          <p:cNvSpPr txBox="1"/>
          <p:nvPr/>
        </p:nvSpPr>
        <p:spPr>
          <a:xfrm>
            <a:off x="629692" y="2378251"/>
            <a:ext cx="1121694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Trigger and Trigger Functions  </a:t>
            </a:r>
            <a:r>
              <a:rPr lang="en-US" sz="2000" dirty="0"/>
              <a:t>- These are SQL blocks of code that allow us to perform specific SQL actions that should be executed automatically when a specific event occurs in the database. A trigger defines how a function is invoked and a function must have exactly one trigger. </a:t>
            </a: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000" i="1" dirty="0"/>
              <a:t>Indices – </a:t>
            </a:r>
            <a:r>
              <a:rPr lang="en-US" sz="2000" dirty="0"/>
              <a:t>A data structure associated with a table or view that speeds up the retrieval of rows from the table based on the values in one or more columns.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i="1" dirty="0"/>
              <a:t>Sequences -</a:t>
            </a:r>
            <a:r>
              <a:rPr lang="en-US" sz="2000" dirty="0"/>
              <a:t> A sequence is a user-defined schema-bound object that generates a sequence of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288550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40B5-822F-0F5D-2FFB-7C622F9F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02" y="312"/>
            <a:ext cx="10055781" cy="1450757"/>
          </a:xfrm>
        </p:spPr>
        <p:txBody>
          <a:bodyPr>
            <a:normAutofit/>
          </a:bodyPr>
          <a:lstStyle/>
          <a:p>
            <a:r>
              <a:rPr lang="en-US" sz="4300" spc="-150" dirty="0">
                <a:latin typeface="Consolas"/>
              </a:rPr>
              <a:t>Data Triggers and Functions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76F9B-45D1-CB6F-E2EB-4BA49D87EAC0}"/>
              </a:ext>
            </a:extLst>
          </p:cNvPr>
          <p:cNvSpPr txBox="1"/>
          <p:nvPr/>
        </p:nvSpPr>
        <p:spPr>
          <a:xfrm>
            <a:off x="642937" y="1617084"/>
            <a:ext cx="11183215" cy="319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sz="2000" i="1"/>
          </a:p>
          <a:p>
            <a:pPr>
              <a:lnSpc>
                <a:spcPct val="90000"/>
              </a:lnSpc>
            </a:pPr>
            <a:r>
              <a:rPr lang="en-US" sz="2000" i="1"/>
              <a:t>Trigger</a:t>
            </a:r>
            <a:r>
              <a:rPr lang="en-US" sz="2400"/>
              <a:t>-                     </a:t>
            </a:r>
            <a:endParaRPr lang="en-US" sz="2400" i="1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z="2000" i="1"/>
              <a:t>Trigger Function - </a:t>
            </a:r>
            <a:r>
              <a:rPr lang="en-US" sz="2400" i="1"/>
              <a:t>                               </a:t>
            </a:r>
            <a:r>
              <a:rPr lang="en-US" sz="2000" i="1"/>
              <a:t>  </a:t>
            </a:r>
            <a:r>
              <a:rPr lang="en-US" sz="2000"/>
              <a:t>                                                        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i="1"/>
          </a:p>
          <a:p>
            <a:pPr>
              <a:lnSpc>
                <a:spcPct val="90000"/>
              </a:lnSpc>
            </a:pPr>
            <a:r>
              <a:rPr lang="en-US" sz="2400" i="1"/>
              <a:t>                                                                                         </a:t>
            </a:r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0A2A6ABF-0007-8ED6-DD63-27F52F66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70" y="1845012"/>
            <a:ext cx="5550971" cy="1085850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928819C-649B-DCAF-24CE-26C16C37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33" y="3431041"/>
            <a:ext cx="6779230" cy="25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7B29-1255-302E-BA0D-65D84980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66" y="712858"/>
            <a:ext cx="10055781" cy="1450757"/>
          </a:xfrm>
        </p:spPr>
        <p:txBody>
          <a:bodyPr/>
          <a:lstStyle/>
          <a:p>
            <a:r>
              <a:rPr lang="en-US" sz="4300" spc="-150" dirty="0">
                <a:latin typeface="Consolas"/>
              </a:rPr>
              <a:t>Indices and Sequences </a:t>
            </a:r>
            <a:endParaRPr lang="en-US" sz="4300" spc="-150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993D6A4B-AA26-767C-663B-6345A18C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40" y="2562415"/>
            <a:ext cx="7845626" cy="718134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7945283-47ED-FD18-4179-DEC9FB28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16" y="4433445"/>
            <a:ext cx="4113241" cy="72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EC427-5CF7-76CE-A09D-2A20E3293CC2}"/>
              </a:ext>
            </a:extLst>
          </p:cNvPr>
          <p:cNvSpPr txBox="1"/>
          <p:nvPr/>
        </p:nvSpPr>
        <p:spPr>
          <a:xfrm>
            <a:off x="1422256" y="1850880"/>
            <a:ext cx="22600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ea typeface="Calibri"/>
                <a:cs typeface="Calibri"/>
              </a:rPr>
              <a:t>Index </a:t>
            </a:r>
            <a:r>
              <a:rPr lang="en-US" sz="2400" i="1">
                <a:ea typeface="Calibri"/>
                <a:cs typeface="Calibri"/>
              </a:rPr>
              <a:t>-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F491-DB94-2EEE-9350-76CC6AA1C43F}"/>
              </a:ext>
            </a:extLst>
          </p:cNvPr>
          <p:cNvSpPr txBox="1"/>
          <p:nvPr/>
        </p:nvSpPr>
        <p:spPr>
          <a:xfrm>
            <a:off x="1103284" y="3838141"/>
            <a:ext cx="21041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ea typeface="Calibri"/>
                <a:cs typeface="Calibri"/>
              </a:rPr>
              <a:t>    </a:t>
            </a:r>
            <a:r>
              <a:rPr lang="en-US" sz="2000" i="1" dirty="0">
                <a:ea typeface="Calibri"/>
                <a:cs typeface="Calibri"/>
              </a:rPr>
              <a:t>Sequence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00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433</TotalTime>
  <Words>769</Words>
  <Application>Microsoft Office PowerPoint</Application>
  <PresentationFormat>Custom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Corbel</vt:lpstr>
      <vt:lpstr>Retrospect</vt:lpstr>
      <vt:lpstr>PowerPoint Presentation</vt:lpstr>
      <vt:lpstr>Contents </vt:lpstr>
      <vt:lpstr>Database Objective and Introduction</vt:lpstr>
      <vt:lpstr>Design Introduction </vt:lpstr>
      <vt:lpstr>Data Definition</vt:lpstr>
      <vt:lpstr>Data Manipulation </vt:lpstr>
      <vt:lpstr>Data Triggers, Indices and Sequences  </vt:lpstr>
      <vt:lpstr>Data Triggers and Functions </vt:lpstr>
      <vt:lpstr>Indices and Sequences  </vt:lpstr>
      <vt:lpstr>Data Queries </vt:lpstr>
      <vt:lpstr>Assumptions</vt:lpstr>
      <vt:lpstr>PowerPoint Presentation</vt:lpstr>
      <vt:lpstr>Conclusion 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Punya Ira Anand</cp:lastModifiedBy>
  <cp:revision>14</cp:revision>
  <dcterms:created xsi:type="dcterms:W3CDTF">2024-04-27T19:35:55Z</dcterms:created>
  <dcterms:modified xsi:type="dcterms:W3CDTF">2024-09-17T01:29:05Z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